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74"/>
  </p:notesMasterIdLst>
  <p:sldIdLst>
    <p:sldId id="256" r:id="rId2"/>
    <p:sldId id="258" r:id="rId3"/>
    <p:sldId id="260" r:id="rId4"/>
    <p:sldId id="262" r:id="rId5"/>
    <p:sldId id="263" r:id="rId6"/>
    <p:sldId id="264" r:id="rId7"/>
    <p:sldId id="266" r:id="rId8"/>
    <p:sldId id="267" r:id="rId9"/>
    <p:sldId id="265" r:id="rId10"/>
    <p:sldId id="273" r:id="rId11"/>
    <p:sldId id="325" r:id="rId12"/>
    <p:sldId id="268" r:id="rId13"/>
    <p:sldId id="327" r:id="rId14"/>
    <p:sldId id="328" r:id="rId15"/>
    <p:sldId id="329" r:id="rId16"/>
    <p:sldId id="330" r:id="rId17"/>
    <p:sldId id="326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06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15" r:id="rId73"/>
  </p:sldIdLst>
  <p:sldSz cx="9144000" cy="5143500" type="screen16x9"/>
  <p:notesSz cx="6858000" cy="9144000"/>
  <p:embeddedFontLst>
    <p:embeddedFont>
      <p:font typeface="Zen Kaku Gothic Antique" panose="020B0604020202020204" charset="-128"/>
      <p:regular r:id="rId75"/>
      <p:bold r:id="rId76"/>
    </p:embeddedFont>
    <p:embeddedFont>
      <p:font typeface="Gilda Display" panose="020B0604020202020204" charset="0"/>
      <p:regular r:id="rId77"/>
    </p:embeddedFont>
    <p:embeddedFont>
      <p:font typeface="Nunito Light" panose="020F0502020204030204" pitchFamily="2" charset="0"/>
      <p:regular r:id="rId78"/>
      <p:italic r:id="rId79"/>
    </p:embeddedFont>
    <p:embeddedFont>
      <p:font typeface="PT Sans" panose="020F0502020204030204" pitchFamily="34" charset="0"/>
      <p:regular r:id="rId80"/>
      <p:bold r:id="rId81"/>
      <p:italic r:id="rId82"/>
      <p:boldItalic r:id="rId83"/>
    </p:embeddedFont>
    <p:embeddedFont>
      <p:font typeface="Raleway ExtraBold" panose="020F0502020204030204" pitchFamily="2" charset="0"/>
      <p:bold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69972D-59D2-4A88-A66C-3251724EE035}">
  <a:tblStyle styleId="{0969972D-59D2-4A88-A66C-3251724EE0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fc2900843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fc2900843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55be991f2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55be991f2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c29008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c29008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c29008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c29008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46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c29008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c29008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042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c29008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c29008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854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c29008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c29008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859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c29008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c29008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2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57778fdf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57778fdf6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fc2900843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fc2900843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576ed861a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576ed861a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58c3652cc9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58c3652cc9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11956f32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011956f32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58c3652c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58c3652c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57d29146c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57d29146c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fc2900843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fc29008437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57778fdf6b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57778fdf6b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57778fdf6b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57778fdf6b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fc29008437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fc29008437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8c3652cc9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58c3652cc9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576ed861a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576ed861a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57d29146c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157d29146c5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fc2900843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fc2900843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57778fdf6b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57778fdf6b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57d29146c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57d29146c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fc2900843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fc2900843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57d29146c5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157d29146c5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fc29008437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fc29008437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57d29146c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157d29146c5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fc29008437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fc29008437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57d29146c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157d29146c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0111ab7feb_0_1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0111ab7feb_0_1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1576ed861a0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1576ed861a0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fc2900843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fc2900843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fc2900843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fc2900843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58c3652cc9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158c3652cc9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fc2900843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fc2900843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158c3652cc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158c3652cc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fc2900843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fc2900843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7778fdf6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57778fdf6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58c3652cc9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158c3652cc9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58c3652cc9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158c3652cc9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157d29146c5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157d29146c5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fc2900843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fc2900843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158c3652cc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158c3652cc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fc2900843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fc2900843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58c3652cc9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158c3652cc9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fc2900843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fc2900843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58c3652cc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158c3652cc9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fc2900843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fc2900843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c29008437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c29008437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158c3652cc9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158c3652cc9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158c3652cc9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158c3652cc9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158c3652cc9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158c3652cc9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fc29008437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fc29008437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1576ad82da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1576ad82da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gfc29008437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4" name="Google Shape;3124;gfc29008437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158c3652cc9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Google Shape;3137;g158c3652cc9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5c23d766a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15c23d766a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15c23d766a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15c23d766a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g15c3bd93b50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1" name="Google Shape;3291;g15c3bd93b50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fc290084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fc290084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7" name="Google Shape;7347;gfc29008437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8" name="Google Shape;7348;gfc29008437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6" name="Google Shape;7356;gff61c165b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7" name="Google Shape;7357;gff61c165b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fc29008437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fc29008437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fc2900843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fc2900843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576ed861a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576ed861a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64050" y="1075600"/>
            <a:ext cx="5244300" cy="21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3900" y="3519200"/>
            <a:ext cx="39318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510933" flipH="1">
            <a:off x="4582652" y="634628"/>
            <a:ext cx="4078622" cy="376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0" y="3883624"/>
            <a:ext cx="1924700" cy="12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690025" cy="15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289061">
            <a:off x="5774273" y="873878"/>
            <a:ext cx="3772959" cy="348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6434" y="2424585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144" y="3775611"/>
            <a:ext cx="2951203" cy="136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924150" y="-1"/>
            <a:ext cx="3235549" cy="14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40769" y="138861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1840777" y="1746545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/>
          </p:nvPr>
        </p:nvSpPr>
        <p:spPr>
          <a:xfrm>
            <a:off x="5851476" y="13778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5851476" y="1735758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/>
          </p:nvPr>
        </p:nvSpPr>
        <p:spPr>
          <a:xfrm>
            <a:off x="1840769" y="248066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1840777" y="2832687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/>
          </p:nvPr>
        </p:nvSpPr>
        <p:spPr>
          <a:xfrm>
            <a:off x="5851476" y="2483671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5851476" y="2835690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948624" y="1530567"/>
            <a:ext cx="734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948635" y="2624982"/>
            <a:ext cx="731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3868" y="1530567"/>
            <a:ext cx="731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4968395" y="2626782"/>
            <a:ext cx="731400" cy="54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/>
          </p:nvPr>
        </p:nvSpPr>
        <p:spPr>
          <a:xfrm>
            <a:off x="720000" y="53947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6"/>
          </p:nvPr>
        </p:nvSpPr>
        <p:spPr>
          <a:xfrm>
            <a:off x="1840769" y="357118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7"/>
          </p:nvPr>
        </p:nvSpPr>
        <p:spPr>
          <a:xfrm>
            <a:off x="1840777" y="3923207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8"/>
          </p:nvPr>
        </p:nvSpPr>
        <p:spPr>
          <a:xfrm>
            <a:off x="5851476" y="3574191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9"/>
          </p:nvPr>
        </p:nvSpPr>
        <p:spPr>
          <a:xfrm>
            <a:off x="5851476" y="3926210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0" hasCustomPrompt="1"/>
          </p:nvPr>
        </p:nvSpPr>
        <p:spPr>
          <a:xfrm>
            <a:off x="948635" y="3719397"/>
            <a:ext cx="731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1" hasCustomPrompt="1"/>
          </p:nvPr>
        </p:nvSpPr>
        <p:spPr>
          <a:xfrm>
            <a:off x="4968399" y="3719397"/>
            <a:ext cx="731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 r="7527"/>
          <a:stretch/>
        </p:blipFill>
        <p:spPr>
          <a:xfrm flipH="1">
            <a:off x="0" y="3265025"/>
            <a:ext cx="1871576" cy="18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826825" y="0"/>
            <a:ext cx="2317174" cy="214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2663100" y="3149424"/>
            <a:ext cx="3817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1486950" y="1408026"/>
            <a:ext cx="61701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24150" y="-1"/>
            <a:ext cx="3235549" cy="14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3659274"/>
            <a:ext cx="3235549" cy="14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4091175" y="0"/>
            <a:ext cx="5035949" cy="28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91175" y="2282375"/>
            <a:ext cx="5035949" cy="28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953350" y="3307100"/>
            <a:ext cx="2705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720000" y="1583250"/>
            <a:ext cx="5581200" cy="163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l="47698" t="39795"/>
          <a:stretch/>
        </p:blipFill>
        <p:spPr>
          <a:xfrm>
            <a:off x="0" y="0"/>
            <a:ext cx="1313676" cy="156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3483825" y="1718613"/>
            <a:ext cx="3261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 hasCustomPrompt="1"/>
          </p:nvPr>
        </p:nvSpPr>
        <p:spPr>
          <a:xfrm>
            <a:off x="2399175" y="1765113"/>
            <a:ext cx="914400" cy="7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1944150" y="2958237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-455393" y="455400"/>
            <a:ext cx="2636725" cy="17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6962667" y="2969325"/>
            <a:ext cx="2636725" cy="172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430200" y="0"/>
            <a:ext cx="6874843" cy="2612789"/>
          </a:xfrm>
          <a:custGeom>
            <a:avLst/>
            <a:gdLst/>
            <a:ahLst/>
            <a:cxnLst/>
            <a:rect l="l" t="t" r="r" b="b"/>
            <a:pathLst>
              <a:path w="110657" h="31724" extrusionOk="0">
                <a:moveTo>
                  <a:pt x="1" y="1"/>
                </a:moveTo>
                <a:lnTo>
                  <a:pt x="45610" y="176"/>
                </a:lnTo>
                <a:cubicBezTo>
                  <a:pt x="49987" y="215"/>
                  <a:pt x="54177" y="1972"/>
                  <a:pt x="57272" y="5069"/>
                </a:cubicBezTo>
                <a:lnTo>
                  <a:pt x="58443" y="6239"/>
                </a:lnTo>
                <a:cubicBezTo>
                  <a:pt x="61613" y="9408"/>
                  <a:pt x="65922" y="11171"/>
                  <a:pt x="70406" y="11132"/>
                </a:cubicBezTo>
                <a:lnTo>
                  <a:pt x="89890" y="10959"/>
                </a:lnTo>
                <a:lnTo>
                  <a:pt x="110657" y="31723"/>
                </a:lnTo>
                <a:lnTo>
                  <a:pt x="67103" y="31723"/>
                </a:lnTo>
                <a:cubicBezTo>
                  <a:pt x="62672" y="31723"/>
                  <a:pt x="58423" y="29963"/>
                  <a:pt x="55289" y="26832"/>
                </a:cubicBezTo>
                <a:lnTo>
                  <a:pt x="55289" y="26832"/>
                </a:lnTo>
                <a:cubicBezTo>
                  <a:pt x="52154" y="23698"/>
                  <a:pt x="47906" y="21939"/>
                  <a:pt x="43474" y="21939"/>
                </a:cubicBezTo>
                <a:lnTo>
                  <a:pt x="3063" y="21939"/>
                </a:ln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383023" y="0"/>
            <a:ext cx="4760976" cy="311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4040274" cy="18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1767600" y="2731925"/>
            <a:ext cx="560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731913"/>
            <a:ext cx="914400" cy="7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1767600" y="3958512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 flipH="1">
            <a:off x="2184456" y="-8435"/>
            <a:ext cx="7179703" cy="2199980"/>
          </a:xfrm>
          <a:custGeom>
            <a:avLst/>
            <a:gdLst/>
            <a:ahLst/>
            <a:cxnLst/>
            <a:rect l="l" t="t" r="r" b="b"/>
            <a:pathLst>
              <a:path w="110657" h="31724" extrusionOk="0">
                <a:moveTo>
                  <a:pt x="1" y="1"/>
                </a:moveTo>
                <a:lnTo>
                  <a:pt x="45610" y="176"/>
                </a:lnTo>
                <a:cubicBezTo>
                  <a:pt x="49987" y="215"/>
                  <a:pt x="54177" y="1972"/>
                  <a:pt x="57272" y="5069"/>
                </a:cubicBezTo>
                <a:lnTo>
                  <a:pt x="58443" y="6239"/>
                </a:lnTo>
                <a:cubicBezTo>
                  <a:pt x="61613" y="9408"/>
                  <a:pt x="65922" y="11171"/>
                  <a:pt x="70406" y="11132"/>
                </a:cubicBezTo>
                <a:lnTo>
                  <a:pt x="89890" y="10959"/>
                </a:lnTo>
                <a:lnTo>
                  <a:pt x="110657" y="31723"/>
                </a:lnTo>
                <a:lnTo>
                  <a:pt x="67103" y="31723"/>
                </a:lnTo>
                <a:cubicBezTo>
                  <a:pt x="62672" y="31723"/>
                  <a:pt x="58423" y="29963"/>
                  <a:pt x="55289" y="26832"/>
                </a:cubicBezTo>
                <a:lnTo>
                  <a:pt x="55289" y="26832"/>
                </a:lnTo>
                <a:cubicBezTo>
                  <a:pt x="52154" y="23698"/>
                  <a:pt x="47906" y="21939"/>
                  <a:pt x="43474" y="21939"/>
                </a:cubicBezTo>
                <a:lnTo>
                  <a:pt x="3063" y="21939"/>
                </a:ln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-42175"/>
            <a:ext cx="6537450" cy="28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7231" y="2811150"/>
            <a:ext cx="5032075" cy="23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1830325" y="2131975"/>
            <a:ext cx="54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51776"/>
            <a:ext cx="914400" cy="7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1944150" y="3371574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1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 flipH="1">
            <a:off x="1020630" y="1636350"/>
            <a:ext cx="9481645" cy="2838743"/>
          </a:xfrm>
          <a:custGeom>
            <a:avLst/>
            <a:gdLst/>
            <a:ahLst/>
            <a:cxnLst/>
            <a:rect l="l" t="t" r="r" b="b"/>
            <a:pathLst>
              <a:path w="110657" h="31724" extrusionOk="0">
                <a:moveTo>
                  <a:pt x="1" y="1"/>
                </a:moveTo>
                <a:lnTo>
                  <a:pt x="45610" y="176"/>
                </a:lnTo>
                <a:cubicBezTo>
                  <a:pt x="49987" y="215"/>
                  <a:pt x="54177" y="1972"/>
                  <a:pt x="57272" y="5069"/>
                </a:cubicBezTo>
                <a:lnTo>
                  <a:pt x="58443" y="6239"/>
                </a:lnTo>
                <a:cubicBezTo>
                  <a:pt x="61613" y="9408"/>
                  <a:pt x="65922" y="11171"/>
                  <a:pt x="70406" y="11132"/>
                </a:cubicBezTo>
                <a:lnTo>
                  <a:pt x="89890" y="10959"/>
                </a:lnTo>
                <a:lnTo>
                  <a:pt x="110657" y="31723"/>
                </a:lnTo>
                <a:lnTo>
                  <a:pt x="67103" y="31723"/>
                </a:lnTo>
                <a:cubicBezTo>
                  <a:pt x="62672" y="31723"/>
                  <a:pt x="58423" y="29963"/>
                  <a:pt x="55289" y="26832"/>
                </a:cubicBezTo>
                <a:lnTo>
                  <a:pt x="55289" y="26832"/>
                </a:lnTo>
                <a:cubicBezTo>
                  <a:pt x="52154" y="23698"/>
                  <a:pt x="47906" y="21939"/>
                  <a:pt x="43474" y="21939"/>
                </a:cubicBezTo>
                <a:lnTo>
                  <a:pt x="3063" y="21939"/>
                </a:ln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 rot="5400000">
            <a:off x="-646725" y="296826"/>
            <a:ext cx="5426794" cy="4247994"/>
          </a:xfrm>
          <a:custGeom>
            <a:avLst/>
            <a:gdLst/>
            <a:ahLst/>
            <a:cxnLst/>
            <a:rect l="l" t="t" r="r" b="b"/>
            <a:pathLst>
              <a:path w="79313" h="36915" extrusionOk="0">
                <a:moveTo>
                  <a:pt x="79313" y="0"/>
                </a:moveTo>
                <a:lnTo>
                  <a:pt x="79313" y="36914"/>
                </a:lnTo>
                <a:lnTo>
                  <a:pt x="1" y="36914"/>
                </a:lnTo>
                <a:lnTo>
                  <a:pt x="1" y="36184"/>
                </a:lnTo>
                <a:cubicBezTo>
                  <a:pt x="11408" y="36184"/>
                  <a:pt x="20890" y="28762"/>
                  <a:pt x="30933" y="20901"/>
                </a:cubicBezTo>
                <a:cubicBezTo>
                  <a:pt x="43447" y="11104"/>
                  <a:pt x="57635" y="0"/>
                  <a:pt x="78948" y="0"/>
                </a:cubicBez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-495800" y="505075"/>
            <a:ext cx="5124949" cy="4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749" y="3603025"/>
            <a:ext cx="3323549" cy="15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3471975" y="1728050"/>
            <a:ext cx="371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 idx="2" hasCustomPrompt="1"/>
          </p:nvPr>
        </p:nvSpPr>
        <p:spPr>
          <a:xfrm>
            <a:off x="7509600" y="1774563"/>
            <a:ext cx="914400" cy="7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3168300" y="2948787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5533650" y="2329024"/>
            <a:ext cx="3660890" cy="2865711"/>
          </a:xfrm>
          <a:custGeom>
            <a:avLst/>
            <a:gdLst/>
            <a:ahLst/>
            <a:cxnLst/>
            <a:rect l="l" t="t" r="r" b="b"/>
            <a:pathLst>
              <a:path w="79313" h="36915" extrusionOk="0">
                <a:moveTo>
                  <a:pt x="79313" y="0"/>
                </a:moveTo>
                <a:lnTo>
                  <a:pt x="79313" y="36914"/>
                </a:lnTo>
                <a:lnTo>
                  <a:pt x="1" y="36914"/>
                </a:lnTo>
                <a:lnTo>
                  <a:pt x="1" y="36184"/>
                </a:lnTo>
                <a:cubicBezTo>
                  <a:pt x="11408" y="36184"/>
                  <a:pt x="20890" y="28762"/>
                  <a:pt x="30933" y="20901"/>
                </a:cubicBezTo>
                <a:cubicBezTo>
                  <a:pt x="43447" y="11104"/>
                  <a:pt x="57635" y="0"/>
                  <a:pt x="78948" y="0"/>
                </a:cubicBez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 rot="10800000">
            <a:off x="-18" y="-83606"/>
            <a:ext cx="5533668" cy="4331606"/>
          </a:xfrm>
          <a:custGeom>
            <a:avLst/>
            <a:gdLst/>
            <a:ahLst/>
            <a:cxnLst/>
            <a:rect l="l" t="t" r="r" b="b"/>
            <a:pathLst>
              <a:path w="79313" h="36915" extrusionOk="0">
                <a:moveTo>
                  <a:pt x="79313" y="0"/>
                </a:moveTo>
                <a:lnTo>
                  <a:pt x="79313" y="36914"/>
                </a:lnTo>
                <a:lnTo>
                  <a:pt x="1" y="36914"/>
                </a:lnTo>
                <a:lnTo>
                  <a:pt x="1" y="36184"/>
                </a:lnTo>
                <a:cubicBezTo>
                  <a:pt x="11408" y="36184"/>
                  <a:pt x="20890" y="28762"/>
                  <a:pt x="30933" y="20901"/>
                </a:cubicBezTo>
                <a:cubicBezTo>
                  <a:pt x="43447" y="11104"/>
                  <a:pt x="57635" y="0"/>
                  <a:pt x="78948" y="0"/>
                </a:cubicBez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83027" y="0"/>
            <a:ext cx="3660973" cy="29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988" y="2118737"/>
            <a:ext cx="3012774" cy="30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720000" y="1454400"/>
            <a:ext cx="5999700" cy="12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622788"/>
            <a:ext cx="914400" cy="7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1"/>
          </p:nvPr>
        </p:nvSpPr>
        <p:spPr>
          <a:xfrm>
            <a:off x="720000" y="2872887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21_1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 flipH="1">
            <a:off x="1674933" y="445535"/>
            <a:ext cx="6110075" cy="4782892"/>
          </a:xfrm>
          <a:custGeom>
            <a:avLst/>
            <a:gdLst/>
            <a:ahLst/>
            <a:cxnLst/>
            <a:rect l="l" t="t" r="r" b="b"/>
            <a:pathLst>
              <a:path w="79313" h="36915" extrusionOk="0">
                <a:moveTo>
                  <a:pt x="79313" y="0"/>
                </a:moveTo>
                <a:lnTo>
                  <a:pt x="79313" y="36914"/>
                </a:lnTo>
                <a:lnTo>
                  <a:pt x="1" y="36914"/>
                </a:lnTo>
                <a:lnTo>
                  <a:pt x="1" y="36184"/>
                </a:lnTo>
                <a:cubicBezTo>
                  <a:pt x="11408" y="36184"/>
                  <a:pt x="20890" y="28762"/>
                  <a:pt x="30933" y="20901"/>
                </a:cubicBezTo>
                <a:cubicBezTo>
                  <a:pt x="43447" y="11104"/>
                  <a:pt x="57635" y="0"/>
                  <a:pt x="78948" y="0"/>
                </a:cubicBez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20512" y="-27119"/>
            <a:ext cx="5153399" cy="51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508" y="3055478"/>
            <a:ext cx="2071526" cy="20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066638" y="1066613"/>
            <a:ext cx="5152651" cy="30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2201650" y="2182350"/>
            <a:ext cx="62223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title" idx="2" hasCustomPrompt="1"/>
          </p:nvPr>
        </p:nvSpPr>
        <p:spPr>
          <a:xfrm>
            <a:off x="7502423" y="1346174"/>
            <a:ext cx="914400" cy="7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1"/>
          </p:nvPr>
        </p:nvSpPr>
        <p:spPr>
          <a:xfrm>
            <a:off x="3168150" y="3409825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814550" y="2264724"/>
            <a:ext cx="551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46702"/>
            <a:ext cx="914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944150" y="3253798"/>
            <a:ext cx="5255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6"/>
            <a:ext cx="2951203" cy="136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2799" y="3757531"/>
            <a:ext cx="2951203" cy="136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313219" y="111860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11844" y="2307315"/>
            <a:ext cx="2942628" cy="271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2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2235375" y="1049100"/>
            <a:ext cx="6190800" cy="30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9000" b="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4">
            <a:off x="-1" y="7781"/>
            <a:ext cx="5775226" cy="437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061641">
            <a:off x="-805096" y="-317411"/>
            <a:ext cx="4194493" cy="387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11866" y="2312735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 rot="-1181732">
            <a:off x="211250" y="-869050"/>
            <a:ext cx="1897348" cy="19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 rot="-9578039">
            <a:off x="7751276" y="3973075"/>
            <a:ext cx="1897348" cy="192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2">
            <a:alphaModFix/>
          </a:blip>
          <a:srcRect b="20293"/>
          <a:stretch/>
        </p:blipFill>
        <p:spPr>
          <a:xfrm rot="5400000">
            <a:off x="-786362" y="3446937"/>
            <a:ext cx="2494150" cy="9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348837" y="70788"/>
            <a:ext cx="1862000" cy="172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2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 rot="-5188910">
            <a:off x="5826456" y="91574"/>
            <a:ext cx="4032536" cy="3156368"/>
          </a:xfrm>
          <a:custGeom>
            <a:avLst/>
            <a:gdLst/>
            <a:ahLst/>
            <a:cxnLst/>
            <a:rect l="l" t="t" r="r" b="b"/>
            <a:pathLst>
              <a:path w="79313" h="36915" extrusionOk="0">
                <a:moveTo>
                  <a:pt x="79313" y="0"/>
                </a:moveTo>
                <a:lnTo>
                  <a:pt x="79313" y="36914"/>
                </a:lnTo>
                <a:lnTo>
                  <a:pt x="1" y="36914"/>
                </a:lnTo>
                <a:lnTo>
                  <a:pt x="1" y="36184"/>
                </a:lnTo>
                <a:cubicBezTo>
                  <a:pt x="11408" y="36184"/>
                  <a:pt x="20890" y="28762"/>
                  <a:pt x="30933" y="20901"/>
                </a:cubicBezTo>
                <a:cubicBezTo>
                  <a:pt x="43447" y="11104"/>
                  <a:pt x="57635" y="0"/>
                  <a:pt x="78948" y="0"/>
                </a:cubicBez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/>
          <p:nvPr/>
        </p:nvSpPr>
        <p:spPr>
          <a:xfrm rot="4947728">
            <a:off x="-359386" y="2321627"/>
            <a:ext cx="3676001" cy="2877471"/>
          </a:xfrm>
          <a:custGeom>
            <a:avLst/>
            <a:gdLst/>
            <a:ahLst/>
            <a:cxnLst/>
            <a:rect l="l" t="t" r="r" b="b"/>
            <a:pathLst>
              <a:path w="79313" h="36915" extrusionOk="0">
                <a:moveTo>
                  <a:pt x="79313" y="0"/>
                </a:moveTo>
                <a:lnTo>
                  <a:pt x="79313" y="36914"/>
                </a:lnTo>
                <a:lnTo>
                  <a:pt x="1" y="36914"/>
                </a:lnTo>
                <a:lnTo>
                  <a:pt x="1" y="36184"/>
                </a:lnTo>
                <a:cubicBezTo>
                  <a:pt x="11408" y="36184"/>
                  <a:pt x="20890" y="28762"/>
                  <a:pt x="30933" y="20901"/>
                </a:cubicBezTo>
                <a:cubicBezTo>
                  <a:pt x="43447" y="11104"/>
                  <a:pt x="57635" y="0"/>
                  <a:pt x="78948" y="0"/>
                </a:cubicBez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 rotWithShape="1">
          <a:blip r:embed="rId2">
            <a:alphaModFix/>
          </a:blip>
          <a:srcRect b="20293"/>
          <a:stretch/>
        </p:blipFill>
        <p:spPr>
          <a:xfrm rot="5400000">
            <a:off x="-713950" y="2551275"/>
            <a:ext cx="3317400" cy="18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79950" y="113025"/>
            <a:ext cx="2973126" cy="27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2791500" y="2795825"/>
            <a:ext cx="3561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1"/>
          </p:nvPr>
        </p:nvSpPr>
        <p:spPr>
          <a:xfrm>
            <a:off x="2627550" y="3502025"/>
            <a:ext cx="38889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491337" y="0"/>
            <a:ext cx="2636725" cy="17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791663" y="2995821"/>
            <a:ext cx="2951203" cy="136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5757750" y="1762508"/>
            <a:ext cx="1455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4542150" y="2466592"/>
            <a:ext cx="3886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07274" y="0"/>
            <a:ext cx="2636725" cy="172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">
            <a:off x="5007900" y="1339103"/>
            <a:ext cx="4136101" cy="382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4"/>
            <a:ext cx="2312425" cy="16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720000" y="2469200"/>
            <a:ext cx="41361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20000" y="1621002"/>
            <a:ext cx="41361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subTitle" idx="1"/>
          </p:nvPr>
        </p:nvSpPr>
        <p:spPr>
          <a:xfrm>
            <a:off x="4282100" y="2492825"/>
            <a:ext cx="3621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4282100" y="1663700"/>
            <a:ext cx="36219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097926" cy="268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450" y="3643824"/>
            <a:ext cx="3235549" cy="14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>
            <a:off x="3829325" y="3033927"/>
            <a:ext cx="4307700" cy="10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3829322" y="2214882"/>
            <a:ext cx="4307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81263" y="801088"/>
            <a:ext cx="5123675" cy="35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99988">
            <a:off x="-1" y="7"/>
            <a:ext cx="3752751" cy="305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927906" y="2990850"/>
            <a:ext cx="7311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"/>
          </p:nvPr>
        </p:nvSpPr>
        <p:spPr>
          <a:xfrm>
            <a:off x="2396400" y="3674375"/>
            <a:ext cx="43512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" y="0"/>
            <a:ext cx="2584326" cy="11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115325" y="2114804"/>
            <a:ext cx="3660973" cy="23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_1_1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2490600" y="1466797"/>
            <a:ext cx="41628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2490600" y="2249903"/>
            <a:ext cx="4162800" cy="14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797885" y="134923"/>
            <a:ext cx="3478326" cy="3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797885" y="1794673"/>
            <a:ext cx="3478326" cy="3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>
            <a:off x="3705271" y="-879378"/>
            <a:ext cx="1733458" cy="17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32215" y="1791961"/>
            <a:ext cx="3478326" cy="3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132215" y="132211"/>
            <a:ext cx="3478326" cy="3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>
            <a:off x="3705271" y="4266224"/>
            <a:ext cx="1733458" cy="17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191218" y="1787795"/>
            <a:ext cx="157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2"/>
          </p:nvPr>
        </p:nvSpPr>
        <p:spPr>
          <a:xfrm>
            <a:off x="4191218" y="3451383"/>
            <a:ext cx="224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191218" y="3825001"/>
            <a:ext cx="2441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191226" y="2156700"/>
            <a:ext cx="2437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" y="3397513"/>
            <a:ext cx="2636725" cy="17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07274" y="0"/>
            <a:ext cx="2636725" cy="172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1278163" y="2745516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title" idx="2"/>
          </p:nvPr>
        </p:nvSpPr>
        <p:spPr>
          <a:xfrm>
            <a:off x="5123238" y="2745516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5202288" y="3103770"/>
            <a:ext cx="2584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3"/>
          </p:nvPr>
        </p:nvSpPr>
        <p:spPr>
          <a:xfrm>
            <a:off x="1357213" y="3103770"/>
            <a:ext cx="2584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07274" y="3417550"/>
            <a:ext cx="2636725" cy="172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2636725" cy="172594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2619000" y="1696589"/>
            <a:ext cx="390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title" idx="2"/>
          </p:nvPr>
        </p:nvSpPr>
        <p:spPr>
          <a:xfrm>
            <a:off x="2619000" y="3198739"/>
            <a:ext cx="390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ubTitle" idx="1"/>
          </p:nvPr>
        </p:nvSpPr>
        <p:spPr>
          <a:xfrm>
            <a:off x="2619000" y="3430507"/>
            <a:ext cx="39060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3"/>
          </p:nvPr>
        </p:nvSpPr>
        <p:spPr>
          <a:xfrm>
            <a:off x="2619750" y="1928362"/>
            <a:ext cx="39045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07274" y="3417550"/>
            <a:ext cx="2636725" cy="172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>
            <a:spLocks noGrp="1"/>
          </p:cNvSpPr>
          <p:nvPr>
            <p:ph type="body" idx="1"/>
          </p:nvPr>
        </p:nvSpPr>
        <p:spPr>
          <a:xfrm>
            <a:off x="870050" y="1968750"/>
            <a:ext cx="3749400" cy="26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2"/>
          </p:nvPr>
        </p:nvSpPr>
        <p:spPr>
          <a:xfrm>
            <a:off x="4674750" y="1968750"/>
            <a:ext cx="3749400" cy="26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3"/>
          </p:nvPr>
        </p:nvSpPr>
        <p:spPr>
          <a:xfrm>
            <a:off x="2217450" y="1395984"/>
            <a:ext cx="4709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 rotWithShape="1">
          <a:blip r:embed="rId2">
            <a:alphaModFix/>
          </a:blip>
          <a:srcRect r="16729"/>
          <a:stretch/>
        </p:blipFill>
        <p:spPr>
          <a:xfrm rot="10800000">
            <a:off x="7900" y="0"/>
            <a:ext cx="2694250" cy="14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2144" y="3775611"/>
            <a:ext cx="2951203" cy="136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4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/>
          <p:nvPr/>
        </p:nvSpPr>
        <p:spPr>
          <a:xfrm rot="10800000" flipH="1">
            <a:off x="3033933" y="-97765"/>
            <a:ext cx="6110075" cy="4782892"/>
          </a:xfrm>
          <a:custGeom>
            <a:avLst/>
            <a:gdLst/>
            <a:ahLst/>
            <a:cxnLst/>
            <a:rect l="l" t="t" r="r" b="b"/>
            <a:pathLst>
              <a:path w="79313" h="36915" extrusionOk="0">
                <a:moveTo>
                  <a:pt x="79313" y="0"/>
                </a:moveTo>
                <a:lnTo>
                  <a:pt x="79313" y="36914"/>
                </a:lnTo>
                <a:lnTo>
                  <a:pt x="1" y="36914"/>
                </a:lnTo>
                <a:lnTo>
                  <a:pt x="1" y="36184"/>
                </a:lnTo>
                <a:cubicBezTo>
                  <a:pt x="11408" y="36184"/>
                  <a:pt x="20890" y="28762"/>
                  <a:pt x="30933" y="20901"/>
                </a:cubicBezTo>
                <a:cubicBezTo>
                  <a:pt x="43447" y="11104"/>
                  <a:pt x="57635" y="0"/>
                  <a:pt x="78948" y="0"/>
                </a:cubicBez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2">
            <a:alphaModFix/>
          </a:blip>
          <a:srcRect b="20293"/>
          <a:stretch/>
        </p:blipFill>
        <p:spPr>
          <a:xfrm rot="-5400000">
            <a:off x="6055162" y="749287"/>
            <a:ext cx="3935901" cy="22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/>
          <p:nvPr/>
        </p:nvSpPr>
        <p:spPr>
          <a:xfrm flipH="1">
            <a:off x="8" y="456631"/>
            <a:ext cx="6110075" cy="4782892"/>
          </a:xfrm>
          <a:custGeom>
            <a:avLst/>
            <a:gdLst/>
            <a:ahLst/>
            <a:cxnLst/>
            <a:rect l="l" t="t" r="r" b="b"/>
            <a:pathLst>
              <a:path w="79313" h="36915" extrusionOk="0">
                <a:moveTo>
                  <a:pt x="79313" y="0"/>
                </a:moveTo>
                <a:lnTo>
                  <a:pt x="79313" y="36914"/>
                </a:lnTo>
                <a:lnTo>
                  <a:pt x="1" y="36914"/>
                </a:lnTo>
                <a:lnTo>
                  <a:pt x="1" y="36184"/>
                </a:lnTo>
                <a:cubicBezTo>
                  <a:pt x="11408" y="36184"/>
                  <a:pt x="20890" y="28762"/>
                  <a:pt x="30933" y="20901"/>
                </a:cubicBezTo>
                <a:cubicBezTo>
                  <a:pt x="43447" y="11104"/>
                  <a:pt x="57635" y="0"/>
                  <a:pt x="78948" y="0"/>
                </a:cubicBez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-386274" y="1390107"/>
            <a:ext cx="4139675" cy="3367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3353398" y="1581108"/>
            <a:ext cx="24372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title" idx="2"/>
          </p:nvPr>
        </p:nvSpPr>
        <p:spPr>
          <a:xfrm>
            <a:off x="3353398" y="3315620"/>
            <a:ext cx="24372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3353398" y="3613038"/>
            <a:ext cx="2437200" cy="58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3"/>
          </p:nvPr>
        </p:nvSpPr>
        <p:spPr>
          <a:xfrm>
            <a:off x="3353398" y="1873813"/>
            <a:ext cx="2437200" cy="58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title"/>
          </p:nvPr>
        </p:nvSpPr>
        <p:spPr>
          <a:xfrm>
            <a:off x="913766" y="2777226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850316" y="3142985"/>
            <a:ext cx="2302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 idx="2"/>
          </p:nvPr>
        </p:nvSpPr>
        <p:spPr>
          <a:xfrm>
            <a:off x="3484350" y="2777226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3"/>
          </p:nvPr>
        </p:nvSpPr>
        <p:spPr>
          <a:xfrm>
            <a:off x="3417116" y="3142985"/>
            <a:ext cx="2302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 idx="4"/>
          </p:nvPr>
        </p:nvSpPr>
        <p:spPr>
          <a:xfrm>
            <a:off x="6054934" y="2777226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5"/>
          </p:nvPr>
        </p:nvSpPr>
        <p:spPr>
          <a:xfrm>
            <a:off x="5991484" y="3142985"/>
            <a:ext cx="2302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051375" y="3050893"/>
            <a:ext cx="2175300" cy="200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 rotWithShape="1">
          <a:blip r:embed="rId2">
            <a:alphaModFix/>
          </a:blip>
          <a:srcRect b="24704"/>
          <a:stretch/>
        </p:blipFill>
        <p:spPr>
          <a:xfrm rot="10800000">
            <a:off x="-37050" y="-14820"/>
            <a:ext cx="2175300" cy="15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 rot="-5400000" flipH="1">
            <a:off x="4306650" y="315226"/>
            <a:ext cx="5426794" cy="4247994"/>
          </a:xfrm>
          <a:custGeom>
            <a:avLst/>
            <a:gdLst/>
            <a:ahLst/>
            <a:cxnLst/>
            <a:rect l="l" t="t" r="r" b="b"/>
            <a:pathLst>
              <a:path w="79313" h="36915" extrusionOk="0">
                <a:moveTo>
                  <a:pt x="79313" y="0"/>
                </a:moveTo>
                <a:lnTo>
                  <a:pt x="79313" y="36914"/>
                </a:lnTo>
                <a:lnTo>
                  <a:pt x="1" y="36914"/>
                </a:lnTo>
                <a:lnTo>
                  <a:pt x="1" y="36184"/>
                </a:lnTo>
                <a:cubicBezTo>
                  <a:pt x="11408" y="36184"/>
                  <a:pt x="20890" y="28762"/>
                  <a:pt x="30933" y="20901"/>
                </a:cubicBezTo>
                <a:cubicBezTo>
                  <a:pt x="43447" y="11104"/>
                  <a:pt x="57635" y="0"/>
                  <a:pt x="78948" y="0"/>
                </a:cubicBez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/>
          </p:nvPr>
        </p:nvSpPr>
        <p:spPr>
          <a:xfrm>
            <a:off x="1692376" y="1482900"/>
            <a:ext cx="259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1"/>
          </p:nvPr>
        </p:nvSpPr>
        <p:spPr>
          <a:xfrm>
            <a:off x="1692366" y="1848610"/>
            <a:ext cx="2592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title" idx="2"/>
          </p:nvPr>
        </p:nvSpPr>
        <p:spPr>
          <a:xfrm>
            <a:off x="1692376" y="3054900"/>
            <a:ext cx="259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subTitle" idx="3"/>
          </p:nvPr>
        </p:nvSpPr>
        <p:spPr>
          <a:xfrm>
            <a:off x="1692366" y="3420660"/>
            <a:ext cx="2592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title" idx="4"/>
          </p:nvPr>
        </p:nvSpPr>
        <p:spPr>
          <a:xfrm>
            <a:off x="5495824" y="2268900"/>
            <a:ext cx="259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0" name="Google Shape;280;p39"/>
          <p:cNvSpPr txBox="1">
            <a:spLocks noGrp="1"/>
          </p:cNvSpPr>
          <p:nvPr>
            <p:ph type="subTitle" idx="5"/>
          </p:nvPr>
        </p:nvSpPr>
        <p:spPr>
          <a:xfrm>
            <a:off x="5495834" y="2634635"/>
            <a:ext cx="2592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826618" y="1826108"/>
            <a:ext cx="3448450" cy="31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2"/>
            <a:ext cx="2756550" cy="25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1388209" y="176281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subTitle" idx="1"/>
          </p:nvPr>
        </p:nvSpPr>
        <p:spPr>
          <a:xfrm>
            <a:off x="751009" y="2044540"/>
            <a:ext cx="2615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0"/>
          <p:cNvSpPr txBox="1">
            <a:spLocks noGrp="1"/>
          </p:cNvSpPr>
          <p:nvPr>
            <p:ph type="title" idx="2"/>
          </p:nvPr>
        </p:nvSpPr>
        <p:spPr>
          <a:xfrm>
            <a:off x="5777591" y="176281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3"/>
          </p:nvPr>
        </p:nvSpPr>
        <p:spPr>
          <a:xfrm>
            <a:off x="5777591" y="2044540"/>
            <a:ext cx="2615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title" idx="4"/>
          </p:nvPr>
        </p:nvSpPr>
        <p:spPr>
          <a:xfrm>
            <a:off x="1388209" y="2986512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subTitle" idx="5"/>
          </p:nvPr>
        </p:nvSpPr>
        <p:spPr>
          <a:xfrm>
            <a:off x="751009" y="3268240"/>
            <a:ext cx="2615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title" idx="6"/>
          </p:nvPr>
        </p:nvSpPr>
        <p:spPr>
          <a:xfrm>
            <a:off x="5777591" y="2986512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subTitle" idx="7"/>
          </p:nvPr>
        </p:nvSpPr>
        <p:spPr>
          <a:xfrm>
            <a:off x="5777591" y="3268240"/>
            <a:ext cx="2615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0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199198" y="1"/>
            <a:ext cx="1944150" cy="17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4113887"/>
            <a:ext cx="2221349" cy="1029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>
            <a:spLocks noGrp="1"/>
          </p:cNvSpPr>
          <p:nvPr>
            <p:ph type="title"/>
          </p:nvPr>
        </p:nvSpPr>
        <p:spPr>
          <a:xfrm>
            <a:off x="1714975" y="176280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8" name="Google Shape;298;p41"/>
          <p:cNvSpPr txBox="1">
            <a:spLocks noGrp="1"/>
          </p:cNvSpPr>
          <p:nvPr>
            <p:ph type="subTitle" idx="1"/>
          </p:nvPr>
        </p:nvSpPr>
        <p:spPr>
          <a:xfrm>
            <a:off x="1714960" y="20445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title" idx="2"/>
          </p:nvPr>
        </p:nvSpPr>
        <p:spPr>
          <a:xfrm>
            <a:off x="5037549" y="176281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3"/>
          </p:nvPr>
        </p:nvSpPr>
        <p:spPr>
          <a:xfrm>
            <a:off x="5037559" y="20445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title" idx="4"/>
          </p:nvPr>
        </p:nvSpPr>
        <p:spPr>
          <a:xfrm>
            <a:off x="2832379" y="2986512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subTitle" idx="5"/>
          </p:nvPr>
        </p:nvSpPr>
        <p:spPr>
          <a:xfrm>
            <a:off x="2832372" y="32682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title" idx="6"/>
          </p:nvPr>
        </p:nvSpPr>
        <p:spPr>
          <a:xfrm>
            <a:off x="6154961" y="2986512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subTitle" idx="7"/>
          </p:nvPr>
        </p:nvSpPr>
        <p:spPr>
          <a:xfrm>
            <a:off x="6154971" y="32682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1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2619675"/>
            <a:ext cx="2731449" cy="25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396900" y="0"/>
            <a:ext cx="3746449" cy="17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>
            <a:spLocks noGrp="1"/>
          </p:cNvSpPr>
          <p:nvPr>
            <p:ph type="title"/>
          </p:nvPr>
        </p:nvSpPr>
        <p:spPr>
          <a:xfrm>
            <a:off x="711706" y="195629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42"/>
          <p:cNvSpPr txBox="1">
            <a:spLocks noGrp="1"/>
          </p:cNvSpPr>
          <p:nvPr>
            <p:ph type="subTitle" idx="1"/>
          </p:nvPr>
        </p:nvSpPr>
        <p:spPr>
          <a:xfrm>
            <a:off x="643306" y="2314225"/>
            <a:ext cx="2122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title" idx="2"/>
          </p:nvPr>
        </p:nvSpPr>
        <p:spPr>
          <a:xfrm>
            <a:off x="3579000" y="193266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subTitle" idx="3"/>
          </p:nvPr>
        </p:nvSpPr>
        <p:spPr>
          <a:xfrm>
            <a:off x="3510032" y="2290594"/>
            <a:ext cx="212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2"/>
          <p:cNvSpPr txBox="1">
            <a:spLocks noGrp="1"/>
          </p:cNvSpPr>
          <p:nvPr>
            <p:ph type="title" idx="4"/>
          </p:nvPr>
        </p:nvSpPr>
        <p:spPr>
          <a:xfrm>
            <a:off x="711706" y="370453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5"/>
          </p:nvPr>
        </p:nvSpPr>
        <p:spPr>
          <a:xfrm>
            <a:off x="642706" y="4062473"/>
            <a:ext cx="212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2"/>
          <p:cNvSpPr txBox="1">
            <a:spLocks noGrp="1"/>
          </p:cNvSpPr>
          <p:nvPr>
            <p:ph type="title" idx="6"/>
          </p:nvPr>
        </p:nvSpPr>
        <p:spPr>
          <a:xfrm>
            <a:off x="3579032" y="370453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42"/>
          <p:cNvSpPr txBox="1">
            <a:spLocks noGrp="1"/>
          </p:cNvSpPr>
          <p:nvPr>
            <p:ph type="subTitle" idx="7"/>
          </p:nvPr>
        </p:nvSpPr>
        <p:spPr>
          <a:xfrm>
            <a:off x="3510032" y="4062464"/>
            <a:ext cx="212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title" idx="8"/>
          </p:nvPr>
        </p:nvSpPr>
        <p:spPr>
          <a:xfrm>
            <a:off x="6446294" y="193266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subTitle" idx="9"/>
          </p:nvPr>
        </p:nvSpPr>
        <p:spPr>
          <a:xfrm>
            <a:off x="6377294" y="2290594"/>
            <a:ext cx="212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title" idx="13"/>
          </p:nvPr>
        </p:nvSpPr>
        <p:spPr>
          <a:xfrm>
            <a:off x="6446294" y="370453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subTitle" idx="14"/>
          </p:nvPr>
        </p:nvSpPr>
        <p:spPr>
          <a:xfrm>
            <a:off x="6377294" y="4062464"/>
            <a:ext cx="212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57799" cy="16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 rotWithShape="1">
          <a:blip r:embed="rId3">
            <a:alphaModFix/>
          </a:blip>
          <a:srcRect b="36342"/>
          <a:stretch/>
        </p:blipFill>
        <p:spPr>
          <a:xfrm rot="-5400000" flipH="1">
            <a:off x="7340532" y="3323645"/>
            <a:ext cx="2281050" cy="13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1587306" y="1578092"/>
            <a:ext cx="21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1"/>
          </p:nvPr>
        </p:nvSpPr>
        <p:spPr>
          <a:xfrm>
            <a:off x="1588501" y="1803766"/>
            <a:ext cx="21144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5737494" y="2681576"/>
            <a:ext cx="2124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3"/>
          </p:nvPr>
        </p:nvSpPr>
        <p:spPr>
          <a:xfrm>
            <a:off x="5737494" y="2907064"/>
            <a:ext cx="2124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3"/>
          <p:cNvSpPr txBox="1">
            <a:spLocks noGrp="1"/>
          </p:cNvSpPr>
          <p:nvPr>
            <p:ph type="title" idx="4"/>
          </p:nvPr>
        </p:nvSpPr>
        <p:spPr>
          <a:xfrm>
            <a:off x="977706" y="3785658"/>
            <a:ext cx="21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0" name="Google Shape;330;p43"/>
          <p:cNvSpPr txBox="1">
            <a:spLocks noGrp="1"/>
          </p:cNvSpPr>
          <p:nvPr>
            <p:ph type="subTitle" idx="5"/>
          </p:nvPr>
        </p:nvSpPr>
        <p:spPr>
          <a:xfrm>
            <a:off x="977706" y="4011470"/>
            <a:ext cx="21156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title" idx="6"/>
          </p:nvPr>
        </p:nvSpPr>
        <p:spPr>
          <a:xfrm>
            <a:off x="1283106" y="2681875"/>
            <a:ext cx="21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subTitle" idx="7"/>
          </p:nvPr>
        </p:nvSpPr>
        <p:spPr>
          <a:xfrm>
            <a:off x="1283106" y="2907618"/>
            <a:ext cx="2115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title" idx="8"/>
          </p:nvPr>
        </p:nvSpPr>
        <p:spPr>
          <a:xfrm>
            <a:off x="5432694" y="1578098"/>
            <a:ext cx="2124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subTitle" idx="9"/>
          </p:nvPr>
        </p:nvSpPr>
        <p:spPr>
          <a:xfrm>
            <a:off x="5432694" y="1803587"/>
            <a:ext cx="21240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title" idx="13"/>
          </p:nvPr>
        </p:nvSpPr>
        <p:spPr>
          <a:xfrm>
            <a:off x="6042294" y="3785053"/>
            <a:ext cx="2124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subTitle" idx="14"/>
          </p:nvPr>
        </p:nvSpPr>
        <p:spPr>
          <a:xfrm>
            <a:off x="6042294" y="4010542"/>
            <a:ext cx="21240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57799" cy="16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 b="36342"/>
          <a:stretch/>
        </p:blipFill>
        <p:spPr>
          <a:xfrm rot="-5400000" flipH="1">
            <a:off x="7340532" y="3323645"/>
            <a:ext cx="2281050" cy="13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87195" y="87188"/>
            <a:ext cx="2293349" cy="21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3230" y="3008718"/>
            <a:ext cx="2293349" cy="211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>
            <a:spLocks noGrp="1"/>
          </p:cNvSpPr>
          <p:nvPr>
            <p:ph type="title" hasCustomPrompt="1"/>
          </p:nvPr>
        </p:nvSpPr>
        <p:spPr>
          <a:xfrm>
            <a:off x="2467200" y="547726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2" name="Google Shape;342;p44"/>
          <p:cNvSpPr txBox="1">
            <a:spLocks noGrp="1"/>
          </p:cNvSpPr>
          <p:nvPr>
            <p:ph type="subTitle" idx="1"/>
          </p:nvPr>
        </p:nvSpPr>
        <p:spPr>
          <a:xfrm>
            <a:off x="2467200" y="1225477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3" name="Google Shape;343;p44"/>
          <p:cNvSpPr txBox="1">
            <a:spLocks noGrp="1"/>
          </p:cNvSpPr>
          <p:nvPr>
            <p:ph type="title" idx="2" hasCustomPrompt="1"/>
          </p:nvPr>
        </p:nvSpPr>
        <p:spPr>
          <a:xfrm>
            <a:off x="2467200" y="2045182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3"/>
          </p:nvPr>
        </p:nvSpPr>
        <p:spPr>
          <a:xfrm>
            <a:off x="2467200" y="2728525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title" idx="4" hasCustomPrompt="1"/>
          </p:nvPr>
        </p:nvSpPr>
        <p:spPr>
          <a:xfrm>
            <a:off x="2467200" y="3542639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6" name="Google Shape;346;p44"/>
          <p:cNvSpPr txBox="1">
            <a:spLocks noGrp="1"/>
          </p:cNvSpPr>
          <p:nvPr>
            <p:ph type="subTitle" idx="5"/>
          </p:nvPr>
        </p:nvSpPr>
        <p:spPr>
          <a:xfrm>
            <a:off x="2467200" y="4230825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765561" y="867949"/>
            <a:ext cx="3235549" cy="14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" y="2424585"/>
            <a:ext cx="2942628" cy="271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>
            <a:spLocks noGrp="1"/>
          </p:cNvSpPr>
          <p:nvPr>
            <p:ph type="title"/>
          </p:nvPr>
        </p:nvSpPr>
        <p:spPr>
          <a:xfrm>
            <a:off x="777601" y="30317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1" name="Google Shape;351;p45"/>
          <p:cNvSpPr txBox="1">
            <a:spLocks noGrp="1"/>
          </p:cNvSpPr>
          <p:nvPr>
            <p:ph type="subTitle" idx="1"/>
          </p:nvPr>
        </p:nvSpPr>
        <p:spPr>
          <a:xfrm>
            <a:off x="777601" y="3464364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5"/>
          <p:cNvSpPr txBox="1">
            <a:spLocks noGrp="1"/>
          </p:cNvSpPr>
          <p:nvPr>
            <p:ph type="title" idx="2"/>
          </p:nvPr>
        </p:nvSpPr>
        <p:spPr>
          <a:xfrm>
            <a:off x="3419250" y="30317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subTitle" idx="3"/>
          </p:nvPr>
        </p:nvSpPr>
        <p:spPr>
          <a:xfrm>
            <a:off x="3419250" y="3464364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type="title" idx="4"/>
          </p:nvPr>
        </p:nvSpPr>
        <p:spPr>
          <a:xfrm>
            <a:off x="6060899" y="30317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ubTitle" idx="5"/>
          </p:nvPr>
        </p:nvSpPr>
        <p:spPr>
          <a:xfrm>
            <a:off x="6060899" y="3464364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title" idx="6" hasCustomPrompt="1"/>
          </p:nvPr>
        </p:nvSpPr>
        <p:spPr>
          <a:xfrm>
            <a:off x="1468951" y="207199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7" name="Google Shape;357;p45"/>
          <p:cNvSpPr txBox="1">
            <a:spLocks noGrp="1"/>
          </p:cNvSpPr>
          <p:nvPr>
            <p:ph type="title" idx="7" hasCustomPrompt="1"/>
          </p:nvPr>
        </p:nvSpPr>
        <p:spPr>
          <a:xfrm>
            <a:off x="4110600" y="207199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8" name="Google Shape;358;p45"/>
          <p:cNvSpPr txBox="1">
            <a:spLocks noGrp="1"/>
          </p:cNvSpPr>
          <p:nvPr>
            <p:ph type="title" idx="8" hasCustomPrompt="1"/>
          </p:nvPr>
        </p:nvSpPr>
        <p:spPr>
          <a:xfrm>
            <a:off x="6752249" y="207199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9" name="Google Shape;359;p45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60" name="Google Shape;36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37849" y="4074884"/>
            <a:ext cx="2305501" cy="106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636725" cy="172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8_1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1354826" y="3898637"/>
            <a:ext cx="1299000" cy="4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"/>
          </p:nvPr>
        </p:nvSpPr>
        <p:spPr>
          <a:xfrm>
            <a:off x="4841925" y="1540596"/>
            <a:ext cx="35820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title" idx="2"/>
          </p:nvPr>
        </p:nvSpPr>
        <p:spPr>
          <a:xfrm>
            <a:off x="1354826" y="1698096"/>
            <a:ext cx="1299000" cy="4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6" name="Google Shape;366;p46"/>
          <p:cNvSpPr txBox="1">
            <a:spLocks noGrp="1"/>
          </p:cNvSpPr>
          <p:nvPr>
            <p:ph type="subTitle" idx="3"/>
          </p:nvPr>
        </p:nvSpPr>
        <p:spPr>
          <a:xfrm>
            <a:off x="4841925" y="3741137"/>
            <a:ext cx="35820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46"/>
          <p:cNvSpPr txBox="1">
            <a:spLocks noGrp="1"/>
          </p:cNvSpPr>
          <p:nvPr>
            <p:ph type="title" idx="4"/>
          </p:nvPr>
        </p:nvSpPr>
        <p:spPr>
          <a:xfrm>
            <a:off x="1354826" y="2798367"/>
            <a:ext cx="1299000" cy="4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8" name="Google Shape;368;p46"/>
          <p:cNvSpPr txBox="1">
            <a:spLocks noGrp="1"/>
          </p:cNvSpPr>
          <p:nvPr>
            <p:ph type="subTitle" idx="5"/>
          </p:nvPr>
        </p:nvSpPr>
        <p:spPr>
          <a:xfrm>
            <a:off x="4841925" y="2640867"/>
            <a:ext cx="35820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46"/>
          <p:cNvSpPr txBox="1">
            <a:spLocks noGrp="1"/>
          </p:cNvSpPr>
          <p:nvPr>
            <p:ph type="title" idx="6" hasCustomPrompt="1"/>
          </p:nvPr>
        </p:nvSpPr>
        <p:spPr>
          <a:xfrm>
            <a:off x="3787727" y="1698096"/>
            <a:ext cx="98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46"/>
          <p:cNvSpPr txBox="1">
            <a:spLocks noGrp="1"/>
          </p:cNvSpPr>
          <p:nvPr>
            <p:ph type="title" idx="7" hasCustomPrompt="1"/>
          </p:nvPr>
        </p:nvSpPr>
        <p:spPr>
          <a:xfrm>
            <a:off x="3787727" y="2798367"/>
            <a:ext cx="98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1" name="Google Shape;371;p46"/>
          <p:cNvSpPr txBox="1">
            <a:spLocks noGrp="1"/>
          </p:cNvSpPr>
          <p:nvPr>
            <p:ph type="title" idx="8" hasCustomPrompt="1"/>
          </p:nvPr>
        </p:nvSpPr>
        <p:spPr>
          <a:xfrm>
            <a:off x="3787727" y="3898637"/>
            <a:ext cx="98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2" name="Google Shape;372;p46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3" name="Google Shape;37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37849" y="4074884"/>
            <a:ext cx="2305501" cy="106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636725" cy="172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8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 hasCustomPrompt="1"/>
          </p:nvPr>
        </p:nvSpPr>
        <p:spPr>
          <a:xfrm>
            <a:off x="856200" y="699376"/>
            <a:ext cx="4208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7" name="Google Shape;377;p47"/>
          <p:cNvSpPr txBox="1">
            <a:spLocks noGrp="1"/>
          </p:cNvSpPr>
          <p:nvPr>
            <p:ph type="subTitle" idx="1"/>
          </p:nvPr>
        </p:nvSpPr>
        <p:spPr>
          <a:xfrm>
            <a:off x="856200" y="1377127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title" idx="2" hasCustomPrompt="1"/>
          </p:nvPr>
        </p:nvSpPr>
        <p:spPr>
          <a:xfrm>
            <a:off x="4078200" y="2046854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9" name="Google Shape;379;p47"/>
          <p:cNvSpPr txBox="1">
            <a:spLocks noGrp="1"/>
          </p:cNvSpPr>
          <p:nvPr>
            <p:ph type="subTitle" idx="3"/>
          </p:nvPr>
        </p:nvSpPr>
        <p:spPr>
          <a:xfrm>
            <a:off x="4078200" y="2730196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0" name="Google Shape;380;p47"/>
          <p:cNvSpPr txBox="1">
            <a:spLocks noGrp="1"/>
          </p:cNvSpPr>
          <p:nvPr>
            <p:ph type="title" idx="4" hasCustomPrompt="1"/>
          </p:nvPr>
        </p:nvSpPr>
        <p:spPr>
          <a:xfrm>
            <a:off x="856200" y="3389489"/>
            <a:ext cx="4208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1" name="Google Shape;381;p47"/>
          <p:cNvSpPr txBox="1">
            <a:spLocks noGrp="1"/>
          </p:cNvSpPr>
          <p:nvPr>
            <p:ph type="subTitle" idx="5"/>
          </p:nvPr>
        </p:nvSpPr>
        <p:spPr>
          <a:xfrm>
            <a:off x="856200" y="4077675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974276" y="356099"/>
            <a:ext cx="2525824" cy="18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6437388" y="2436888"/>
            <a:ext cx="2671699" cy="27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 rot="-14">
            <a:off x="-966849" y="1822554"/>
            <a:ext cx="1936925" cy="196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 rot="-14">
            <a:off x="5022326" y="-982696"/>
            <a:ext cx="1936925" cy="1962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1383450" y="682148"/>
            <a:ext cx="63771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subTitle" idx="1"/>
          </p:nvPr>
        </p:nvSpPr>
        <p:spPr>
          <a:xfrm>
            <a:off x="2854650" y="1558569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8"/>
          <p:cNvSpPr txBox="1"/>
          <p:nvPr/>
        </p:nvSpPr>
        <p:spPr>
          <a:xfrm>
            <a:off x="2486100" y="3279294"/>
            <a:ext cx="4171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CRÉDITOS: Esta plantilla de presentación fue creada por </a:t>
            </a:r>
            <a:r>
              <a:rPr lang="es" sz="1300" b="1">
                <a:solidFill>
                  <a:schemeClr val="l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que incluye iconos de </a:t>
            </a:r>
            <a:r>
              <a:rPr lang="es" sz="1300" b="1">
                <a:solidFill>
                  <a:schemeClr val="l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infografías e imágenes de </a:t>
            </a:r>
            <a:r>
              <a:rPr lang="es" sz="1300" b="1">
                <a:solidFill>
                  <a:schemeClr val="l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1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pic>
        <p:nvPicPr>
          <p:cNvPr id="390" name="Google Shape;39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455401" y="2962175"/>
            <a:ext cx="2636725" cy="17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6776375" y="867949"/>
            <a:ext cx="3235549" cy="14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8496" y="2424585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144" y="3775611"/>
            <a:ext cx="2951203" cy="136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2636725" cy="17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" y="2424585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924150" y="-1"/>
            <a:ext cx="3235549" cy="14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313221" y="2312724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111854" y="111849"/>
            <a:ext cx="2942628" cy="271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640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1753350" y="2018375"/>
            <a:ext cx="5637300" cy="17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8496" y="2424585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" y="2424585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551700" y="332424"/>
            <a:ext cx="1924700" cy="12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924700" cy="125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738950" y="1618350"/>
            <a:ext cx="56661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313233" y="111859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984452" y="799443"/>
            <a:ext cx="2951203" cy="136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11866" y="2312735"/>
            <a:ext cx="2942628" cy="271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25850" y="1641725"/>
            <a:ext cx="34923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1634100" y="2861575"/>
            <a:ext cx="5875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8496" y="2424585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636725" cy="17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" y="2424585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924150" y="-1"/>
            <a:ext cx="3235549" cy="14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474400" y="3480175"/>
            <a:ext cx="41952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192794" y="11"/>
            <a:ext cx="2951203" cy="136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6" y="11"/>
            <a:ext cx="2951203" cy="136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606806"/>
            <a:ext cx="7146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939750" y="2968031"/>
            <a:ext cx="7264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312100" y="2292221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6983319" y="2955676"/>
            <a:ext cx="2951203" cy="136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-526750" y="526750"/>
            <a:ext cx="3049925" cy="199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31415B"/>
            </a:gs>
            <a:gs pos="100000">
              <a:srgbClr val="04050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da Display"/>
              <a:buNone/>
              <a:defRPr sz="28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701" r:id="rId4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es/slidesgo-school/tips-para-presentaciones/como-modificar-una-grafica-en-nuestras-presentacion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spreadsheets/d/1PPhu8J-5QWwP2y_pGq1mW3965rIMhBZBoO0TX9xofLw/cop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qcM1pzSWanUcVxn_iFgGxsW6bnsdAb03L7Csk7lbwU/copy#gid=1139946039" TargetMode="External"/><Relationship Id="rId7" Type="http://schemas.openxmlformats.org/officeDocument/2006/relationships/hyperlink" Target="https://slidesgo.com/es/slidesgo-school/tips-para-presentaciones/como-modificar-una-grafica-en-nuestras-presentacion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png"/><Relationship Id="rId5" Type="http://schemas.openxmlformats.org/officeDocument/2006/relationships/hyperlink" Target="https://docs.google.com/spreadsheets/d/1PPhu8J-5QWwP2y_pGq1mW3965rIMhBZBoO0TX9xofLw/copy" TargetMode="Externa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Phu8J-5QWwP2y_pGq1mW3965rIMhBZBoO0TX9xofLw/cop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slidesgo.com/es/slidesgo-school/tips-para-presentaciones/como-modificar-una-grafica-en-nuestras-presentacion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es/slidesgo-school/tips-para-presentaciones/como-modificar-una-grafica-en-nuestras-presentacion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hyperlink" Target="https://docs.google.com/spreadsheets/d/1PPhu8J-5QWwP2y_pGq1mW3965rIMhBZBoO0TX9xofLw/copy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Phu8J-5QWwP2y_pGq1mW3965rIMhBZBoO0TX9xofLw/copy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slidesgo.com/es/slidesgo-school/tips-para-presentaciones/como-modificar-una-grafica-en-nuestras-presentacion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r89BhRyMLeM?feature=oembed" TargetMode="External"/><Relationship Id="rId5" Type="http://schemas.openxmlformats.org/officeDocument/2006/relationships/image" Target="../media/image8.jpeg"/><Relationship Id="rId4" Type="http://schemas.openxmlformats.org/officeDocument/2006/relationships/slide" Target="slid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Phu8J-5QWwP2y_pGq1mW3965rIMhBZBoO0TX9xofLw/copy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slidesgo.com/es/slidesgo-school/tips-para-presentaciones/como-modificar-una-grafica-en-nuestras-presentacion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9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jpg"/><Relationship Id="rId4" Type="http://schemas.openxmlformats.org/officeDocument/2006/relationships/image" Target="../media/image2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2.jpg"/><Relationship Id="rId4" Type="http://schemas.openxmlformats.org/officeDocument/2006/relationships/image" Target="../media/image22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premium-vector/realistic-luxury-background_24014226.htm/?utm_source=slidesgo_template&amp;utm_medium=referral%20link&amp;utm_campaign=sg_resources&amp;utm_content=freepik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7.xml"/><Relationship Id="rId1" Type="http://schemas.openxmlformats.org/officeDocument/2006/relationships/video" Target="https://www.youtube.com/embed/lmyZMtPVodo?feature=oembed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/>
          <p:nvPr/>
        </p:nvSpPr>
        <p:spPr>
          <a:xfrm>
            <a:off x="1949849" y="3519199"/>
            <a:ext cx="5244300" cy="13911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6"/>
          <p:cNvSpPr txBox="1">
            <a:spLocks noGrp="1"/>
          </p:cNvSpPr>
          <p:nvPr>
            <p:ph type="ctrTitle"/>
          </p:nvPr>
        </p:nvSpPr>
        <p:spPr>
          <a:xfrm>
            <a:off x="1338478" y="1866307"/>
            <a:ext cx="6784797" cy="1391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sz="6000" b="1" dirty="0"/>
              <a:t>ALTA DIRECCIÓN</a:t>
            </a:r>
            <a:br>
              <a:rPr lang="es-MX" b="1" dirty="0"/>
            </a:br>
            <a:endParaRPr b="1" dirty="0"/>
          </a:p>
        </p:txBody>
      </p:sp>
      <p:sp>
        <p:nvSpPr>
          <p:cNvPr id="417" name="Google Shape;417;p56"/>
          <p:cNvSpPr txBox="1">
            <a:spLocks noGrp="1"/>
          </p:cNvSpPr>
          <p:nvPr>
            <p:ph type="subTitle" idx="1"/>
          </p:nvPr>
        </p:nvSpPr>
        <p:spPr>
          <a:xfrm>
            <a:off x="2314248" y="3838176"/>
            <a:ext cx="3931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Equipo: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Daniela Noemi Zuñiga Martinez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Luis Angel Rosas Aguirre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Fernando Huerta Ramos</a:t>
            </a:r>
            <a:endParaRPr dirty="0"/>
          </a:p>
        </p:txBody>
      </p:sp>
      <p:sp>
        <p:nvSpPr>
          <p:cNvPr id="2" name="Google Shape;416;p56">
            <a:extLst>
              <a:ext uri="{FF2B5EF4-FFF2-40B4-BE49-F238E27FC236}">
                <a16:creationId xmlns:a16="http://schemas.microsoft.com/office/drawing/2014/main" id="{4B604BA1-4D8E-50C2-8C14-B810754FC0BD}"/>
              </a:ext>
            </a:extLst>
          </p:cNvPr>
          <p:cNvSpPr txBox="1">
            <a:spLocks/>
          </p:cNvSpPr>
          <p:nvPr/>
        </p:nvSpPr>
        <p:spPr>
          <a:xfrm>
            <a:off x="1179601" y="213415"/>
            <a:ext cx="6784797" cy="139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Gilda Display"/>
              <a:buNone/>
              <a:defRPr sz="5000" b="0" i="0" u="none" strike="noStrike" cap="none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MX" sz="3200" dirty="0"/>
              <a:t>Universidad de Guadalajara </a:t>
            </a:r>
          </a:p>
          <a:p>
            <a:pPr algn="ctr"/>
            <a:r>
              <a:rPr lang="es-MX" sz="3200" dirty="0"/>
              <a:t>Centro Universitario de los Valles</a:t>
            </a:r>
            <a:endParaRPr lang="es-MX" sz="2800" dirty="0"/>
          </a:p>
        </p:txBody>
      </p:sp>
      <p:pic>
        <p:nvPicPr>
          <p:cNvPr id="1026" name="Picture 2" descr="Universidad de Guadalajara - Wikipedia, la enciclopedia libre">
            <a:extLst>
              <a:ext uri="{FF2B5EF4-FFF2-40B4-BE49-F238E27FC236}">
                <a16:creationId xmlns:a16="http://schemas.microsoft.com/office/drawing/2014/main" id="{F5A67F46-02DA-B055-25D0-2F395340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75" y="213415"/>
            <a:ext cx="858985" cy="116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3"/>
          <p:cNvSpPr/>
          <p:nvPr/>
        </p:nvSpPr>
        <p:spPr>
          <a:xfrm>
            <a:off x="4630800" y="1762508"/>
            <a:ext cx="37089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73"/>
          <p:cNvSpPr txBox="1">
            <a:spLocks noGrp="1"/>
          </p:cNvSpPr>
          <p:nvPr>
            <p:ph type="title"/>
          </p:nvPr>
        </p:nvSpPr>
        <p:spPr>
          <a:xfrm>
            <a:off x="5757750" y="1762508"/>
            <a:ext cx="1455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83" name="Google Shape;783;p73"/>
          <p:cNvSpPr txBox="1">
            <a:spLocks noGrp="1"/>
          </p:cNvSpPr>
          <p:nvPr>
            <p:ph type="subTitle" idx="1"/>
          </p:nvPr>
        </p:nvSpPr>
        <p:spPr>
          <a:xfrm>
            <a:off x="4542150" y="2466592"/>
            <a:ext cx="3886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Las imágenes revelan grandes cantidades de datos, así que recuerda: usa una imagen en lugar de textos largos</a:t>
            </a:r>
            <a:endParaRPr dirty="0"/>
          </a:p>
        </p:txBody>
      </p:sp>
      <p:pic>
        <p:nvPicPr>
          <p:cNvPr id="785" name="Google Shape;78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1" y="3409320"/>
            <a:ext cx="2636725" cy="172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71475" cy="49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8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Caracteristicas de los sistemas</a:t>
            </a:r>
            <a:endParaRPr dirty="0"/>
          </a:p>
        </p:txBody>
      </p:sp>
      <p:sp>
        <p:nvSpPr>
          <p:cNvPr id="14" name="Google Shape;664;p67">
            <a:extLst>
              <a:ext uri="{FF2B5EF4-FFF2-40B4-BE49-F238E27FC236}">
                <a16:creationId xmlns:a16="http://schemas.microsoft.com/office/drawing/2014/main" id="{1C0609C8-AA80-D8E2-66BB-BFFC1BAC4E4A}"/>
              </a:ext>
            </a:extLst>
          </p:cNvPr>
          <p:cNvSpPr txBox="1">
            <a:spLocks/>
          </p:cNvSpPr>
          <p:nvPr/>
        </p:nvSpPr>
        <p:spPr>
          <a:xfrm>
            <a:off x="546825" y="1105134"/>
            <a:ext cx="8612454" cy="307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None/>
              <a:defRPr sz="14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pPr marL="190500" lvl="0" indent="-228600" algn="just" rtl="0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Liderazgo</a:t>
            </a:r>
          </a:p>
          <a:p>
            <a:pPr marL="190500" marR="63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ser el líder del sistema de gestión, y actuar como modelo para los que lo implementan. 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Planificación</a:t>
            </a:r>
          </a:p>
          <a:p>
            <a:pPr marL="190500" marR="63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planificar y ejecutar estrategias a corto, medio y largo plazo. 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Toma de decisiones</a:t>
            </a:r>
          </a:p>
          <a:p>
            <a:pPr marL="190500" marR="63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estar preparada para tomar decisiones en situaciones difíciles y de conflicto. 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Comunicación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establecer sistemas de comunicación eficientes con sus colaboradores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"/>
          <p:cNvSpPr/>
          <p:nvPr/>
        </p:nvSpPr>
        <p:spPr>
          <a:xfrm>
            <a:off x="1263316" y="539488"/>
            <a:ext cx="5936534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8"/>
          <p:cNvSpPr txBox="1">
            <a:spLocks noGrp="1"/>
          </p:cNvSpPr>
          <p:nvPr>
            <p:ph type="title" idx="6"/>
          </p:nvPr>
        </p:nvSpPr>
        <p:spPr>
          <a:xfrm>
            <a:off x="397042" y="539500"/>
            <a:ext cx="8026957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Las organizaciones como sistemas </a:t>
            </a:r>
            <a:endParaRPr dirty="0"/>
          </a:p>
        </p:txBody>
      </p:sp>
      <p:sp>
        <p:nvSpPr>
          <p:cNvPr id="14" name="Google Shape;664;p67">
            <a:extLst>
              <a:ext uri="{FF2B5EF4-FFF2-40B4-BE49-F238E27FC236}">
                <a16:creationId xmlns:a16="http://schemas.microsoft.com/office/drawing/2014/main" id="{1C0609C8-AA80-D8E2-66BB-BFFC1BAC4E4A}"/>
              </a:ext>
            </a:extLst>
          </p:cNvPr>
          <p:cNvSpPr txBox="1">
            <a:spLocks/>
          </p:cNvSpPr>
          <p:nvPr/>
        </p:nvSpPr>
        <p:spPr>
          <a:xfrm>
            <a:off x="530678" y="1179688"/>
            <a:ext cx="7470322" cy="307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None/>
              <a:defRPr sz="14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pPr marL="190500" lvl="0" indent="-228600" algn="just" rtl="0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Las organizaciones funcionan como sistemas abiertos. Esto significa que están en un proceso continuo e incesante de intercambios con el ambiente. En otras palabras, la organización como sistema abierto forma parte de una sociedad mayor y está compuesta por partes menores. Esta integración de las partes menores produce un todo que no podemos entender con sólo ver las diversas partes en forma aislada.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Las organizaciones son vistas como sistemas dentro de otros sistemas. Los sistemas son conjuntos de elementos que interactúan para alcanzar objetivos. Toda organización actúa en determinado ambiente y su existencia y supervivencia dependen de la manera en que se relaciona con ese medio.</a:t>
            </a:r>
          </a:p>
        </p:txBody>
      </p:sp>
    </p:spTree>
    <p:extLst>
      <p:ext uri="{BB962C8B-B14F-4D97-AF65-F5344CB8AC3E}">
        <p14:creationId xmlns:p14="http://schemas.microsoft.com/office/powerpoint/2010/main" val="129625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"/>
          <p:cNvSpPr/>
          <p:nvPr/>
        </p:nvSpPr>
        <p:spPr>
          <a:xfrm>
            <a:off x="720001" y="539488"/>
            <a:ext cx="7828006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8"/>
          <p:cNvSpPr txBox="1">
            <a:spLocks noGrp="1"/>
          </p:cNvSpPr>
          <p:nvPr>
            <p:ph type="title" idx="6"/>
          </p:nvPr>
        </p:nvSpPr>
        <p:spPr>
          <a:xfrm>
            <a:off x="720002" y="539488"/>
            <a:ext cx="7703998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Las organizaciones comi sistemas video </a:t>
            </a:r>
            <a:endParaRPr dirty="0"/>
          </a:p>
        </p:txBody>
      </p:sp>
      <p:sp>
        <p:nvSpPr>
          <p:cNvPr id="14" name="Google Shape;664;p67">
            <a:extLst>
              <a:ext uri="{FF2B5EF4-FFF2-40B4-BE49-F238E27FC236}">
                <a16:creationId xmlns:a16="http://schemas.microsoft.com/office/drawing/2014/main" id="{1C0609C8-AA80-D8E2-66BB-BFFC1BAC4E4A}"/>
              </a:ext>
            </a:extLst>
          </p:cNvPr>
          <p:cNvSpPr txBox="1">
            <a:spLocks/>
          </p:cNvSpPr>
          <p:nvPr/>
        </p:nvSpPr>
        <p:spPr>
          <a:xfrm>
            <a:off x="409082" y="1179688"/>
            <a:ext cx="8612454" cy="307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None/>
              <a:defRPr sz="14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pPr marL="190500" lvl="0" indent="-228600" algn="just" rtl="0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endParaRPr lang="es-MX" sz="1200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019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"/>
          <p:cNvSpPr/>
          <p:nvPr/>
        </p:nvSpPr>
        <p:spPr>
          <a:xfrm>
            <a:off x="1061358" y="457201"/>
            <a:ext cx="7258049" cy="8817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8"/>
          <p:cNvSpPr txBox="1">
            <a:spLocks noGrp="1"/>
          </p:cNvSpPr>
          <p:nvPr>
            <p:ph type="title" idx="6"/>
          </p:nvPr>
        </p:nvSpPr>
        <p:spPr>
          <a:xfrm>
            <a:off x="1094013" y="677636"/>
            <a:ext cx="6988629" cy="502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Caracteristicas de las organizaciones como sistemas</a:t>
            </a:r>
            <a:endParaRPr dirty="0"/>
          </a:p>
        </p:txBody>
      </p:sp>
      <p:sp>
        <p:nvSpPr>
          <p:cNvPr id="14" name="Google Shape;664;p67">
            <a:extLst>
              <a:ext uri="{FF2B5EF4-FFF2-40B4-BE49-F238E27FC236}">
                <a16:creationId xmlns:a16="http://schemas.microsoft.com/office/drawing/2014/main" id="{1C0609C8-AA80-D8E2-66BB-BFFC1BAC4E4A}"/>
              </a:ext>
            </a:extLst>
          </p:cNvPr>
          <p:cNvSpPr txBox="1">
            <a:spLocks/>
          </p:cNvSpPr>
          <p:nvPr/>
        </p:nvSpPr>
        <p:spPr>
          <a:xfrm>
            <a:off x="546825" y="1105134"/>
            <a:ext cx="8612454" cy="307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None/>
              <a:defRPr sz="14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Entradas y salidas</a:t>
            </a:r>
            <a:r>
              <a:rPr lang="es-MX" sz="1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: Las organizaciones funcionan como sistemas abiertos, importando recursos y energía del medio ambiente y exportando productos o servicios. Este flujo constante de entradas y salidas es esencial para su operación.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Homeostasis</a:t>
            </a:r>
            <a:r>
              <a:rPr lang="es-MX" sz="1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: Es la capacidad de un sistema abierto para mantener un equilibrio dinámico, asegurando su estabilidad interna a pesar de las variaciones externas. La homeostasis se centra en la eficiencia interna y en mantener el sistema en equilibrio dentro de un entorno cambiante.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Adaptabilidad</a:t>
            </a:r>
            <a:r>
              <a:rPr lang="es-MX" sz="1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: Es la capacidad de una organización para ajustar su estructura interna y sus interacciones con el entorno externo, permitiéndole alcanzar un nuevo equilibrio. Esto se logra a través de la retroalimentación, que permite a la organización adaptarse y mantenerse viable.</a:t>
            </a:r>
          </a:p>
        </p:txBody>
      </p:sp>
    </p:spTree>
    <p:extLst>
      <p:ext uri="{BB962C8B-B14F-4D97-AF65-F5344CB8AC3E}">
        <p14:creationId xmlns:p14="http://schemas.microsoft.com/office/powerpoint/2010/main" val="2509916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8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Caracteristicas de los sistemas</a:t>
            </a:r>
            <a:endParaRPr dirty="0"/>
          </a:p>
        </p:txBody>
      </p:sp>
      <p:sp>
        <p:nvSpPr>
          <p:cNvPr id="14" name="Google Shape;664;p67">
            <a:extLst>
              <a:ext uri="{FF2B5EF4-FFF2-40B4-BE49-F238E27FC236}">
                <a16:creationId xmlns:a16="http://schemas.microsoft.com/office/drawing/2014/main" id="{1C0609C8-AA80-D8E2-66BB-BFFC1BAC4E4A}"/>
              </a:ext>
            </a:extLst>
          </p:cNvPr>
          <p:cNvSpPr txBox="1">
            <a:spLocks/>
          </p:cNvSpPr>
          <p:nvPr/>
        </p:nvSpPr>
        <p:spPr>
          <a:xfrm>
            <a:off x="546825" y="1105134"/>
            <a:ext cx="8612454" cy="307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None/>
              <a:defRPr sz="14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pPr marL="190500" lvl="0" indent="-228600" algn="just" rtl="0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Liderazgo</a:t>
            </a:r>
          </a:p>
          <a:p>
            <a:pPr marL="190500" marR="63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ser el líder del sistema de gestión, y actuar como modelo para los que lo implementan. 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Planificación</a:t>
            </a:r>
          </a:p>
          <a:p>
            <a:pPr marL="190500" marR="63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planificar y ejecutar estrategias a corto, medio y largo plazo. 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Toma de decisiones</a:t>
            </a:r>
          </a:p>
          <a:p>
            <a:pPr marL="190500" marR="63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estar preparada para tomar decisiones en situaciones difíciles y de conflicto. 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Comunicación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establecer sistemas de comunicación eficientes con sus colaboradores</a:t>
            </a:r>
          </a:p>
        </p:txBody>
      </p:sp>
    </p:spTree>
    <p:extLst>
      <p:ext uri="{BB962C8B-B14F-4D97-AF65-F5344CB8AC3E}">
        <p14:creationId xmlns:p14="http://schemas.microsoft.com/office/powerpoint/2010/main" val="188693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"/>
          <p:cNvSpPr/>
          <p:nvPr/>
        </p:nvSpPr>
        <p:spPr>
          <a:xfrm>
            <a:off x="1224643" y="539488"/>
            <a:ext cx="6425293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8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Liderazgo y pensamieto sistematico </a:t>
            </a:r>
            <a:endParaRPr dirty="0"/>
          </a:p>
        </p:txBody>
      </p:sp>
      <p:sp>
        <p:nvSpPr>
          <p:cNvPr id="14" name="Google Shape;664;p67">
            <a:extLst>
              <a:ext uri="{FF2B5EF4-FFF2-40B4-BE49-F238E27FC236}">
                <a16:creationId xmlns:a16="http://schemas.microsoft.com/office/drawing/2014/main" id="{1C0609C8-AA80-D8E2-66BB-BFFC1BAC4E4A}"/>
              </a:ext>
            </a:extLst>
          </p:cNvPr>
          <p:cNvSpPr txBox="1">
            <a:spLocks/>
          </p:cNvSpPr>
          <p:nvPr/>
        </p:nvSpPr>
        <p:spPr>
          <a:xfrm>
            <a:off x="546825" y="1105134"/>
            <a:ext cx="8612454" cy="307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None/>
              <a:defRPr sz="14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None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pPr marL="190500" lvl="0" indent="-228600" algn="just" rtl="0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Liderazgo</a:t>
            </a:r>
          </a:p>
          <a:p>
            <a:pPr marL="190500" marR="63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ser el líder del sistema de gestión, y actuar como modelo para los que lo implementan. 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Planificación</a:t>
            </a:r>
          </a:p>
          <a:p>
            <a:pPr marL="190500" marR="63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planificar y ejecutar estrategias a corto, medio y largo plazo. 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Toma de decisiones</a:t>
            </a:r>
          </a:p>
          <a:p>
            <a:pPr marL="190500" marR="63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estar preparada para tomar decisiones en situaciones difíciles y de conflicto. 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Comunicación</a:t>
            </a:r>
          </a:p>
          <a:p>
            <a:pPr marL="190500" lvl="0" indent="-228600" algn="just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Font typeface="Arial"/>
              <a:buNone/>
            </a:pP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alta dirección debe establecer sistemas de comunicación eficientes con sus colaboradores</a:t>
            </a:r>
          </a:p>
        </p:txBody>
      </p:sp>
    </p:spTree>
    <p:extLst>
      <p:ext uri="{BB962C8B-B14F-4D97-AF65-F5344CB8AC3E}">
        <p14:creationId xmlns:p14="http://schemas.microsoft.com/office/powerpoint/2010/main" val="138013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9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69"/>
          <p:cNvSpPr txBox="1">
            <a:spLocks noGrp="1"/>
          </p:cNvSpPr>
          <p:nvPr>
            <p:ph type="title" idx="4"/>
          </p:nvPr>
        </p:nvSpPr>
        <p:spPr>
          <a:xfrm>
            <a:off x="5495824" y="2268900"/>
            <a:ext cx="259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Hospitalidad</a:t>
            </a:r>
            <a:endParaRPr/>
          </a:p>
        </p:txBody>
      </p:sp>
      <p:sp>
        <p:nvSpPr>
          <p:cNvPr id="708" name="Google Shape;708;p69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¿En qué estamos trabajando?</a:t>
            </a:r>
            <a:endParaRPr/>
          </a:p>
        </p:txBody>
      </p:sp>
      <p:sp>
        <p:nvSpPr>
          <p:cNvPr id="709" name="Google Shape;709;p69"/>
          <p:cNvSpPr txBox="1">
            <a:spLocks noGrp="1"/>
          </p:cNvSpPr>
          <p:nvPr>
            <p:ph type="title"/>
          </p:nvPr>
        </p:nvSpPr>
        <p:spPr>
          <a:xfrm>
            <a:off x="1692376" y="1482900"/>
            <a:ext cx="259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Ventas</a:t>
            </a:r>
            <a:endParaRPr/>
          </a:p>
        </p:txBody>
      </p:sp>
      <p:sp>
        <p:nvSpPr>
          <p:cNvPr id="710" name="Google Shape;710;p69"/>
          <p:cNvSpPr txBox="1">
            <a:spLocks noGrp="1"/>
          </p:cNvSpPr>
          <p:nvPr>
            <p:ph type="subTitle" idx="1"/>
          </p:nvPr>
        </p:nvSpPr>
        <p:spPr>
          <a:xfrm>
            <a:off x="1692366" y="1848610"/>
            <a:ext cx="2592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el planeta más cercano al sol y el más pequeño del sistema solar</a:t>
            </a:r>
            <a:endParaRPr/>
          </a:p>
        </p:txBody>
      </p:sp>
      <p:sp>
        <p:nvSpPr>
          <p:cNvPr id="711" name="Google Shape;711;p69"/>
          <p:cNvSpPr txBox="1">
            <a:spLocks noGrp="1"/>
          </p:cNvSpPr>
          <p:nvPr>
            <p:ph type="title" idx="2"/>
          </p:nvPr>
        </p:nvSpPr>
        <p:spPr>
          <a:xfrm>
            <a:off x="1692376" y="3054900"/>
            <a:ext cx="259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Residencial</a:t>
            </a:r>
            <a:endParaRPr/>
          </a:p>
        </p:txBody>
      </p:sp>
      <p:sp>
        <p:nvSpPr>
          <p:cNvPr id="712" name="Google Shape;712;p69"/>
          <p:cNvSpPr txBox="1">
            <a:spLocks noGrp="1"/>
          </p:cNvSpPr>
          <p:nvPr>
            <p:ph type="subTitle" idx="3"/>
          </p:nvPr>
        </p:nvSpPr>
        <p:spPr>
          <a:xfrm>
            <a:off x="1692366" y="3420660"/>
            <a:ext cx="2592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tiene un nombre precioso y es el segundo planeta más cercano al Sol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5"/>
          </p:nvPr>
        </p:nvSpPr>
        <p:spPr>
          <a:xfrm>
            <a:off x="5495834" y="2634635"/>
            <a:ext cx="2592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Aunque sea rojo, Marte es en realidad uno de los planetas más fríos</a:t>
            </a:r>
            <a:endParaRPr/>
          </a:p>
        </p:txBody>
      </p:sp>
      <p:grpSp>
        <p:nvGrpSpPr>
          <p:cNvPr id="714" name="Google Shape;714;p69"/>
          <p:cNvGrpSpPr/>
          <p:nvPr/>
        </p:nvGrpSpPr>
        <p:grpSpPr>
          <a:xfrm>
            <a:off x="1056178" y="3054896"/>
            <a:ext cx="543300" cy="543300"/>
            <a:chOff x="1381604" y="3054896"/>
            <a:chExt cx="543300" cy="543300"/>
          </a:xfrm>
        </p:grpSpPr>
        <p:sp>
          <p:nvSpPr>
            <p:cNvPr id="715" name="Google Shape;715;p69"/>
            <p:cNvSpPr/>
            <p:nvPr/>
          </p:nvSpPr>
          <p:spPr>
            <a:xfrm>
              <a:off x="1381604" y="3054896"/>
              <a:ext cx="543300" cy="543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6" name="Google Shape;716;p69"/>
            <p:cNvGrpSpPr/>
            <p:nvPr/>
          </p:nvGrpSpPr>
          <p:grpSpPr>
            <a:xfrm>
              <a:off x="1478525" y="3153959"/>
              <a:ext cx="349457" cy="345173"/>
              <a:chOff x="4753362" y="2832236"/>
              <a:chExt cx="349457" cy="345173"/>
            </a:xfrm>
          </p:grpSpPr>
          <p:sp>
            <p:nvSpPr>
              <p:cNvPr id="717" name="Google Shape;717;p69"/>
              <p:cNvSpPr/>
              <p:nvPr/>
            </p:nvSpPr>
            <p:spPr>
              <a:xfrm>
                <a:off x="4753362" y="2972220"/>
                <a:ext cx="349456" cy="205189"/>
              </a:xfrm>
              <a:custGeom>
                <a:avLst/>
                <a:gdLst/>
                <a:ahLst/>
                <a:cxnLst/>
                <a:rect l="l" t="t" r="r" b="b"/>
                <a:pathLst>
                  <a:path w="12155" h="7137" extrusionOk="0">
                    <a:moveTo>
                      <a:pt x="354" y="1"/>
                    </a:moveTo>
                    <a:lnTo>
                      <a:pt x="354" y="6777"/>
                    </a:lnTo>
                    <a:lnTo>
                      <a:pt x="1" y="6777"/>
                    </a:lnTo>
                    <a:lnTo>
                      <a:pt x="1" y="7133"/>
                    </a:lnTo>
                    <a:cubicBezTo>
                      <a:pt x="25" y="7135"/>
                      <a:pt x="47" y="7136"/>
                      <a:pt x="73" y="7136"/>
                    </a:cubicBezTo>
                    <a:lnTo>
                      <a:pt x="5794" y="7136"/>
                    </a:lnTo>
                    <a:cubicBezTo>
                      <a:pt x="5827" y="7136"/>
                      <a:pt x="5857" y="7133"/>
                      <a:pt x="5895" y="7130"/>
                    </a:cubicBezTo>
                    <a:lnTo>
                      <a:pt x="5895" y="6779"/>
                    </a:lnTo>
                    <a:lnTo>
                      <a:pt x="4806" y="6779"/>
                    </a:lnTo>
                    <a:lnTo>
                      <a:pt x="4806" y="1967"/>
                    </a:lnTo>
                    <a:lnTo>
                      <a:pt x="7358" y="1967"/>
                    </a:lnTo>
                    <a:lnTo>
                      <a:pt x="7358" y="6779"/>
                    </a:lnTo>
                    <a:lnTo>
                      <a:pt x="6268" y="6779"/>
                    </a:lnTo>
                    <a:lnTo>
                      <a:pt x="6268" y="7126"/>
                    </a:lnTo>
                    <a:lnTo>
                      <a:pt x="12154" y="7126"/>
                    </a:lnTo>
                    <a:lnTo>
                      <a:pt x="12154" y="6774"/>
                    </a:lnTo>
                    <a:lnTo>
                      <a:pt x="11801" y="6774"/>
                    </a:lnTo>
                    <a:lnTo>
                      <a:pt x="11801" y="3664"/>
                    </a:lnTo>
                    <a:lnTo>
                      <a:pt x="11447" y="3664"/>
                    </a:lnTo>
                    <a:lnTo>
                      <a:pt x="11447" y="6773"/>
                    </a:lnTo>
                    <a:lnTo>
                      <a:pt x="7715" y="6773"/>
                    </a:lnTo>
                    <a:lnTo>
                      <a:pt x="7715" y="1608"/>
                    </a:lnTo>
                    <a:lnTo>
                      <a:pt x="4441" y="1608"/>
                    </a:lnTo>
                    <a:lnTo>
                      <a:pt x="4441" y="6771"/>
                    </a:lnTo>
                    <a:lnTo>
                      <a:pt x="709" y="6771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69"/>
              <p:cNvSpPr/>
              <p:nvPr/>
            </p:nvSpPr>
            <p:spPr>
              <a:xfrm>
                <a:off x="4753362" y="2874872"/>
                <a:ext cx="100165" cy="38180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1328" extrusionOk="0">
                    <a:moveTo>
                      <a:pt x="1" y="1"/>
                    </a:moveTo>
                    <a:lnTo>
                      <a:pt x="1" y="1328"/>
                    </a:lnTo>
                    <a:lnTo>
                      <a:pt x="361" y="1328"/>
                    </a:lnTo>
                    <a:lnTo>
                      <a:pt x="361" y="364"/>
                    </a:lnTo>
                    <a:lnTo>
                      <a:pt x="3483" y="364"/>
                    </a:lnTo>
                    <a:lnTo>
                      <a:pt x="3483" y="10"/>
                    </a:lnTo>
                    <a:lnTo>
                      <a:pt x="154" y="10"/>
                    </a:lnTo>
                    <a:cubicBezTo>
                      <a:pt x="103" y="10"/>
                      <a:pt x="52" y="5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69"/>
              <p:cNvSpPr/>
              <p:nvPr/>
            </p:nvSpPr>
            <p:spPr>
              <a:xfrm>
                <a:off x="4753362" y="2923345"/>
                <a:ext cx="100194" cy="38324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1333" extrusionOk="0">
                    <a:moveTo>
                      <a:pt x="1" y="1"/>
                    </a:moveTo>
                    <a:cubicBezTo>
                      <a:pt x="1" y="443"/>
                      <a:pt x="1" y="886"/>
                      <a:pt x="4" y="1330"/>
                    </a:cubicBezTo>
                    <a:cubicBezTo>
                      <a:pt x="22" y="1330"/>
                      <a:pt x="43" y="1333"/>
                      <a:pt x="61" y="1333"/>
                    </a:cubicBezTo>
                    <a:lnTo>
                      <a:pt x="3397" y="1333"/>
                    </a:lnTo>
                    <a:cubicBezTo>
                      <a:pt x="3424" y="1333"/>
                      <a:pt x="3455" y="1328"/>
                      <a:pt x="3485" y="1324"/>
                    </a:cubicBezTo>
                    <a:lnTo>
                      <a:pt x="3485" y="975"/>
                    </a:lnTo>
                    <a:lnTo>
                      <a:pt x="354" y="97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69"/>
              <p:cNvSpPr/>
              <p:nvPr/>
            </p:nvSpPr>
            <p:spPr>
              <a:xfrm>
                <a:off x="4862640" y="2832236"/>
                <a:ext cx="129806" cy="172960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6016" extrusionOk="0">
                    <a:moveTo>
                      <a:pt x="2102" y="548"/>
                    </a:moveTo>
                    <a:cubicBezTo>
                      <a:pt x="2102" y="746"/>
                      <a:pt x="2105" y="916"/>
                      <a:pt x="2100" y="1085"/>
                    </a:cubicBezTo>
                    <a:cubicBezTo>
                      <a:pt x="2097" y="1118"/>
                      <a:pt x="2065" y="1156"/>
                      <a:pt x="2037" y="1176"/>
                    </a:cubicBezTo>
                    <a:cubicBezTo>
                      <a:pt x="1726" y="1402"/>
                      <a:pt x="1415" y="1625"/>
                      <a:pt x="1102" y="1845"/>
                    </a:cubicBezTo>
                    <a:cubicBezTo>
                      <a:pt x="1083" y="1859"/>
                      <a:pt x="1052" y="1867"/>
                      <a:pt x="1025" y="1867"/>
                    </a:cubicBezTo>
                    <a:cubicBezTo>
                      <a:pt x="1011" y="1867"/>
                      <a:pt x="998" y="1865"/>
                      <a:pt x="988" y="1861"/>
                    </a:cubicBezTo>
                    <a:cubicBezTo>
                      <a:pt x="853" y="1799"/>
                      <a:pt x="723" y="1726"/>
                      <a:pt x="569" y="1648"/>
                    </a:cubicBezTo>
                    <a:cubicBezTo>
                      <a:pt x="1079" y="1281"/>
                      <a:pt x="1577" y="924"/>
                      <a:pt x="2102" y="548"/>
                    </a:cubicBezTo>
                    <a:close/>
                    <a:moveTo>
                      <a:pt x="2459" y="547"/>
                    </a:moveTo>
                    <a:lnTo>
                      <a:pt x="2459" y="547"/>
                    </a:lnTo>
                    <a:cubicBezTo>
                      <a:pt x="2984" y="922"/>
                      <a:pt x="3480" y="1278"/>
                      <a:pt x="3993" y="1646"/>
                    </a:cubicBezTo>
                    <a:cubicBezTo>
                      <a:pt x="3838" y="1726"/>
                      <a:pt x="3696" y="1802"/>
                      <a:pt x="3551" y="1873"/>
                    </a:cubicBezTo>
                    <a:cubicBezTo>
                      <a:pt x="3546" y="1875"/>
                      <a:pt x="3541" y="1876"/>
                      <a:pt x="3535" y="1876"/>
                    </a:cubicBezTo>
                    <a:cubicBezTo>
                      <a:pt x="3513" y="1876"/>
                      <a:pt x="3486" y="1865"/>
                      <a:pt x="3468" y="1853"/>
                    </a:cubicBezTo>
                    <a:cubicBezTo>
                      <a:pt x="3150" y="1627"/>
                      <a:pt x="2832" y="1399"/>
                      <a:pt x="2515" y="1168"/>
                    </a:cubicBezTo>
                    <a:cubicBezTo>
                      <a:pt x="2489" y="1150"/>
                      <a:pt x="2462" y="1114"/>
                      <a:pt x="2462" y="1085"/>
                    </a:cubicBezTo>
                    <a:cubicBezTo>
                      <a:pt x="2457" y="916"/>
                      <a:pt x="2459" y="746"/>
                      <a:pt x="2459" y="547"/>
                    </a:cubicBezTo>
                    <a:close/>
                    <a:moveTo>
                      <a:pt x="2281" y="1464"/>
                    </a:moveTo>
                    <a:cubicBezTo>
                      <a:pt x="2306" y="1464"/>
                      <a:pt x="2331" y="1475"/>
                      <a:pt x="2359" y="1497"/>
                    </a:cubicBezTo>
                    <a:cubicBezTo>
                      <a:pt x="2655" y="1714"/>
                      <a:pt x="2957" y="1925"/>
                      <a:pt x="3254" y="2144"/>
                    </a:cubicBezTo>
                    <a:cubicBezTo>
                      <a:pt x="3289" y="2170"/>
                      <a:pt x="3319" y="2230"/>
                      <a:pt x="3322" y="2275"/>
                    </a:cubicBezTo>
                    <a:cubicBezTo>
                      <a:pt x="3329" y="2450"/>
                      <a:pt x="3325" y="2628"/>
                      <a:pt x="3325" y="2812"/>
                    </a:cubicBezTo>
                    <a:lnTo>
                      <a:pt x="3681" y="2812"/>
                    </a:lnTo>
                    <a:cubicBezTo>
                      <a:pt x="3681" y="2681"/>
                      <a:pt x="3693" y="2547"/>
                      <a:pt x="3679" y="2416"/>
                    </a:cubicBezTo>
                    <a:cubicBezTo>
                      <a:pt x="3663" y="2262"/>
                      <a:pt x="3703" y="2164"/>
                      <a:pt x="3860" y="2114"/>
                    </a:cubicBezTo>
                    <a:cubicBezTo>
                      <a:pt x="3957" y="2084"/>
                      <a:pt x="4043" y="2023"/>
                      <a:pt x="4147" y="1971"/>
                    </a:cubicBezTo>
                    <a:lnTo>
                      <a:pt x="4147" y="4026"/>
                    </a:lnTo>
                    <a:cubicBezTo>
                      <a:pt x="4000" y="3954"/>
                      <a:pt x="3854" y="3883"/>
                      <a:pt x="3715" y="3805"/>
                    </a:cubicBezTo>
                    <a:cubicBezTo>
                      <a:pt x="3693" y="3791"/>
                      <a:pt x="3684" y="3738"/>
                      <a:pt x="3684" y="3702"/>
                    </a:cubicBezTo>
                    <a:cubicBezTo>
                      <a:pt x="3679" y="3533"/>
                      <a:pt x="3681" y="3363"/>
                      <a:pt x="3681" y="3185"/>
                    </a:cubicBezTo>
                    <a:cubicBezTo>
                      <a:pt x="3556" y="3185"/>
                      <a:pt x="3445" y="3185"/>
                      <a:pt x="3325" y="3188"/>
                    </a:cubicBezTo>
                    <a:cubicBezTo>
                      <a:pt x="3325" y="3367"/>
                      <a:pt x="3323" y="3541"/>
                      <a:pt x="3326" y="3714"/>
                    </a:cubicBezTo>
                    <a:cubicBezTo>
                      <a:pt x="3329" y="3784"/>
                      <a:pt x="3308" y="3829"/>
                      <a:pt x="3249" y="3871"/>
                    </a:cubicBezTo>
                    <a:cubicBezTo>
                      <a:pt x="2952" y="4078"/>
                      <a:pt x="2655" y="4290"/>
                      <a:pt x="2364" y="4506"/>
                    </a:cubicBezTo>
                    <a:cubicBezTo>
                      <a:pt x="2333" y="4528"/>
                      <a:pt x="2308" y="4538"/>
                      <a:pt x="2283" y="4538"/>
                    </a:cubicBezTo>
                    <a:cubicBezTo>
                      <a:pt x="2257" y="4538"/>
                      <a:pt x="2231" y="4526"/>
                      <a:pt x="2200" y="4505"/>
                    </a:cubicBezTo>
                    <a:cubicBezTo>
                      <a:pt x="1905" y="4287"/>
                      <a:pt x="1607" y="4079"/>
                      <a:pt x="1316" y="3864"/>
                    </a:cubicBezTo>
                    <a:cubicBezTo>
                      <a:pt x="1275" y="3833"/>
                      <a:pt x="1240" y="3769"/>
                      <a:pt x="1240" y="3722"/>
                    </a:cubicBezTo>
                    <a:cubicBezTo>
                      <a:pt x="1234" y="3242"/>
                      <a:pt x="1234" y="2764"/>
                      <a:pt x="1240" y="2284"/>
                    </a:cubicBezTo>
                    <a:cubicBezTo>
                      <a:pt x="1240" y="2236"/>
                      <a:pt x="1272" y="2170"/>
                      <a:pt x="1311" y="2141"/>
                    </a:cubicBezTo>
                    <a:cubicBezTo>
                      <a:pt x="1607" y="1922"/>
                      <a:pt x="1908" y="1711"/>
                      <a:pt x="2206" y="1496"/>
                    </a:cubicBezTo>
                    <a:cubicBezTo>
                      <a:pt x="2234" y="1474"/>
                      <a:pt x="2257" y="1464"/>
                      <a:pt x="2281" y="1464"/>
                    </a:cubicBezTo>
                    <a:close/>
                    <a:moveTo>
                      <a:pt x="1024" y="4135"/>
                    </a:moveTo>
                    <a:cubicBezTo>
                      <a:pt x="1027" y="4135"/>
                      <a:pt x="1031" y="4135"/>
                      <a:pt x="1034" y="4135"/>
                    </a:cubicBezTo>
                    <a:cubicBezTo>
                      <a:pt x="1165" y="4143"/>
                      <a:pt x="1289" y="4289"/>
                      <a:pt x="1415" y="4378"/>
                    </a:cubicBezTo>
                    <a:cubicBezTo>
                      <a:pt x="1617" y="4520"/>
                      <a:pt x="1813" y="4664"/>
                      <a:pt x="2014" y="4803"/>
                    </a:cubicBezTo>
                    <a:cubicBezTo>
                      <a:pt x="2074" y="4845"/>
                      <a:pt x="2108" y="4891"/>
                      <a:pt x="2103" y="4968"/>
                    </a:cubicBezTo>
                    <a:cubicBezTo>
                      <a:pt x="2097" y="5117"/>
                      <a:pt x="2102" y="5266"/>
                      <a:pt x="2102" y="5450"/>
                    </a:cubicBezTo>
                    <a:cubicBezTo>
                      <a:pt x="1581" y="5078"/>
                      <a:pt x="1083" y="4720"/>
                      <a:pt x="574" y="4357"/>
                    </a:cubicBezTo>
                    <a:cubicBezTo>
                      <a:pt x="601" y="4340"/>
                      <a:pt x="607" y="4334"/>
                      <a:pt x="611" y="4331"/>
                    </a:cubicBezTo>
                    <a:cubicBezTo>
                      <a:pt x="750" y="4260"/>
                      <a:pt x="890" y="4135"/>
                      <a:pt x="1024" y="4135"/>
                    </a:cubicBezTo>
                    <a:close/>
                    <a:moveTo>
                      <a:pt x="3538" y="4136"/>
                    </a:moveTo>
                    <a:cubicBezTo>
                      <a:pt x="3554" y="4136"/>
                      <a:pt x="3569" y="4139"/>
                      <a:pt x="3581" y="4144"/>
                    </a:cubicBezTo>
                    <a:cubicBezTo>
                      <a:pt x="3714" y="4204"/>
                      <a:pt x="3841" y="4274"/>
                      <a:pt x="3994" y="4354"/>
                    </a:cubicBezTo>
                    <a:cubicBezTo>
                      <a:pt x="3483" y="4719"/>
                      <a:pt x="2985" y="5075"/>
                      <a:pt x="2459" y="5452"/>
                    </a:cubicBezTo>
                    <a:cubicBezTo>
                      <a:pt x="2459" y="5251"/>
                      <a:pt x="2456" y="5085"/>
                      <a:pt x="2464" y="4919"/>
                    </a:cubicBezTo>
                    <a:cubicBezTo>
                      <a:pt x="2464" y="4886"/>
                      <a:pt x="2494" y="4847"/>
                      <a:pt x="2521" y="4826"/>
                    </a:cubicBezTo>
                    <a:cubicBezTo>
                      <a:pt x="2832" y="4600"/>
                      <a:pt x="3142" y="4378"/>
                      <a:pt x="3457" y="4158"/>
                    </a:cubicBezTo>
                    <a:cubicBezTo>
                      <a:pt x="3478" y="4144"/>
                      <a:pt x="3509" y="4136"/>
                      <a:pt x="3538" y="4136"/>
                    </a:cubicBezTo>
                    <a:close/>
                    <a:moveTo>
                      <a:pt x="2280" y="1"/>
                    </a:moveTo>
                    <a:cubicBezTo>
                      <a:pt x="2253" y="1"/>
                      <a:pt x="2226" y="13"/>
                      <a:pt x="2194" y="37"/>
                    </a:cubicBezTo>
                    <a:cubicBezTo>
                      <a:pt x="1629" y="446"/>
                      <a:pt x="1064" y="850"/>
                      <a:pt x="498" y="1256"/>
                    </a:cubicBezTo>
                    <a:cubicBezTo>
                      <a:pt x="352" y="1363"/>
                      <a:pt x="148" y="1440"/>
                      <a:pt x="74" y="1586"/>
                    </a:cubicBezTo>
                    <a:cubicBezTo>
                      <a:pt x="0" y="1734"/>
                      <a:pt x="52" y="1947"/>
                      <a:pt x="50" y="2132"/>
                    </a:cubicBezTo>
                    <a:cubicBezTo>
                      <a:pt x="47" y="2357"/>
                      <a:pt x="50" y="2582"/>
                      <a:pt x="50" y="2809"/>
                    </a:cubicBezTo>
                    <a:lnTo>
                      <a:pt x="412" y="2809"/>
                    </a:lnTo>
                    <a:lnTo>
                      <a:pt x="412" y="1965"/>
                    </a:lnTo>
                    <a:cubicBezTo>
                      <a:pt x="566" y="2043"/>
                      <a:pt x="703" y="2111"/>
                      <a:pt x="838" y="2186"/>
                    </a:cubicBezTo>
                    <a:cubicBezTo>
                      <a:pt x="860" y="2200"/>
                      <a:pt x="880" y="2244"/>
                      <a:pt x="880" y="2272"/>
                    </a:cubicBezTo>
                    <a:cubicBezTo>
                      <a:pt x="881" y="2755"/>
                      <a:pt x="881" y="3238"/>
                      <a:pt x="880" y="3720"/>
                    </a:cubicBezTo>
                    <a:cubicBezTo>
                      <a:pt x="880" y="3747"/>
                      <a:pt x="869" y="3791"/>
                      <a:pt x="851" y="3803"/>
                    </a:cubicBezTo>
                    <a:cubicBezTo>
                      <a:pt x="709" y="3882"/>
                      <a:pt x="563" y="3954"/>
                      <a:pt x="399" y="4039"/>
                    </a:cubicBezTo>
                    <a:lnTo>
                      <a:pt x="399" y="3182"/>
                    </a:lnTo>
                    <a:lnTo>
                      <a:pt x="50" y="3182"/>
                    </a:lnTo>
                    <a:cubicBezTo>
                      <a:pt x="50" y="3585"/>
                      <a:pt x="49" y="3980"/>
                      <a:pt x="52" y="4373"/>
                    </a:cubicBezTo>
                    <a:cubicBezTo>
                      <a:pt x="52" y="4402"/>
                      <a:pt x="80" y="4437"/>
                      <a:pt x="105" y="4455"/>
                    </a:cubicBezTo>
                    <a:cubicBezTo>
                      <a:pt x="827" y="4975"/>
                      <a:pt x="1550" y="5494"/>
                      <a:pt x="2278" y="6016"/>
                    </a:cubicBezTo>
                    <a:cubicBezTo>
                      <a:pt x="2299" y="6002"/>
                      <a:pt x="2314" y="5995"/>
                      <a:pt x="2328" y="5978"/>
                    </a:cubicBezTo>
                    <a:cubicBezTo>
                      <a:pt x="3034" y="5473"/>
                      <a:pt x="3741" y="4968"/>
                      <a:pt x="4447" y="4456"/>
                    </a:cubicBezTo>
                    <a:cubicBezTo>
                      <a:pt x="4485" y="4431"/>
                      <a:pt x="4510" y="4360"/>
                      <a:pt x="4510" y="4312"/>
                    </a:cubicBezTo>
                    <a:cubicBezTo>
                      <a:pt x="4515" y="3435"/>
                      <a:pt x="4510" y="2556"/>
                      <a:pt x="4515" y="1678"/>
                    </a:cubicBezTo>
                    <a:cubicBezTo>
                      <a:pt x="4515" y="1603"/>
                      <a:pt x="4492" y="1557"/>
                      <a:pt x="4429" y="1514"/>
                    </a:cubicBezTo>
                    <a:cubicBezTo>
                      <a:pt x="3741" y="1023"/>
                      <a:pt x="3053" y="532"/>
                      <a:pt x="2367" y="36"/>
                    </a:cubicBezTo>
                    <a:cubicBezTo>
                      <a:pt x="2334" y="12"/>
                      <a:pt x="2307" y="1"/>
                      <a:pt x="22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69"/>
              <p:cNvSpPr/>
              <p:nvPr/>
            </p:nvSpPr>
            <p:spPr>
              <a:xfrm>
                <a:off x="4985748" y="3018479"/>
                <a:ext cx="86221" cy="133285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4636" extrusionOk="0">
                    <a:moveTo>
                      <a:pt x="2645" y="357"/>
                    </a:moveTo>
                    <a:lnTo>
                      <a:pt x="2645" y="3574"/>
                    </a:lnTo>
                    <a:cubicBezTo>
                      <a:pt x="2322" y="3574"/>
                      <a:pt x="2007" y="3574"/>
                      <a:pt x="1682" y="3573"/>
                    </a:cubicBezTo>
                    <a:lnTo>
                      <a:pt x="1682" y="3925"/>
                    </a:lnTo>
                    <a:lnTo>
                      <a:pt x="2645" y="3925"/>
                    </a:lnTo>
                    <a:lnTo>
                      <a:pt x="2645" y="4275"/>
                    </a:lnTo>
                    <a:lnTo>
                      <a:pt x="353" y="4275"/>
                    </a:lnTo>
                    <a:lnTo>
                      <a:pt x="353" y="3932"/>
                    </a:lnTo>
                    <a:lnTo>
                      <a:pt x="1314" y="3932"/>
                    </a:lnTo>
                    <a:lnTo>
                      <a:pt x="1314" y="3574"/>
                    </a:lnTo>
                    <a:lnTo>
                      <a:pt x="355" y="3574"/>
                    </a:lnTo>
                    <a:lnTo>
                      <a:pt x="355" y="357"/>
                    </a:lnTo>
                    <a:close/>
                    <a:moveTo>
                      <a:pt x="1" y="1"/>
                    </a:moveTo>
                    <a:lnTo>
                      <a:pt x="1" y="4636"/>
                    </a:lnTo>
                    <a:lnTo>
                      <a:pt x="2999" y="4636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69"/>
              <p:cNvSpPr/>
              <p:nvPr/>
            </p:nvSpPr>
            <p:spPr>
              <a:xfrm>
                <a:off x="4784297" y="3018536"/>
                <a:ext cx="86307" cy="13314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4631" extrusionOk="0">
                    <a:moveTo>
                      <a:pt x="2644" y="352"/>
                    </a:moveTo>
                    <a:lnTo>
                      <a:pt x="2644" y="3569"/>
                    </a:lnTo>
                    <a:lnTo>
                      <a:pt x="1685" y="3569"/>
                    </a:lnTo>
                    <a:lnTo>
                      <a:pt x="1685" y="3925"/>
                    </a:lnTo>
                    <a:lnTo>
                      <a:pt x="2647" y="3925"/>
                    </a:lnTo>
                    <a:lnTo>
                      <a:pt x="2647" y="4276"/>
                    </a:lnTo>
                    <a:lnTo>
                      <a:pt x="356" y="4276"/>
                    </a:lnTo>
                    <a:lnTo>
                      <a:pt x="356" y="3931"/>
                    </a:lnTo>
                    <a:lnTo>
                      <a:pt x="1318" y="3931"/>
                    </a:lnTo>
                    <a:lnTo>
                      <a:pt x="1318" y="3575"/>
                    </a:lnTo>
                    <a:lnTo>
                      <a:pt x="357" y="3575"/>
                    </a:lnTo>
                    <a:lnTo>
                      <a:pt x="357" y="352"/>
                    </a:lnTo>
                    <a:close/>
                    <a:moveTo>
                      <a:pt x="0" y="0"/>
                    </a:moveTo>
                    <a:lnTo>
                      <a:pt x="0" y="4631"/>
                    </a:lnTo>
                    <a:lnTo>
                      <a:pt x="3002" y="4631"/>
                    </a:lnTo>
                    <a:lnTo>
                      <a:pt x="30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69"/>
              <p:cNvSpPr/>
              <p:nvPr/>
            </p:nvSpPr>
            <p:spPr>
              <a:xfrm>
                <a:off x="5002711" y="2875447"/>
                <a:ext cx="100107" cy="86106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95" extrusionOk="0">
                    <a:moveTo>
                      <a:pt x="0" y="0"/>
                    </a:moveTo>
                    <a:lnTo>
                      <a:pt x="0" y="350"/>
                    </a:lnTo>
                    <a:lnTo>
                      <a:pt x="3122" y="350"/>
                    </a:lnTo>
                    <a:lnTo>
                      <a:pt x="3122" y="2649"/>
                    </a:lnTo>
                    <a:lnTo>
                      <a:pt x="6" y="2649"/>
                    </a:lnTo>
                    <a:lnTo>
                      <a:pt x="6" y="2994"/>
                    </a:lnTo>
                    <a:lnTo>
                      <a:pt x="3481" y="2994"/>
                    </a:lnTo>
                    <a:lnTo>
                      <a:pt x="3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69"/>
              <p:cNvSpPr/>
              <p:nvPr/>
            </p:nvSpPr>
            <p:spPr>
              <a:xfrm>
                <a:off x="5082664" y="2972191"/>
                <a:ext cx="9947" cy="94731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295" extrusionOk="0">
                    <a:moveTo>
                      <a:pt x="1" y="0"/>
                    </a:moveTo>
                    <a:lnTo>
                      <a:pt x="1" y="3294"/>
                    </a:lnTo>
                    <a:lnTo>
                      <a:pt x="346" y="3294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69"/>
              <p:cNvSpPr/>
              <p:nvPr/>
            </p:nvSpPr>
            <p:spPr>
              <a:xfrm>
                <a:off x="4840215" y="2982800"/>
                <a:ext cx="30418" cy="9746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339" extrusionOk="0">
                    <a:moveTo>
                      <a:pt x="1" y="1"/>
                    </a:moveTo>
                    <a:lnTo>
                      <a:pt x="1" y="338"/>
                    </a:lnTo>
                    <a:lnTo>
                      <a:pt x="1058" y="338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69"/>
              <p:cNvSpPr/>
              <p:nvPr/>
            </p:nvSpPr>
            <p:spPr>
              <a:xfrm>
                <a:off x="4985748" y="2982685"/>
                <a:ext cx="30331" cy="9861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3" extrusionOk="0">
                    <a:moveTo>
                      <a:pt x="1" y="0"/>
                    </a:moveTo>
                    <a:lnTo>
                      <a:pt x="1" y="342"/>
                    </a:lnTo>
                    <a:lnTo>
                      <a:pt x="1055" y="342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69"/>
              <p:cNvSpPr/>
              <p:nvPr/>
            </p:nvSpPr>
            <p:spPr>
              <a:xfrm>
                <a:off x="5072487" y="2916330"/>
                <a:ext cx="9890" cy="2466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858" extrusionOk="0">
                    <a:moveTo>
                      <a:pt x="0" y="0"/>
                    </a:moveTo>
                    <a:lnTo>
                      <a:pt x="0" y="857"/>
                    </a:lnTo>
                    <a:lnTo>
                      <a:pt x="344" y="857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69"/>
              <p:cNvSpPr/>
              <p:nvPr/>
            </p:nvSpPr>
            <p:spPr>
              <a:xfrm>
                <a:off x="5062252" y="2972048"/>
                <a:ext cx="9775" cy="9947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6" extrusionOk="0">
                    <a:moveTo>
                      <a:pt x="0" y="1"/>
                    </a:moveTo>
                    <a:lnTo>
                      <a:pt x="0" y="346"/>
                    </a:lnTo>
                    <a:lnTo>
                      <a:pt x="340" y="346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69"/>
              <p:cNvSpPr/>
              <p:nvPr/>
            </p:nvSpPr>
            <p:spPr>
              <a:xfrm>
                <a:off x="5062252" y="2992546"/>
                <a:ext cx="9775" cy="997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7" extrusionOk="0">
                    <a:moveTo>
                      <a:pt x="0" y="1"/>
                    </a:moveTo>
                    <a:lnTo>
                      <a:pt x="0" y="346"/>
                    </a:lnTo>
                    <a:lnTo>
                      <a:pt x="340" y="346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69"/>
              <p:cNvSpPr/>
              <p:nvPr/>
            </p:nvSpPr>
            <p:spPr>
              <a:xfrm>
                <a:off x="5072516" y="2895860"/>
                <a:ext cx="9861" cy="9833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3" y="341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69"/>
              <p:cNvSpPr/>
              <p:nvPr/>
            </p:nvSpPr>
            <p:spPr>
              <a:xfrm>
                <a:off x="4944808" y="3039006"/>
                <a:ext cx="989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0" extrusionOk="0">
                    <a:moveTo>
                      <a:pt x="1" y="0"/>
                    </a:moveTo>
                    <a:lnTo>
                      <a:pt x="1" y="340"/>
                    </a:lnTo>
                    <a:lnTo>
                      <a:pt x="343" y="340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69"/>
              <p:cNvSpPr/>
              <p:nvPr/>
            </p:nvSpPr>
            <p:spPr>
              <a:xfrm>
                <a:off x="4944808" y="3059419"/>
                <a:ext cx="9890" cy="989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343" y="343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69"/>
              <p:cNvSpPr/>
              <p:nvPr/>
            </p:nvSpPr>
            <p:spPr>
              <a:xfrm>
                <a:off x="4901798" y="3146934"/>
                <a:ext cx="9947" cy="9746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39" extrusionOk="0">
                    <a:moveTo>
                      <a:pt x="0" y="0"/>
                    </a:moveTo>
                    <a:lnTo>
                      <a:pt x="0" y="338"/>
                    </a:lnTo>
                    <a:lnTo>
                      <a:pt x="346" y="338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69"/>
              <p:cNvSpPr/>
              <p:nvPr/>
            </p:nvSpPr>
            <p:spPr>
              <a:xfrm>
                <a:off x="4937966" y="2923690"/>
                <a:ext cx="9832" cy="9804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69"/>
              <p:cNvSpPr/>
              <p:nvPr/>
            </p:nvSpPr>
            <p:spPr>
              <a:xfrm>
                <a:off x="4937994" y="2903306"/>
                <a:ext cx="9832" cy="989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4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342" y="343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69"/>
              <p:cNvSpPr/>
              <p:nvPr/>
            </p:nvSpPr>
            <p:spPr>
              <a:xfrm>
                <a:off x="5041811" y="3039006"/>
                <a:ext cx="9832" cy="991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5" extrusionOk="0">
                    <a:moveTo>
                      <a:pt x="1" y="0"/>
                    </a:moveTo>
                    <a:lnTo>
                      <a:pt x="1" y="344"/>
                    </a:lnTo>
                    <a:lnTo>
                      <a:pt x="342" y="344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69"/>
              <p:cNvSpPr/>
              <p:nvPr/>
            </p:nvSpPr>
            <p:spPr>
              <a:xfrm>
                <a:off x="5006161" y="3100963"/>
                <a:ext cx="9919" cy="9833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45" y="342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69"/>
              <p:cNvSpPr/>
              <p:nvPr/>
            </p:nvSpPr>
            <p:spPr>
              <a:xfrm>
                <a:off x="4840302" y="3038920"/>
                <a:ext cx="9890" cy="9861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3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343" y="343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69"/>
              <p:cNvSpPr/>
              <p:nvPr/>
            </p:nvSpPr>
            <p:spPr>
              <a:xfrm>
                <a:off x="4804738" y="3100934"/>
                <a:ext cx="9976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40" extrusionOk="0">
                    <a:moveTo>
                      <a:pt x="1" y="0"/>
                    </a:moveTo>
                    <a:lnTo>
                      <a:pt x="1" y="340"/>
                    </a:lnTo>
                    <a:lnTo>
                      <a:pt x="346" y="340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0" name="Google Shape;740;p69"/>
          <p:cNvGrpSpPr/>
          <p:nvPr/>
        </p:nvGrpSpPr>
        <p:grpSpPr>
          <a:xfrm>
            <a:off x="1056166" y="1482896"/>
            <a:ext cx="543300" cy="543300"/>
            <a:chOff x="1381591" y="1482896"/>
            <a:chExt cx="543300" cy="543300"/>
          </a:xfrm>
        </p:grpSpPr>
        <p:sp>
          <p:nvSpPr>
            <p:cNvPr id="741" name="Google Shape;741;p69"/>
            <p:cNvSpPr/>
            <p:nvPr/>
          </p:nvSpPr>
          <p:spPr>
            <a:xfrm>
              <a:off x="1512802" y="1579763"/>
              <a:ext cx="280887" cy="349542"/>
            </a:xfrm>
            <a:custGeom>
              <a:avLst/>
              <a:gdLst/>
              <a:ahLst/>
              <a:cxnLst/>
              <a:rect l="l" t="t" r="r" b="b"/>
              <a:pathLst>
                <a:path w="9770" h="12158" extrusionOk="0">
                  <a:moveTo>
                    <a:pt x="4878" y="485"/>
                  </a:moveTo>
                  <a:cubicBezTo>
                    <a:pt x="5227" y="957"/>
                    <a:pt x="5563" y="1413"/>
                    <a:pt x="5908" y="1879"/>
                  </a:cubicBezTo>
                  <a:cubicBezTo>
                    <a:pt x="5786" y="1996"/>
                    <a:pt x="5667" y="2111"/>
                    <a:pt x="5545" y="2219"/>
                  </a:cubicBezTo>
                  <a:cubicBezTo>
                    <a:pt x="5522" y="2241"/>
                    <a:pt x="5482" y="2245"/>
                    <a:pt x="5447" y="2245"/>
                  </a:cubicBezTo>
                  <a:cubicBezTo>
                    <a:pt x="5386" y="2247"/>
                    <a:pt x="5324" y="2247"/>
                    <a:pt x="5262" y="2247"/>
                  </a:cubicBezTo>
                  <a:cubicBezTo>
                    <a:pt x="5199" y="2247"/>
                    <a:pt x="5135" y="2247"/>
                    <a:pt x="5068" y="2247"/>
                  </a:cubicBezTo>
                  <a:lnTo>
                    <a:pt x="5068" y="2603"/>
                  </a:lnTo>
                  <a:cubicBezTo>
                    <a:pt x="5130" y="2603"/>
                    <a:pt x="5192" y="2605"/>
                    <a:pt x="5255" y="2605"/>
                  </a:cubicBezTo>
                  <a:cubicBezTo>
                    <a:pt x="5286" y="2605"/>
                    <a:pt x="5317" y="2604"/>
                    <a:pt x="5347" y="2603"/>
                  </a:cubicBezTo>
                  <a:cubicBezTo>
                    <a:pt x="5350" y="2602"/>
                    <a:pt x="5353" y="2602"/>
                    <a:pt x="5355" y="2602"/>
                  </a:cubicBezTo>
                  <a:cubicBezTo>
                    <a:pt x="5412" y="2602"/>
                    <a:pt x="5440" y="2619"/>
                    <a:pt x="5448" y="2684"/>
                  </a:cubicBezTo>
                  <a:cubicBezTo>
                    <a:pt x="5575" y="3607"/>
                    <a:pt x="5702" y="4532"/>
                    <a:pt x="5830" y="5455"/>
                  </a:cubicBezTo>
                  <a:cubicBezTo>
                    <a:pt x="5890" y="5885"/>
                    <a:pt x="5951" y="6317"/>
                    <a:pt x="6009" y="6746"/>
                  </a:cubicBezTo>
                  <a:cubicBezTo>
                    <a:pt x="6014" y="6794"/>
                    <a:pt x="6019" y="6839"/>
                    <a:pt x="6026" y="6910"/>
                  </a:cubicBezTo>
                  <a:cubicBezTo>
                    <a:pt x="5602" y="6711"/>
                    <a:pt x="5203" y="6523"/>
                    <a:pt x="4803" y="6333"/>
                  </a:cubicBezTo>
                  <a:cubicBezTo>
                    <a:pt x="4527" y="6204"/>
                    <a:pt x="4252" y="6070"/>
                    <a:pt x="3975" y="5948"/>
                  </a:cubicBezTo>
                  <a:cubicBezTo>
                    <a:pt x="3890" y="5910"/>
                    <a:pt x="3868" y="5866"/>
                    <a:pt x="3880" y="5777"/>
                  </a:cubicBezTo>
                  <a:cubicBezTo>
                    <a:pt x="3975" y="5123"/>
                    <a:pt x="4064" y="4471"/>
                    <a:pt x="4154" y="3817"/>
                  </a:cubicBezTo>
                  <a:cubicBezTo>
                    <a:pt x="4204" y="3446"/>
                    <a:pt x="4260" y="3075"/>
                    <a:pt x="4307" y="2701"/>
                  </a:cubicBezTo>
                  <a:cubicBezTo>
                    <a:pt x="4315" y="2625"/>
                    <a:pt x="4339" y="2596"/>
                    <a:pt x="4407" y="2596"/>
                  </a:cubicBezTo>
                  <a:cubicBezTo>
                    <a:pt x="4412" y="2596"/>
                    <a:pt x="4417" y="2596"/>
                    <a:pt x="4423" y="2597"/>
                  </a:cubicBezTo>
                  <a:cubicBezTo>
                    <a:pt x="4466" y="2600"/>
                    <a:pt x="4509" y="2600"/>
                    <a:pt x="4553" y="2600"/>
                  </a:cubicBezTo>
                  <a:cubicBezTo>
                    <a:pt x="4597" y="2600"/>
                    <a:pt x="4643" y="2600"/>
                    <a:pt x="4691" y="2600"/>
                  </a:cubicBezTo>
                  <a:lnTo>
                    <a:pt x="4691" y="2242"/>
                  </a:lnTo>
                  <a:cubicBezTo>
                    <a:pt x="4618" y="2242"/>
                    <a:pt x="4547" y="2243"/>
                    <a:pt x="4477" y="2243"/>
                  </a:cubicBezTo>
                  <a:cubicBezTo>
                    <a:pt x="4424" y="2243"/>
                    <a:pt x="4372" y="2242"/>
                    <a:pt x="4320" y="2241"/>
                  </a:cubicBezTo>
                  <a:cubicBezTo>
                    <a:pt x="4279" y="2241"/>
                    <a:pt x="4230" y="2233"/>
                    <a:pt x="4201" y="2209"/>
                  </a:cubicBezTo>
                  <a:cubicBezTo>
                    <a:pt x="4082" y="2105"/>
                    <a:pt x="3970" y="1993"/>
                    <a:pt x="3848" y="1877"/>
                  </a:cubicBezTo>
                  <a:cubicBezTo>
                    <a:pt x="4189" y="1414"/>
                    <a:pt x="4528" y="957"/>
                    <a:pt x="4878" y="485"/>
                  </a:cubicBezTo>
                  <a:close/>
                  <a:moveTo>
                    <a:pt x="3818" y="6268"/>
                  </a:moveTo>
                  <a:cubicBezTo>
                    <a:pt x="4166" y="6432"/>
                    <a:pt x="4498" y="6589"/>
                    <a:pt x="4833" y="6743"/>
                  </a:cubicBezTo>
                  <a:cubicBezTo>
                    <a:pt x="5221" y="6925"/>
                    <a:pt x="5611" y="7109"/>
                    <a:pt x="6002" y="7287"/>
                  </a:cubicBezTo>
                  <a:cubicBezTo>
                    <a:pt x="6067" y="7317"/>
                    <a:pt x="6095" y="7355"/>
                    <a:pt x="6104" y="7426"/>
                  </a:cubicBezTo>
                  <a:cubicBezTo>
                    <a:pt x="6133" y="7669"/>
                    <a:pt x="6169" y="7910"/>
                    <a:pt x="6206" y="8168"/>
                  </a:cubicBezTo>
                  <a:cubicBezTo>
                    <a:pt x="6154" y="8147"/>
                    <a:pt x="6118" y="8135"/>
                    <a:pt x="6085" y="8120"/>
                  </a:cubicBezTo>
                  <a:cubicBezTo>
                    <a:pt x="5326" y="7765"/>
                    <a:pt x="4569" y="7408"/>
                    <a:pt x="3810" y="7057"/>
                  </a:cubicBezTo>
                  <a:cubicBezTo>
                    <a:pt x="3732" y="7019"/>
                    <a:pt x="3714" y="6978"/>
                    <a:pt x="3729" y="6894"/>
                  </a:cubicBezTo>
                  <a:cubicBezTo>
                    <a:pt x="3765" y="6691"/>
                    <a:pt x="3788" y="6488"/>
                    <a:pt x="3818" y="6268"/>
                  </a:cubicBezTo>
                  <a:close/>
                  <a:moveTo>
                    <a:pt x="3666" y="7381"/>
                  </a:moveTo>
                  <a:cubicBezTo>
                    <a:pt x="3948" y="7512"/>
                    <a:pt x="4212" y="7634"/>
                    <a:pt x="4479" y="7758"/>
                  </a:cubicBezTo>
                  <a:cubicBezTo>
                    <a:pt x="5041" y="8022"/>
                    <a:pt x="5607" y="8287"/>
                    <a:pt x="6171" y="8554"/>
                  </a:cubicBezTo>
                  <a:cubicBezTo>
                    <a:pt x="6210" y="8574"/>
                    <a:pt x="6263" y="8618"/>
                    <a:pt x="6269" y="8655"/>
                  </a:cubicBezTo>
                  <a:cubicBezTo>
                    <a:pt x="6311" y="8907"/>
                    <a:pt x="6343" y="9162"/>
                    <a:pt x="6379" y="9432"/>
                  </a:cubicBezTo>
                  <a:cubicBezTo>
                    <a:pt x="6334" y="9412"/>
                    <a:pt x="6298" y="9399"/>
                    <a:pt x="6263" y="9384"/>
                  </a:cubicBezTo>
                  <a:cubicBezTo>
                    <a:pt x="5399" y="8980"/>
                    <a:pt x="4533" y="8574"/>
                    <a:pt x="3666" y="8170"/>
                  </a:cubicBezTo>
                  <a:cubicBezTo>
                    <a:pt x="3589" y="8135"/>
                    <a:pt x="3562" y="8094"/>
                    <a:pt x="3575" y="8010"/>
                  </a:cubicBezTo>
                  <a:cubicBezTo>
                    <a:pt x="3608" y="7808"/>
                    <a:pt x="3634" y="7604"/>
                    <a:pt x="3666" y="7381"/>
                  </a:cubicBezTo>
                  <a:close/>
                  <a:moveTo>
                    <a:pt x="3510" y="8491"/>
                  </a:moveTo>
                  <a:cubicBezTo>
                    <a:pt x="3623" y="8544"/>
                    <a:pt x="3727" y="8589"/>
                    <a:pt x="3830" y="8636"/>
                  </a:cubicBezTo>
                  <a:cubicBezTo>
                    <a:pt x="4667" y="9028"/>
                    <a:pt x="5501" y="9421"/>
                    <a:pt x="6338" y="9814"/>
                  </a:cubicBezTo>
                  <a:cubicBezTo>
                    <a:pt x="6480" y="9880"/>
                    <a:pt x="6512" y="10069"/>
                    <a:pt x="6399" y="10177"/>
                  </a:cubicBezTo>
                  <a:cubicBezTo>
                    <a:pt x="6293" y="10280"/>
                    <a:pt x="6198" y="10437"/>
                    <a:pt x="6077" y="10459"/>
                  </a:cubicBezTo>
                  <a:cubicBezTo>
                    <a:pt x="6069" y="10461"/>
                    <a:pt x="6060" y="10461"/>
                    <a:pt x="6052" y="10461"/>
                  </a:cubicBezTo>
                  <a:cubicBezTo>
                    <a:pt x="5943" y="10461"/>
                    <a:pt x="5813" y="10355"/>
                    <a:pt x="5694" y="10299"/>
                  </a:cubicBezTo>
                  <a:cubicBezTo>
                    <a:pt x="4964" y="9957"/>
                    <a:pt x="4234" y="9615"/>
                    <a:pt x="3506" y="9275"/>
                  </a:cubicBezTo>
                  <a:cubicBezTo>
                    <a:pt x="3433" y="9240"/>
                    <a:pt x="3408" y="9210"/>
                    <a:pt x="3423" y="9126"/>
                  </a:cubicBezTo>
                  <a:cubicBezTo>
                    <a:pt x="3457" y="8921"/>
                    <a:pt x="3480" y="8713"/>
                    <a:pt x="3510" y="8491"/>
                  </a:cubicBezTo>
                  <a:close/>
                  <a:moveTo>
                    <a:pt x="470" y="1"/>
                  </a:moveTo>
                  <a:cubicBezTo>
                    <a:pt x="313" y="324"/>
                    <a:pt x="159" y="643"/>
                    <a:pt x="0" y="972"/>
                  </a:cubicBezTo>
                  <a:cubicBezTo>
                    <a:pt x="1095" y="1535"/>
                    <a:pt x="2183" y="2096"/>
                    <a:pt x="3273" y="2657"/>
                  </a:cubicBezTo>
                  <a:cubicBezTo>
                    <a:pt x="3400" y="2488"/>
                    <a:pt x="3518" y="2331"/>
                    <a:pt x="3643" y="2164"/>
                  </a:cubicBezTo>
                  <a:cubicBezTo>
                    <a:pt x="3750" y="2263"/>
                    <a:pt x="3854" y="2358"/>
                    <a:pt x="3954" y="2459"/>
                  </a:cubicBezTo>
                  <a:cubicBezTo>
                    <a:pt x="3973" y="2480"/>
                    <a:pt x="3978" y="2523"/>
                    <a:pt x="3975" y="2556"/>
                  </a:cubicBezTo>
                  <a:cubicBezTo>
                    <a:pt x="3842" y="3529"/>
                    <a:pt x="3709" y="4500"/>
                    <a:pt x="3575" y="5470"/>
                  </a:cubicBezTo>
                  <a:cubicBezTo>
                    <a:pt x="3358" y="7031"/>
                    <a:pt x="3141" y="8595"/>
                    <a:pt x="2928" y="10158"/>
                  </a:cubicBezTo>
                  <a:cubicBezTo>
                    <a:pt x="2922" y="10198"/>
                    <a:pt x="2949" y="10257"/>
                    <a:pt x="2979" y="10287"/>
                  </a:cubicBezTo>
                  <a:cubicBezTo>
                    <a:pt x="3209" y="10521"/>
                    <a:pt x="3445" y="10749"/>
                    <a:pt x="3681" y="10980"/>
                  </a:cubicBezTo>
                  <a:cubicBezTo>
                    <a:pt x="3699" y="10998"/>
                    <a:pt x="3720" y="11016"/>
                    <a:pt x="3724" y="11017"/>
                  </a:cubicBezTo>
                  <a:cubicBezTo>
                    <a:pt x="3816" y="10936"/>
                    <a:pt x="3901" y="10862"/>
                    <a:pt x="3961" y="10809"/>
                  </a:cubicBezTo>
                  <a:cubicBezTo>
                    <a:pt x="3756" y="10590"/>
                    <a:pt x="3559" y="10379"/>
                    <a:pt x="3362" y="10168"/>
                  </a:cubicBezTo>
                  <a:cubicBezTo>
                    <a:pt x="3334" y="10141"/>
                    <a:pt x="3296" y="10097"/>
                    <a:pt x="3299" y="10066"/>
                  </a:cubicBezTo>
                  <a:cubicBezTo>
                    <a:pt x="3313" y="9912"/>
                    <a:pt x="3340" y="9761"/>
                    <a:pt x="3364" y="9595"/>
                  </a:cubicBezTo>
                  <a:cubicBezTo>
                    <a:pt x="4186" y="9980"/>
                    <a:pt x="4996" y="10361"/>
                    <a:pt x="5770" y="10723"/>
                  </a:cubicBezTo>
                  <a:cubicBezTo>
                    <a:pt x="5479" y="11034"/>
                    <a:pt x="5184" y="11346"/>
                    <a:pt x="4866" y="11685"/>
                  </a:cubicBezTo>
                  <a:cubicBezTo>
                    <a:pt x="4657" y="11459"/>
                    <a:pt x="4459" y="11247"/>
                    <a:pt x="4275" y="11047"/>
                  </a:cubicBezTo>
                  <a:cubicBezTo>
                    <a:pt x="4171" y="11138"/>
                    <a:pt x="4086" y="11213"/>
                    <a:pt x="4031" y="11260"/>
                  </a:cubicBezTo>
                  <a:cubicBezTo>
                    <a:pt x="4317" y="11565"/>
                    <a:pt x="4595" y="11863"/>
                    <a:pt x="4872" y="12158"/>
                  </a:cubicBezTo>
                  <a:cubicBezTo>
                    <a:pt x="4896" y="12144"/>
                    <a:pt x="4908" y="12141"/>
                    <a:pt x="4916" y="12133"/>
                  </a:cubicBezTo>
                  <a:cubicBezTo>
                    <a:pt x="5546" y="11515"/>
                    <a:pt x="6177" y="10898"/>
                    <a:pt x="6804" y="10278"/>
                  </a:cubicBezTo>
                  <a:cubicBezTo>
                    <a:pt x="6833" y="10250"/>
                    <a:pt x="6844" y="10188"/>
                    <a:pt x="6839" y="10144"/>
                  </a:cubicBezTo>
                  <a:cubicBezTo>
                    <a:pt x="6718" y="9250"/>
                    <a:pt x="6595" y="8358"/>
                    <a:pt x="6473" y="7465"/>
                  </a:cubicBezTo>
                  <a:cubicBezTo>
                    <a:pt x="6350" y="6577"/>
                    <a:pt x="6225" y="5687"/>
                    <a:pt x="6103" y="4799"/>
                  </a:cubicBezTo>
                  <a:cubicBezTo>
                    <a:pt x="5999" y="4052"/>
                    <a:pt x="5896" y="3304"/>
                    <a:pt x="5794" y="2556"/>
                  </a:cubicBezTo>
                  <a:cubicBezTo>
                    <a:pt x="5791" y="2529"/>
                    <a:pt x="5795" y="2488"/>
                    <a:pt x="5813" y="2470"/>
                  </a:cubicBezTo>
                  <a:cubicBezTo>
                    <a:pt x="5914" y="2369"/>
                    <a:pt x="6020" y="2272"/>
                    <a:pt x="6127" y="2171"/>
                  </a:cubicBezTo>
                  <a:cubicBezTo>
                    <a:pt x="6257" y="2345"/>
                    <a:pt x="6377" y="2505"/>
                    <a:pt x="6498" y="2664"/>
                  </a:cubicBezTo>
                  <a:cubicBezTo>
                    <a:pt x="6994" y="2408"/>
                    <a:pt x="7479" y="2159"/>
                    <a:pt x="7966" y="1909"/>
                  </a:cubicBezTo>
                  <a:cubicBezTo>
                    <a:pt x="7907" y="1797"/>
                    <a:pt x="7857" y="1699"/>
                    <a:pt x="7801" y="1594"/>
                  </a:cubicBezTo>
                  <a:cubicBezTo>
                    <a:pt x="7399" y="1802"/>
                    <a:pt x="7002" y="2005"/>
                    <a:pt x="6601" y="2210"/>
                  </a:cubicBezTo>
                  <a:cubicBezTo>
                    <a:pt x="6147" y="1598"/>
                    <a:pt x="5697" y="993"/>
                    <a:pt x="5236" y="366"/>
                  </a:cubicBezTo>
                  <a:lnTo>
                    <a:pt x="5908" y="366"/>
                  </a:lnTo>
                  <a:cubicBezTo>
                    <a:pt x="6925" y="366"/>
                    <a:pt x="7943" y="366"/>
                    <a:pt x="8960" y="369"/>
                  </a:cubicBezTo>
                  <a:cubicBezTo>
                    <a:pt x="9005" y="369"/>
                    <a:pt x="9068" y="387"/>
                    <a:pt x="9088" y="417"/>
                  </a:cubicBezTo>
                  <a:cubicBezTo>
                    <a:pt x="9163" y="545"/>
                    <a:pt x="9225" y="681"/>
                    <a:pt x="9295" y="823"/>
                  </a:cubicBezTo>
                  <a:cubicBezTo>
                    <a:pt x="8898" y="1028"/>
                    <a:pt x="8510" y="1229"/>
                    <a:pt x="8117" y="1432"/>
                  </a:cubicBezTo>
                  <a:cubicBezTo>
                    <a:pt x="8177" y="1547"/>
                    <a:pt x="8228" y="1645"/>
                    <a:pt x="8281" y="1747"/>
                  </a:cubicBezTo>
                  <a:cubicBezTo>
                    <a:pt x="8786" y="1486"/>
                    <a:pt x="9278" y="1233"/>
                    <a:pt x="9770" y="980"/>
                  </a:cubicBezTo>
                  <a:cubicBezTo>
                    <a:pt x="9738" y="913"/>
                    <a:pt x="9712" y="860"/>
                    <a:pt x="9685" y="808"/>
                  </a:cubicBezTo>
                  <a:cubicBezTo>
                    <a:pt x="9555" y="542"/>
                    <a:pt x="9427" y="277"/>
                    <a:pt x="9298" y="10"/>
                  </a:cubicBezTo>
                  <a:cubicBezTo>
                    <a:pt x="7168" y="10"/>
                    <a:pt x="5038" y="10"/>
                    <a:pt x="2913" y="1"/>
                  </a:cubicBezTo>
                  <a:lnTo>
                    <a:pt x="2913" y="355"/>
                  </a:lnTo>
                  <a:lnTo>
                    <a:pt x="4533" y="355"/>
                  </a:lnTo>
                  <a:cubicBezTo>
                    <a:pt x="4071" y="981"/>
                    <a:pt x="3622" y="1586"/>
                    <a:pt x="3168" y="2201"/>
                  </a:cubicBezTo>
                  <a:cubicBezTo>
                    <a:pt x="2269" y="1740"/>
                    <a:pt x="1375" y="1280"/>
                    <a:pt x="471" y="814"/>
                  </a:cubicBezTo>
                  <a:cubicBezTo>
                    <a:pt x="543" y="672"/>
                    <a:pt x="605" y="535"/>
                    <a:pt x="681" y="406"/>
                  </a:cubicBezTo>
                  <a:cubicBezTo>
                    <a:pt x="697" y="376"/>
                    <a:pt x="758" y="358"/>
                    <a:pt x="798" y="358"/>
                  </a:cubicBezTo>
                  <a:cubicBezTo>
                    <a:pt x="1067" y="357"/>
                    <a:pt x="1336" y="356"/>
                    <a:pt x="1605" y="356"/>
                  </a:cubicBezTo>
                  <a:cubicBezTo>
                    <a:pt x="1874" y="356"/>
                    <a:pt x="2143" y="357"/>
                    <a:pt x="2412" y="357"/>
                  </a:cubicBezTo>
                  <a:lnTo>
                    <a:pt x="2559" y="357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9"/>
            <p:cNvSpPr/>
            <p:nvPr/>
          </p:nvSpPr>
          <p:spPr>
            <a:xfrm>
              <a:off x="1381591" y="1482896"/>
              <a:ext cx="543300" cy="543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69"/>
          <p:cNvGrpSpPr/>
          <p:nvPr/>
        </p:nvGrpSpPr>
        <p:grpSpPr>
          <a:xfrm>
            <a:off x="4833141" y="2268896"/>
            <a:ext cx="543300" cy="543300"/>
            <a:chOff x="4701366" y="1482896"/>
            <a:chExt cx="543300" cy="543300"/>
          </a:xfrm>
        </p:grpSpPr>
        <p:grpSp>
          <p:nvGrpSpPr>
            <p:cNvPr id="744" name="Google Shape;744;p69"/>
            <p:cNvGrpSpPr/>
            <p:nvPr/>
          </p:nvGrpSpPr>
          <p:grpSpPr>
            <a:xfrm>
              <a:off x="4832551" y="1579871"/>
              <a:ext cx="269646" cy="349342"/>
              <a:chOff x="6940126" y="1399909"/>
              <a:chExt cx="269646" cy="349342"/>
            </a:xfrm>
          </p:grpSpPr>
          <p:sp>
            <p:nvSpPr>
              <p:cNvPr id="745" name="Google Shape;745;p69"/>
              <p:cNvSpPr/>
              <p:nvPr/>
            </p:nvSpPr>
            <p:spPr>
              <a:xfrm>
                <a:off x="6948263" y="1399909"/>
                <a:ext cx="258693" cy="277639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9657" extrusionOk="0">
                    <a:moveTo>
                      <a:pt x="2730" y="3676"/>
                    </a:moveTo>
                    <a:cubicBezTo>
                      <a:pt x="2733" y="3676"/>
                      <a:pt x="2736" y="3676"/>
                      <a:pt x="2739" y="3676"/>
                    </a:cubicBezTo>
                    <a:cubicBezTo>
                      <a:pt x="2870" y="3680"/>
                      <a:pt x="2968" y="3784"/>
                      <a:pt x="2968" y="3915"/>
                    </a:cubicBezTo>
                    <a:cubicBezTo>
                      <a:pt x="2965" y="4043"/>
                      <a:pt x="2859" y="4147"/>
                      <a:pt x="2731" y="4147"/>
                    </a:cubicBezTo>
                    <a:cubicBezTo>
                      <a:pt x="2598" y="4147"/>
                      <a:pt x="2493" y="4034"/>
                      <a:pt x="2497" y="3900"/>
                    </a:cubicBezTo>
                    <a:cubicBezTo>
                      <a:pt x="2503" y="3771"/>
                      <a:pt x="2603" y="3676"/>
                      <a:pt x="2730" y="3676"/>
                    </a:cubicBezTo>
                    <a:close/>
                    <a:moveTo>
                      <a:pt x="6077" y="3676"/>
                    </a:moveTo>
                    <a:cubicBezTo>
                      <a:pt x="6079" y="3676"/>
                      <a:pt x="6080" y="3676"/>
                      <a:pt x="6082" y="3676"/>
                    </a:cubicBezTo>
                    <a:cubicBezTo>
                      <a:pt x="6214" y="3678"/>
                      <a:pt x="6313" y="3779"/>
                      <a:pt x="6313" y="3910"/>
                    </a:cubicBezTo>
                    <a:cubicBezTo>
                      <a:pt x="6313" y="4040"/>
                      <a:pt x="6211" y="4146"/>
                      <a:pt x="6082" y="4147"/>
                    </a:cubicBezTo>
                    <a:cubicBezTo>
                      <a:pt x="6082" y="4147"/>
                      <a:pt x="6081" y="4147"/>
                      <a:pt x="6080" y="4147"/>
                    </a:cubicBezTo>
                    <a:cubicBezTo>
                      <a:pt x="5948" y="4147"/>
                      <a:pt x="5841" y="4038"/>
                      <a:pt x="5844" y="3904"/>
                    </a:cubicBezTo>
                    <a:cubicBezTo>
                      <a:pt x="5849" y="3776"/>
                      <a:pt x="5947" y="3676"/>
                      <a:pt x="6077" y="3676"/>
                    </a:cubicBezTo>
                    <a:close/>
                    <a:moveTo>
                      <a:pt x="4619" y="1"/>
                    </a:moveTo>
                    <a:cubicBezTo>
                      <a:pt x="4485" y="1"/>
                      <a:pt x="4349" y="1"/>
                      <a:pt x="4214" y="7"/>
                    </a:cubicBezTo>
                    <a:cubicBezTo>
                      <a:pt x="4183" y="14"/>
                      <a:pt x="4153" y="23"/>
                      <a:pt x="4123" y="29"/>
                    </a:cubicBezTo>
                    <a:cubicBezTo>
                      <a:pt x="3429" y="152"/>
                      <a:pt x="2941" y="533"/>
                      <a:pt x="2671" y="1185"/>
                    </a:cubicBezTo>
                    <a:cubicBezTo>
                      <a:pt x="2558" y="1462"/>
                      <a:pt x="2542" y="1755"/>
                      <a:pt x="2550" y="2049"/>
                    </a:cubicBezTo>
                    <a:cubicBezTo>
                      <a:pt x="2553" y="2174"/>
                      <a:pt x="2550" y="2299"/>
                      <a:pt x="2550" y="2434"/>
                    </a:cubicBezTo>
                    <a:lnTo>
                      <a:pt x="82" y="2434"/>
                    </a:lnTo>
                    <a:cubicBezTo>
                      <a:pt x="54" y="3146"/>
                      <a:pt x="28" y="3851"/>
                      <a:pt x="1" y="4563"/>
                    </a:cubicBezTo>
                    <a:lnTo>
                      <a:pt x="355" y="4563"/>
                    </a:lnTo>
                    <a:cubicBezTo>
                      <a:pt x="378" y="3968"/>
                      <a:pt x="401" y="3382"/>
                      <a:pt x="423" y="2796"/>
                    </a:cubicBezTo>
                    <a:lnTo>
                      <a:pt x="2548" y="2796"/>
                    </a:lnTo>
                    <a:cubicBezTo>
                      <a:pt x="2548" y="2946"/>
                      <a:pt x="2545" y="3090"/>
                      <a:pt x="2550" y="3232"/>
                    </a:cubicBezTo>
                    <a:cubicBezTo>
                      <a:pt x="2555" y="3308"/>
                      <a:pt x="2535" y="3354"/>
                      <a:pt x="2456" y="3391"/>
                    </a:cubicBezTo>
                    <a:cubicBezTo>
                      <a:pt x="2200" y="3518"/>
                      <a:pt x="2079" y="3814"/>
                      <a:pt x="2161" y="4084"/>
                    </a:cubicBezTo>
                    <a:cubicBezTo>
                      <a:pt x="2236" y="4335"/>
                      <a:pt x="2468" y="4509"/>
                      <a:pt x="2722" y="4509"/>
                    </a:cubicBezTo>
                    <a:cubicBezTo>
                      <a:pt x="2728" y="4509"/>
                      <a:pt x="2733" y="4509"/>
                      <a:pt x="2739" y="4509"/>
                    </a:cubicBezTo>
                    <a:cubicBezTo>
                      <a:pt x="3010" y="4502"/>
                      <a:pt x="3248" y="4310"/>
                      <a:pt x="3307" y="4051"/>
                    </a:cubicBezTo>
                    <a:cubicBezTo>
                      <a:pt x="3367" y="3785"/>
                      <a:pt x="3244" y="3520"/>
                      <a:pt x="3006" y="3387"/>
                    </a:cubicBezTo>
                    <a:cubicBezTo>
                      <a:pt x="2969" y="3367"/>
                      <a:pt x="2915" y="3333"/>
                      <a:pt x="2912" y="3302"/>
                    </a:cubicBezTo>
                    <a:cubicBezTo>
                      <a:pt x="2904" y="3135"/>
                      <a:pt x="2909" y="2965"/>
                      <a:pt x="2909" y="2782"/>
                    </a:cubicBezTo>
                    <a:lnTo>
                      <a:pt x="4220" y="2782"/>
                    </a:lnTo>
                    <a:lnTo>
                      <a:pt x="4220" y="2426"/>
                    </a:lnTo>
                    <a:lnTo>
                      <a:pt x="2909" y="2426"/>
                    </a:lnTo>
                    <a:cubicBezTo>
                      <a:pt x="2909" y="2218"/>
                      <a:pt x="2903" y="2026"/>
                      <a:pt x="2909" y="1832"/>
                    </a:cubicBezTo>
                    <a:cubicBezTo>
                      <a:pt x="2926" y="1233"/>
                      <a:pt x="3199" y="782"/>
                      <a:pt x="3737" y="521"/>
                    </a:cubicBezTo>
                    <a:cubicBezTo>
                      <a:pt x="3968" y="410"/>
                      <a:pt x="4199" y="353"/>
                      <a:pt x="4425" y="353"/>
                    </a:cubicBezTo>
                    <a:cubicBezTo>
                      <a:pt x="4725" y="353"/>
                      <a:pt x="5018" y="452"/>
                      <a:pt x="5295" y="654"/>
                    </a:cubicBezTo>
                    <a:cubicBezTo>
                      <a:pt x="5910" y="1099"/>
                      <a:pt x="5942" y="1747"/>
                      <a:pt x="5886" y="2432"/>
                    </a:cubicBezTo>
                    <a:lnTo>
                      <a:pt x="4591" y="2432"/>
                    </a:lnTo>
                    <a:lnTo>
                      <a:pt x="4591" y="2788"/>
                    </a:lnTo>
                    <a:lnTo>
                      <a:pt x="5894" y="2788"/>
                    </a:lnTo>
                    <a:lnTo>
                      <a:pt x="5894" y="3340"/>
                    </a:lnTo>
                    <a:cubicBezTo>
                      <a:pt x="5558" y="3518"/>
                      <a:pt x="5423" y="3767"/>
                      <a:pt x="5503" y="4064"/>
                    </a:cubicBezTo>
                    <a:cubicBezTo>
                      <a:pt x="5571" y="4321"/>
                      <a:pt x="5810" y="4508"/>
                      <a:pt x="6076" y="4508"/>
                    </a:cubicBezTo>
                    <a:cubicBezTo>
                      <a:pt x="6078" y="4508"/>
                      <a:pt x="6080" y="4508"/>
                      <a:pt x="6082" y="4508"/>
                    </a:cubicBezTo>
                    <a:cubicBezTo>
                      <a:pt x="6349" y="4506"/>
                      <a:pt x="6591" y="4314"/>
                      <a:pt x="6653" y="4057"/>
                    </a:cubicBezTo>
                    <a:cubicBezTo>
                      <a:pt x="6725" y="3759"/>
                      <a:pt x="6588" y="3511"/>
                      <a:pt x="6263" y="3345"/>
                    </a:cubicBezTo>
                    <a:lnTo>
                      <a:pt x="6263" y="2790"/>
                    </a:lnTo>
                    <a:lnTo>
                      <a:pt x="8380" y="2790"/>
                    </a:lnTo>
                    <a:cubicBezTo>
                      <a:pt x="8469" y="5084"/>
                      <a:pt x="8556" y="7373"/>
                      <a:pt x="8642" y="9657"/>
                    </a:cubicBezTo>
                    <a:lnTo>
                      <a:pt x="8998" y="9657"/>
                    </a:lnTo>
                    <a:cubicBezTo>
                      <a:pt x="8906" y="7241"/>
                      <a:pt x="8815" y="4839"/>
                      <a:pt x="8723" y="2425"/>
                    </a:cubicBezTo>
                    <a:lnTo>
                      <a:pt x="6256" y="2425"/>
                    </a:lnTo>
                    <a:cubicBezTo>
                      <a:pt x="6256" y="2216"/>
                      <a:pt x="6257" y="2023"/>
                      <a:pt x="6256" y="1830"/>
                    </a:cubicBezTo>
                    <a:cubicBezTo>
                      <a:pt x="6250" y="990"/>
                      <a:pt x="5683" y="265"/>
                      <a:pt x="4871" y="58"/>
                    </a:cubicBezTo>
                    <a:cubicBezTo>
                      <a:pt x="4788" y="36"/>
                      <a:pt x="4704" y="20"/>
                      <a:pt x="46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69"/>
              <p:cNvSpPr/>
              <p:nvPr/>
            </p:nvSpPr>
            <p:spPr>
              <a:xfrm>
                <a:off x="7010190" y="1566573"/>
                <a:ext cx="129663" cy="111464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3877" extrusionOk="0">
                    <a:moveTo>
                      <a:pt x="1248" y="348"/>
                    </a:moveTo>
                    <a:cubicBezTo>
                      <a:pt x="1267" y="348"/>
                      <a:pt x="1287" y="348"/>
                      <a:pt x="1307" y="350"/>
                    </a:cubicBezTo>
                    <a:cubicBezTo>
                      <a:pt x="1409" y="359"/>
                      <a:pt x="1511" y="361"/>
                      <a:pt x="1614" y="361"/>
                    </a:cubicBezTo>
                    <a:cubicBezTo>
                      <a:pt x="1761" y="361"/>
                      <a:pt x="1910" y="356"/>
                      <a:pt x="2063" y="356"/>
                    </a:cubicBezTo>
                    <a:lnTo>
                      <a:pt x="2063" y="997"/>
                    </a:lnTo>
                    <a:lnTo>
                      <a:pt x="1586" y="997"/>
                    </a:lnTo>
                    <a:lnTo>
                      <a:pt x="1586" y="1356"/>
                    </a:lnTo>
                    <a:cubicBezTo>
                      <a:pt x="1676" y="1356"/>
                      <a:pt x="1765" y="1357"/>
                      <a:pt x="1854" y="1357"/>
                    </a:cubicBezTo>
                    <a:cubicBezTo>
                      <a:pt x="1898" y="1357"/>
                      <a:pt x="1942" y="1357"/>
                      <a:pt x="1986" y="1356"/>
                    </a:cubicBezTo>
                    <a:cubicBezTo>
                      <a:pt x="2043" y="1356"/>
                      <a:pt x="2073" y="1371"/>
                      <a:pt x="2073" y="1435"/>
                    </a:cubicBezTo>
                    <a:cubicBezTo>
                      <a:pt x="2070" y="1968"/>
                      <a:pt x="2070" y="2502"/>
                      <a:pt x="2070" y="3035"/>
                    </a:cubicBezTo>
                    <a:cubicBezTo>
                      <a:pt x="2070" y="3045"/>
                      <a:pt x="2066" y="3056"/>
                      <a:pt x="2054" y="3086"/>
                    </a:cubicBezTo>
                    <a:cubicBezTo>
                      <a:pt x="1569" y="2510"/>
                      <a:pt x="1096" y="1944"/>
                      <a:pt x="604" y="1356"/>
                    </a:cubicBezTo>
                    <a:lnTo>
                      <a:pt x="1215" y="1356"/>
                    </a:lnTo>
                    <a:lnTo>
                      <a:pt x="1215" y="1003"/>
                    </a:lnTo>
                    <a:lnTo>
                      <a:pt x="568" y="1003"/>
                    </a:lnTo>
                    <a:cubicBezTo>
                      <a:pt x="681" y="846"/>
                      <a:pt x="788" y="720"/>
                      <a:pt x="868" y="579"/>
                    </a:cubicBezTo>
                    <a:cubicBezTo>
                      <a:pt x="959" y="417"/>
                      <a:pt x="1074" y="348"/>
                      <a:pt x="1248" y="348"/>
                    </a:cubicBezTo>
                    <a:close/>
                    <a:moveTo>
                      <a:pt x="953" y="0"/>
                    </a:moveTo>
                    <a:cubicBezTo>
                      <a:pt x="877" y="0"/>
                      <a:pt x="830" y="23"/>
                      <a:pt x="787" y="85"/>
                    </a:cubicBezTo>
                    <a:cubicBezTo>
                      <a:pt x="545" y="427"/>
                      <a:pt x="298" y="766"/>
                      <a:pt x="55" y="1109"/>
                    </a:cubicBezTo>
                    <a:cubicBezTo>
                      <a:pt x="34" y="1136"/>
                      <a:pt x="19" y="1166"/>
                      <a:pt x="1" y="1195"/>
                    </a:cubicBezTo>
                    <a:cubicBezTo>
                      <a:pt x="750" y="2089"/>
                      <a:pt x="1496" y="2974"/>
                      <a:pt x="2251" y="3876"/>
                    </a:cubicBezTo>
                    <a:cubicBezTo>
                      <a:pt x="2603" y="3457"/>
                      <a:pt x="2942" y="3054"/>
                      <a:pt x="3286" y="2640"/>
                    </a:cubicBezTo>
                    <a:cubicBezTo>
                      <a:pt x="3192" y="2560"/>
                      <a:pt x="3108" y="2489"/>
                      <a:pt x="3014" y="2412"/>
                    </a:cubicBezTo>
                    <a:cubicBezTo>
                      <a:pt x="2823" y="2638"/>
                      <a:pt x="2640" y="2857"/>
                      <a:pt x="2447" y="3083"/>
                    </a:cubicBezTo>
                    <a:cubicBezTo>
                      <a:pt x="2438" y="3056"/>
                      <a:pt x="2431" y="3045"/>
                      <a:pt x="2431" y="3035"/>
                    </a:cubicBezTo>
                    <a:cubicBezTo>
                      <a:pt x="2431" y="2502"/>
                      <a:pt x="2431" y="1967"/>
                      <a:pt x="2429" y="1433"/>
                    </a:cubicBezTo>
                    <a:cubicBezTo>
                      <a:pt x="2429" y="1371"/>
                      <a:pt x="2454" y="1353"/>
                      <a:pt x="2508" y="1353"/>
                    </a:cubicBezTo>
                    <a:cubicBezTo>
                      <a:pt x="2510" y="1353"/>
                      <a:pt x="2513" y="1353"/>
                      <a:pt x="2515" y="1353"/>
                    </a:cubicBezTo>
                    <a:cubicBezTo>
                      <a:pt x="2544" y="1354"/>
                      <a:pt x="2573" y="1354"/>
                      <a:pt x="2602" y="1354"/>
                    </a:cubicBezTo>
                    <a:cubicBezTo>
                      <a:pt x="2659" y="1354"/>
                      <a:pt x="2716" y="1353"/>
                      <a:pt x="2773" y="1353"/>
                    </a:cubicBezTo>
                    <a:lnTo>
                      <a:pt x="2773" y="991"/>
                    </a:lnTo>
                    <a:lnTo>
                      <a:pt x="2438" y="991"/>
                    </a:lnTo>
                    <a:lnTo>
                      <a:pt x="2438" y="356"/>
                    </a:lnTo>
                    <a:cubicBezTo>
                      <a:pt x="2607" y="356"/>
                      <a:pt x="2773" y="356"/>
                      <a:pt x="2938" y="356"/>
                    </a:cubicBezTo>
                    <a:cubicBezTo>
                      <a:pt x="3103" y="356"/>
                      <a:pt x="3266" y="356"/>
                      <a:pt x="3431" y="358"/>
                    </a:cubicBezTo>
                    <a:cubicBezTo>
                      <a:pt x="3456" y="358"/>
                      <a:pt x="3488" y="382"/>
                      <a:pt x="3506" y="406"/>
                    </a:cubicBezTo>
                    <a:cubicBezTo>
                      <a:pt x="3690" y="658"/>
                      <a:pt x="3871" y="913"/>
                      <a:pt x="4057" y="1171"/>
                    </a:cubicBezTo>
                    <a:cubicBezTo>
                      <a:pt x="3785" y="1495"/>
                      <a:pt x="3517" y="1815"/>
                      <a:pt x="3245" y="2140"/>
                    </a:cubicBezTo>
                    <a:cubicBezTo>
                      <a:pt x="3342" y="2219"/>
                      <a:pt x="3431" y="2291"/>
                      <a:pt x="3521" y="2367"/>
                    </a:cubicBezTo>
                    <a:cubicBezTo>
                      <a:pt x="3855" y="1968"/>
                      <a:pt x="4180" y="1581"/>
                      <a:pt x="4509" y="1190"/>
                    </a:cubicBezTo>
                    <a:cubicBezTo>
                      <a:pt x="4233" y="807"/>
                      <a:pt x="3962" y="425"/>
                      <a:pt x="3687" y="51"/>
                    </a:cubicBezTo>
                    <a:cubicBezTo>
                      <a:pt x="3661" y="18"/>
                      <a:pt x="3598" y="3"/>
                      <a:pt x="3553" y="3"/>
                    </a:cubicBezTo>
                    <a:cubicBezTo>
                      <a:pt x="2686" y="2"/>
                      <a:pt x="1820" y="2"/>
                      <a:pt x="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69"/>
              <p:cNvSpPr/>
              <p:nvPr/>
            </p:nvSpPr>
            <p:spPr>
              <a:xfrm>
                <a:off x="6940126" y="1541503"/>
                <a:ext cx="129461" cy="207690"/>
              </a:xfrm>
              <a:custGeom>
                <a:avLst/>
                <a:gdLst/>
                <a:ahLst/>
                <a:cxnLst/>
                <a:rect l="l" t="t" r="r" b="b"/>
                <a:pathLst>
                  <a:path w="4503" h="7224" extrusionOk="0">
                    <a:moveTo>
                      <a:pt x="273" y="0"/>
                    </a:moveTo>
                    <a:cubicBezTo>
                      <a:pt x="181" y="2409"/>
                      <a:pt x="91" y="4815"/>
                      <a:pt x="0" y="7224"/>
                    </a:cubicBezTo>
                    <a:lnTo>
                      <a:pt x="4503" y="7224"/>
                    </a:lnTo>
                    <a:lnTo>
                      <a:pt x="4503" y="6871"/>
                    </a:lnTo>
                    <a:lnTo>
                      <a:pt x="370" y="6871"/>
                    </a:lnTo>
                    <a:cubicBezTo>
                      <a:pt x="456" y="4578"/>
                      <a:pt x="543" y="2296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69"/>
              <p:cNvSpPr/>
              <p:nvPr/>
            </p:nvSpPr>
            <p:spPr>
              <a:xfrm>
                <a:off x="7080312" y="1688243"/>
                <a:ext cx="129461" cy="61008"/>
              </a:xfrm>
              <a:custGeom>
                <a:avLst/>
                <a:gdLst/>
                <a:ahLst/>
                <a:cxnLst/>
                <a:rect l="l" t="t" r="r" b="b"/>
                <a:pathLst>
                  <a:path w="4503" h="2122" extrusionOk="0">
                    <a:moveTo>
                      <a:pt x="4066" y="0"/>
                    </a:moveTo>
                    <a:cubicBezTo>
                      <a:pt x="4088" y="596"/>
                      <a:pt x="4111" y="1178"/>
                      <a:pt x="4133" y="1771"/>
                    </a:cubicBezTo>
                    <a:lnTo>
                      <a:pt x="1" y="1771"/>
                    </a:lnTo>
                    <a:cubicBezTo>
                      <a:pt x="1" y="1901"/>
                      <a:pt x="1" y="2012"/>
                      <a:pt x="4" y="2121"/>
                    </a:cubicBezTo>
                    <a:lnTo>
                      <a:pt x="4503" y="2121"/>
                    </a:lnTo>
                    <a:cubicBezTo>
                      <a:pt x="4476" y="1411"/>
                      <a:pt x="4449" y="705"/>
                      <a:pt x="4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69"/>
              <p:cNvSpPr/>
              <p:nvPr/>
            </p:nvSpPr>
            <p:spPr>
              <a:xfrm>
                <a:off x="7170040" y="1515398"/>
                <a:ext cx="11557" cy="3602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253" extrusionOk="0">
                    <a:moveTo>
                      <a:pt x="356" y="0"/>
                    </a:moveTo>
                    <a:cubicBezTo>
                      <a:pt x="228" y="8"/>
                      <a:pt x="118" y="14"/>
                      <a:pt x="0" y="21"/>
                    </a:cubicBezTo>
                    <a:cubicBezTo>
                      <a:pt x="17" y="439"/>
                      <a:pt x="32" y="840"/>
                      <a:pt x="47" y="1252"/>
                    </a:cubicBezTo>
                    <a:cubicBezTo>
                      <a:pt x="171" y="1246"/>
                      <a:pt x="279" y="1240"/>
                      <a:pt x="402" y="1233"/>
                    </a:cubicBezTo>
                    <a:cubicBezTo>
                      <a:pt x="387" y="818"/>
                      <a:pt x="371" y="415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69"/>
              <p:cNvSpPr/>
              <p:nvPr/>
            </p:nvSpPr>
            <p:spPr>
              <a:xfrm>
                <a:off x="7100839" y="1595582"/>
                <a:ext cx="9718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338" y="340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69"/>
              <p:cNvSpPr/>
              <p:nvPr/>
            </p:nvSpPr>
            <p:spPr>
              <a:xfrm>
                <a:off x="6961718" y="1718862"/>
                <a:ext cx="9861" cy="991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5" extrusionOk="0">
                    <a:moveTo>
                      <a:pt x="1" y="0"/>
                    </a:moveTo>
                    <a:lnTo>
                      <a:pt x="1" y="344"/>
                    </a:lnTo>
                    <a:lnTo>
                      <a:pt x="343" y="344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69"/>
              <p:cNvSpPr/>
              <p:nvPr/>
            </p:nvSpPr>
            <p:spPr>
              <a:xfrm>
                <a:off x="6982188" y="1718862"/>
                <a:ext cx="9832" cy="986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3" extrusionOk="0">
                    <a:moveTo>
                      <a:pt x="0" y="0"/>
                    </a:moveTo>
                    <a:lnTo>
                      <a:pt x="0" y="343"/>
                    </a:lnTo>
                    <a:lnTo>
                      <a:pt x="341" y="343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69"/>
              <p:cNvSpPr/>
              <p:nvPr/>
            </p:nvSpPr>
            <p:spPr>
              <a:xfrm>
                <a:off x="7169207" y="1494870"/>
                <a:ext cx="10781" cy="1083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7" extrusionOk="0">
                    <a:moveTo>
                      <a:pt x="355" y="1"/>
                    </a:moveTo>
                    <a:cubicBezTo>
                      <a:pt x="230" y="8"/>
                      <a:pt x="120" y="15"/>
                      <a:pt x="1" y="22"/>
                    </a:cubicBezTo>
                    <a:cubicBezTo>
                      <a:pt x="7" y="147"/>
                      <a:pt x="14" y="257"/>
                      <a:pt x="20" y="377"/>
                    </a:cubicBezTo>
                    <a:cubicBezTo>
                      <a:pt x="144" y="370"/>
                      <a:pt x="254" y="363"/>
                      <a:pt x="375" y="358"/>
                    </a:cubicBezTo>
                    <a:cubicBezTo>
                      <a:pt x="369" y="233"/>
                      <a:pt x="363" y="122"/>
                      <a:pt x="3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4" name="Google Shape;754;p69"/>
            <p:cNvSpPr/>
            <p:nvPr/>
          </p:nvSpPr>
          <p:spPr>
            <a:xfrm>
              <a:off x="4701366" y="1482896"/>
              <a:ext cx="543300" cy="543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0"/>
          <p:cNvSpPr/>
          <p:nvPr/>
        </p:nvSpPr>
        <p:spPr>
          <a:xfrm>
            <a:off x="2663100" y="3095274"/>
            <a:ext cx="38178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70"/>
          <p:cNvSpPr txBox="1">
            <a:spLocks noGrp="1"/>
          </p:cNvSpPr>
          <p:nvPr>
            <p:ph type="subTitle" idx="1"/>
          </p:nvPr>
        </p:nvSpPr>
        <p:spPr>
          <a:xfrm>
            <a:off x="1486950" y="1408026"/>
            <a:ext cx="61701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“Venus tiene un nombre precioso y es el segundo planeta más cercano al Sol. Es un planeta caluroso, incluso más que Mercurio.”</a:t>
            </a:r>
            <a:endParaRPr/>
          </a:p>
        </p:txBody>
      </p:sp>
      <p:sp>
        <p:nvSpPr>
          <p:cNvPr id="761" name="Google Shape;761;p70"/>
          <p:cNvSpPr txBox="1">
            <a:spLocks noGrp="1"/>
          </p:cNvSpPr>
          <p:nvPr>
            <p:ph type="title"/>
          </p:nvPr>
        </p:nvSpPr>
        <p:spPr>
          <a:xfrm>
            <a:off x="2663100" y="3149424"/>
            <a:ext cx="3817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—Alguien Famoso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/>
          <p:nvPr/>
        </p:nvSpPr>
        <p:spPr>
          <a:xfrm>
            <a:off x="1944150" y="154561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8"/>
          <p:cNvSpPr txBox="1">
            <a:spLocks noGrp="1"/>
          </p:cNvSpPr>
          <p:nvPr>
            <p:ph type="title" idx="15"/>
          </p:nvPr>
        </p:nvSpPr>
        <p:spPr>
          <a:xfrm>
            <a:off x="720000" y="154561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Temario</a:t>
            </a:r>
            <a:endParaRPr dirty="0"/>
          </a:p>
        </p:txBody>
      </p:sp>
      <p:sp>
        <p:nvSpPr>
          <p:cNvPr id="433" name="Google Shape;433;p58"/>
          <p:cNvSpPr/>
          <p:nvPr/>
        </p:nvSpPr>
        <p:spPr>
          <a:xfrm>
            <a:off x="568746" y="1159527"/>
            <a:ext cx="518648" cy="46362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8"/>
          <p:cNvSpPr txBox="1">
            <a:spLocks noGrp="1"/>
          </p:cNvSpPr>
          <p:nvPr>
            <p:ph type="title" idx="8"/>
          </p:nvPr>
        </p:nvSpPr>
        <p:spPr>
          <a:xfrm>
            <a:off x="568725" y="1250877"/>
            <a:ext cx="520988" cy="3478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</a:t>
            </a:r>
            <a:endParaRPr dirty="0"/>
          </a:p>
        </p:txBody>
      </p:sp>
      <p:sp>
        <p:nvSpPr>
          <p:cNvPr id="440" name="Google Shape;440;p58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1239075" y="1326338"/>
            <a:ext cx="33329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MX" dirty="0"/>
              <a:t>Administración y habilidades directivas.</a:t>
            </a:r>
            <a:br>
              <a:rPr lang="es-MX" dirty="0"/>
            </a:br>
            <a:endParaRPr dirty="0"/>
          </a:p>
        </p:txBody>
      </p:sp>
      <p:sp>
        <p:nvSpPr>
          <p:cNvPr id="424" name="Google Shape;433;p58">
            <a:extLst>
              <a:ext uri="{FF2B5EF4-FFF2-40B4-BE49-F238E27FC236}">
                <a16:creationId xmlns:a16="http://schemas.microsoft.com/office/drawing/2014/main" id="{B3F50456-516D-B027-5B5D-1FF9B6BAFD62}"/>
              </a:ext>
            </a:extLst>
          </p:cNvPr>
          <p:cNvSpPr/>
          <p:nvPr/>
        </p:nvSpPr>
        <p:spPr>
          <a:xfrm>
            <a:off x="568746" y="1873954"/>
            <a:ext cx="518648" cy="46362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35;p58">
            <a:extLst>
              <a:ext uri="{FF2B5EF4-FFF2-40B4-BE49-F238E27FC236}">
                <a16:creationId xmlns:a16="http://schemas.microsoft.com/office/drawing/2014/main" id="{6C61DDA0-821C-3735-7C57-5A9358061847}"/>
              </a:ext>
            </a:extLst>
          </p:cNvPr>
          <p:cNvSpPr txBox="1">
            <a:spLocks/>
          </p:cNvSpPr>
          <p:nvPr/>
        </p:nvSpPr>
        <p:spPr>
          <a:xfrm>
            <a:off x="568725" y="1965304"/>
            <a:ext cx="520988" cy="34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Gilda Display"/>
              <a:buNone/>
              <a:defRPr sz="2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dirty="0"/>
              <a:t>2</a:t>
            </a:r>
          </a:p>
        </p:txBody>
      </p:sp>
      <p:sp>
        <p:nvSpPr>
          <p:cNvPr id="426" name="Google Shape;440;p58">
            <a:hlinkClick r:id="rId3" action="ppaction://hlinksldjump"/>
            <a:extLst>
              <a:ext uri="{FF2B5EF4-FFF2-40B4-BE49-F238E27FC236}">
                <a16:creationId xmlns:a16="http://schemas.microsoft.com/office/drawing/2014/main" id="{F5A83DC6-0623-D496-0AA0-E4C7DF896B03}"/>
              </a:ext>
            </a:extLst>
          </p:cNvPr>
          <p:cNvSpPr txBox="1">
            <a:spLocks/>
          </p:cNvSpPr>
          <p:nvPr/>
        </p:nvSpPr>
        <p:spPr>
          <a:xfrm>
            <a:off x="1239075" y="2040765"/>
            <a:ext cx="333292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Gilda Display"/>
              <a:buNone/>
              <a:defRPr sz="20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dirty="0"/>
              <a:t>Conceptualización de habilidad</a:t>
            </a:r>
            <a:br>
              <a:rPr lang="es-MX" dirty="0"/>
            </a:br>
            <a:endParaRPr lang="es-MX" dirty="0"/>
          </a:p>
        </p:txBody>
      </p:sp>
      <p:sp>
        <p:nvSpPr>
          <p:cNvPr id="427" name="Google Shape;433;p58">
            <a:extLst>
              <a:ext uri="{FF2B5EF4-FFF2-40B4-BE49-F238E27FC236}">
                <a16:creationId xmlns:a16="http://schemas.microsoft.com/office/drawing/2014/main" id="{524AA75F-F323-3289-6808-396D4A6B8229}"/>
              </a:ext>
            </a:extLst>
          </p:cNvPr>
          <p:cNvSpPr/>
          <p:nvPr/>
        </p:nvSpPr>
        <p:spPr>
          <a:xfrm>
            <a:off x="568746" y="2570225"/>
            <a:ext cx="518648" cy="46362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35;p58">
            <a:extLst>
              <a:ext uri="{FF2B5EF4-FFF2-40B4-BE49-F238E27FC236}">
                <a16:creationId xmlns:a16="http://schemas.microsoft.com/office/drawing/2014/main" id="{76DD4C64-2CDB-173A-E951-47AD5E6BC176}"/>
              </a:ext>
            </a:extLst>
          </p:cNvPr>
          <p:cNvSpPr txBox="1">
            <a:spLocks/>
          </p:cNvSpPr>
          <p:nvPr/>
        </p:nvSpPr>
        <p:spPr>
          <a:xfrm>
            <a:off x="568725" y="2661575"/>
            <a:ext cx="520988" cy="34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Gilda Display"/>
              <a:buNone/>
              <a:defRPr sz="2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dirty="0"/>
              <a:t>3</a:t>
            </a:r>
          </a:p>
        </p:txBody>
      </p:sp>
      <p:sp>
        <p:nvSpPr>
          <p:cNvPr id="480" name="Google Shape;440;p58">
            <a:hlinkClick r:id="rId3" action="ppaction://hlinksldjump"/>
            <a:extLst>
              <a:ext uri="{FF2B5EF4-FFF2-40B4-BE49-F238E27FC236}">
                <a16:creationId xmlns:a16="http://schemas.microsoft.com/office/drawing/2014/main" id="{6F0633E7-5FBB-62D6-2372-0144DE8FCF2B}"/>
              </a:ext>
            </a:extLst>
          </p:cNvPr>
          <p:cNvSpPr txBox="1">
            <a:spLocks/>
          </p:cNvSpPr>
          <p:nvPr/>
        </p:nvSpPr>
        <p:spPr>
          <a:xfrm>
            <a:off x="1239075" y="2737036"/>
            <a:ext cx="333292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Gilda Display"/>
              <a:buNone/>
              <a:defRPr sz="20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dirty="0"/>
              <a:t>Definición de sistema.</a:t>
            </a:r>
            <a:br>
              <a:rPr lang="es-MX" dirty="0"/>
            </a:br>
            <a:endParaRPr lang="es-MX" dirty="0"/>
          </a:p>
        </p:txBody>
      </p:sp>
      <p:sp>
        <p:nvSpPr>
          <p:cNvPr id="481" name="Google Shape;433;p58">
            <a:extLst>
              <a:ext uri="{FF2B5EF4-FFF2-40B4-BE49-F238E27FC236}">
                <a16:creationId xmlns:a16="http://schemas.microsoft.com/office/drawing/2014/main" id="{690407BB-8B40-41C5-AB7A-C8D32683DF18}"/>
              </a:ext>
            </a:extLst>
          </p:cNvPr>
          <p:cNvSpPr/>
          <p:nvPr/>
        </p:nvSpPr>
        <p:spPr>
          <a:xfrm>
            <a:off x="568746" y="3266496"/>
            <a:ext cx="518648" cy="46362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35;p58">
            <a:extLst>
              <a:ext uri="{FF2B5EF4-FFF2-40B4-BE49-F238E27FC236}">
                <a16:creationId xmlns:a16="http://schemas.microsoft.com/office/drawing/2014/main" id="{EB5AF915-36B8-0C97-F957-C8B1BE649E6D}"/>
              </a:ext>
            </a:extLst>
          </p:cNvPr>
          <p:cNvSpPr txBox="1">
            <a:spLocks/>
          </p:cNvSpPr>
          <p:nvPr/>
        </p:nvSpPr>
        <p:spPr>
          <a:xfrm>
            <a:off x="568725" y="3357846"/>
            <a:ext cx="520988" cy="34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Gilda Display"/>
              <a:buNone/>
              <a:defRPr sz="2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dirty="0"/>
              <a:t>4</a:t>
            </a:r>
          </a:p>
        </p:txBody>
      </p:sp>
      <p:sp>
        <p:nvSpPr>
          <p:cNvPr id="483" name="Google Shape;440;p58">
            <a:hlinkClick r:id="rId3" action="ppaction://hlinksldjump"/>
            <a:extLst>
              <a:ext uri="{FF2B5EF4-FFF2-40B4-BE49-F238E27FC236}">
                <a16:creationId xmlns:a16="http://schemas.microsoft.com/office/drawing/2014/main" id="{0B343BDD-25C7-E3BB-3580-801208A15BBD}"/>
              </a:ext>
            </a:extLst>
          </p:cNvPr>
          <p:cNvSpPr txBox="1">
            <a:spLocks/>
          </p:cNvSpPr>
          <p:nvPr/>
        </p:nvSpPr>
        <p:spPr>
          <a:xfrm>
            <a:off x="1239075" y="3433307"/>
            <a:ext cx="333292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Gilda Display"/>
              <a:buNone/>
              <a:defRPr sz="20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dirty="0"/>
              <a:t>Características de los sistemas.</a:t>
            </a:r>
            <a:br>
              <a:rPr lang="es-MX" dirty="0"/>
            </a:br>
            <a:endParaRPr lang="es-MX" dirty="0"/>
          </a:p>
        </p:txBody>
      </p:sp>
      <p:sp>
        <p:nvSpPr>
          <p:cNvPr id="484" name="Google Shape;433;p58">
            <a:extLst>
              <a:ext uri="{FF2B5EF4-FFF2-40B4-BE49-F238E27FC236}">
                <a16:creationId xmlns:a16="http://schemas.microsoft.com/office/drawing/2014/main" id="{901E0A0E-00E8-D274-B05F-F43772649BC5}"/>
              </a:ext>
            </a:extLst>
          </p:cNvPr>
          <p:cNvSpPr/>
          <p:nvPr/>
        </p:nvSpPr>
        <p:spPr>
          <a:xfrm>
            <a:off x="568746" y="3962767"/>
            <a:ext cx="518648" cy="46362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35;p58">
            <a:extLst>
              <a:ext uri="{FF2B5EF4-FFF2-40B4-BE49-F238E27FC236}">
                <a16:creationId xmlns:a16="http://schemas.microsoft.com/office/drawing/2014/main" id="{E10DA98B-8810-B55D-AC04-5BEF0F1AAE90}"/>
              </a:ext>
            </a:extLst>
          </p:cNvPr>
          <p:cNvSpPr txBox="1">
            <a:spLocks/>
          </p:cNvSpPr>
          <p:nvPr/>
        </p:nvSpPr>
        <p:spPr>
          <a:xfrm>
            <a:off x="568725" y="4054117"/>
            <a:ext cx="520988" cy="34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Gilda Display"/>
              <a:buNone/>
              <a:defRPr sz="2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dirty="0"/>
              <a:t>5</a:t>
            </a:r>
          </a:p>
        </p:txBody>
      </p:sp>
      <p:sp>
        <p:nvSpPr>
          <p:cNvPr id="486" name="Google Shape;440;p58">
            <a:hlinkClick r:id="rId3" action="ppaction://hlinksldjump"/>
            <a:extLst>
              <a:ext uri="{FF2B5EF4-FFF2-40B4-BE49-F238E27FC236}">
                <a16:creationId xmlns:a16="http://schemas.microsoft.com/office/drawing/2014/main" id="{6AA5989A-BFAD-5FAB-68C9-1AFA80F55B35}"/>
              </a:ext>
            </a:extLst>
          </p:cNvPr>
          <p:cNvSpPr txBox="1">
            <a:spLocks/>
          </p:cNvSpPr>
          <p:nvPr/>
        </p:nvSpPr>
        <p:spPr>
          <a:xfrm>
            <a:off x="1239075" y="4129578"/>
            <a:ext cx="333292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Gilda Display"/>
              <a:buNone/>
              <a:defRPr sz="20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dirty="0"/>
              <a:t>La organización como sistema</a:t>
            </a:r>
            <a:br>
              <a:rPr lang="es-MX" dirty="0"/>
            </a:br>
            <a:endParaRPr lang="es-MX" dirty="0"/>
          </a:p>
        </p:txBody>
      </p:sp>
      <p:sp>
        <p:nvSpPr>
          <p:cNvPr id="487" name="Google Shape;433;p58">
            <a:extLst>
              <a:ext uri="{FF2B5EF4-FFF2-40B4-BE49-F238E27FC236}">
                <a16:creationId xmlns:a16="http://schemas.microsoft.com/office/drawing/2014/main" id="{800DE07F-D2FC-B3A3-EE5A-42CB55BCDAAC}"/>
              </a:ext>
            </a:extLst>
          </p:cNvPr>
          <p:cNvSpPr/>
          <p:nvPr/>
        </p:nvSpPr>
        <p:spPr>
          <a:xfrm>
            <a:off x="4721383" y="1112251"/>
            <a:ext cx="518648" cy="46362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35;p58">
            <a:extLst>
              <a:ext uri="{FF2B5EF4-FFF2-40B4-BE49-F238E27FC236}">
                <a16:creationId xmlns:a16="http://schemas.microsoft.com/office/drawing/2014/main" id="{D930E738-3F92-9028-6E06-E2A724CB52E0}"/>
              </a:ext>
            </a:extLst>
          </p:cNvPr>
          <p:cNvSpPr txBox="1">
            <a:spLocks/>
          </p:cNvSpPr>
          <p:nvPr/>
        </p:nvSpPr>
        <p:spPr>
          <a:xfrm>
            <a:off x="4721362" y="1203601"/>
            <a:ext cx="520988" cy="34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Gilda Display"/>
              <a:buNone/>
              <a:defRPr sz="2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dirty="0"/>
              <a:t>6</a:t>
            </a:r>
          </a:p>
        </p:txBody>
      </p:sp>
      <p:sp>
        <p:nvSpPr>
          <p:cNvPr id="489" name="Google Shape;440;p58">
            <a:hlinkClick r:id="rId3" action="ppaction://hlinksldjump"/>
            <a:extLst>
              <a:ext uri="{FF2B5EF4-FFF2-40B4-BE49-F238E27FC236}">
                <a16:creationId xmlns:a16="http://schemas.microsoft.com/office/drawing/2014/main" id="{479EBF12-E4CF-4B42-B894-36CFECD59412}"/>
              </a:ext>
            </a:extLst>
          </p:cNvPr>
          <p:cNvSpPr txBox="1">
            <a:spLocks/>
          </p:cNvSpPr>
          <p:nvPr/>
        </p:nvSpPr>
        <p:spPr>
          <a:xfrm>
            <a:off x="5391712" y="1279062"/>
            <a:ext cx="333292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Gilda Display"/>
              <a:buNone/>
              <a:defRPr sz="20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dirty="0"/>
              <a:t>El liderazgo y el pensamiento sistemático.</a:t>
            </a:r>
            <a:br>
              <a:rPr lang="es-MX" dirty="0"/>
            </a:br>
            <a:endParaRPr lang="es-MX" dirty="0"/>
          </a:p>
        </p:txBody>
      </p:sp>
      <p:sp>
        <p:nvSpPr>
          <p:cNvPr id="490" name="Google Shape;433;p58">
            <a:extLst>
              <a:ext uri="{FF2B5EF4-FFF2-40B4-BE49-F238E27FC236}">
                <a16:creationId xmlns:a16="http://schemas.microsoft.com/office/drawing/2014/main" id="{3287F56B-EE94-CB3D-8B9A-738A3037F76F}"/>
              </a:ext>
            </a:extLst>
          </p:cNvPr>
          <p:cNvSpPr/>
          <p:nvPr/>
        </p:nvSpPr>
        <p:spPr>
          <a:xfrm>
            <a:off x="4721383" y="1808522"/>
            <a:ext cx="518648" cy="46362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35;p58">
            <a:extLst>
              <a:ext uri="{FF2B5EF4-FFF2-40B4-BE49-F238E27FC236}">
                <a16:creationId xmlns:a16="http://schemas.microsoft.com/office/drawing/2014/main" id="{F91CC582-F339-34A3-C48C-01E00E307466}"/>
              </a:ext>
            </a:extLst>
          </p:cNvPr>
          <p:cNvSpPr txBox="1">
            <a:spLocks/>
          </p:cNvSpPr>
          <p:nvPr/>
        </p:nvSpPr>
        <p:spPr>
          <a:xfrm>
            <a:off x="4721362" y="1899872"/>
            <a:ext cx="520988" cy="34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Gilda Display"/>
              <a:buNone/>
              <a:defRPr sz="2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dirty="0"/>
              <a:t>7</a:t>
            </a:r>
          </a:p>
        </p:txBody>
      </p:sp>
      <p:sp>
        <p:nvSpPr>
          <p:cNvPr id="492" name="Google Shape;440;p58">
            <a:hlinkClick r:id="rId3" action="ppaction://hlinksldjump"/>
            <a:extLst>
              <a:ext uri="{FF2B5EF4-FFF2-40B4-BE49-F238E27FC236}">
                <a16:creationId xmlns:a16="http://schemas.microsoft.com/office/drawing/2014/main" id="{95E69753-A338-4258-782F-BE2D31169388}"/>
              </a:ext>
            </a:extLst>
          </p:cNvPr>
          <p:cNvSpPr txBox="1">
            <a:spLocks/>
          </p:cNvSpPr>
          <p:nvPr/>
        </p:nvSpPr>
        <p:spPr>
          <a:xfrm>
            <a:off x="5391712" y="1975333"/>
            <a:ext cx="333292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Gilda Display"/>
              <a:buNone/>
              <a:defRPr sz="20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dirty="0"/>
              <a:t>El perfil del líder sistemático.</a:t>
            </a:r>
            <a:br>
              <a:rPr lang="es-MX" dirty="0"/>
            </a:br>
            <a:endParaRPr lang="es-MX" dirty="0"/>
          </a:p>
        </p:txBody>
      </p:sp>
      <p:sp>
        <p:nvSpPr>
          <p:cNvPr id="493" name="Google Shape;433;p58">
            <a:extLst>
              <a:ext uri="{FF2B5EF4-FFF2-40B4-BE49-F238E27FC236}">
                <a16:creationId xmlns:a16="http://schemas.microsoft.com/office/drawing/2014/main" id="{801AF0F8-4B81-B33C-7FF6-E02D4DE7EC19}"/>
              </a:ext>
            </a:extLst>
          </p:cNvPr>
          <p:cNvSpPr/>
          <p:nvPr/>
        </p:nvSpPr>
        <p:spPr>
          <a:xfrm>
            <a:off x="4721383" y="2504793"/>
            <a:ext cx="518648" cy="46362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35;p58">
            <a:extLst>
              <a:ext uri="{FF2B5EF4-FFF2-40B4-BE49-F238E27FC236}">
                <a16:creationId xmlns:a16="http://schemas.microsoft.com/office/drawing/2014/main" id="{C52EDF86-54C1-BBA6-CD93-7849971025D4}"/>
              </a:ext>
            </a:extLst>
          </p:cNvPr>
          <p:cNvSpPr txBox="1">
            <a:spLocks/>
          </p:cNvSpPr>
          <p:nvPr/>
        </p:nvSpPr>
        <p:spPr>
          <a:xfrm>
            <a:off x="4721362" y="2596143"/>
            <a:ext cx="520988" cy="34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Gilda Display"/>
              <a:buNone/>
              <a:defRPr sz="2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dirty="0"/>
              <a:t>8</a:t>
            </a:r>
          </a:p>
        </p:txBody>
      </p:sp>
      <p:sp>
        <p:nvSpPr>
          <p:cNvPr id="495" name="Google Shape;440;p58">
            <a:hlinkClick r:id="rId3" action="ppaction://hlinksldjump"/>
            <a:extLst>
              <a:ext uri="{FF2B5EF4-FFF2-40B4-BE49-F238E27FC236}">
                <a16:creationId xmlns:a16="http://schemas.microsoft.com/office/drawing/2014/main" id="{A82887AE-83CF-60E9-4284-468F94E3012B}"/>
              </a:ext>
            </a:extLst>
          </p:cNvPr>
          <p:cNvSpPr txBox="1">
            <a:spLocks/>
          </p:cNvSpPr>
          <p:nvPr/>
        </p:nvSpPr>
        <p:spPr>
          <a:xfrm>
            <a:off x="5391712" y="2671604"/>
            <a:ext cx="333292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Gilda Display"/>
              <a:buNone/>
              <a:defRPr sz="20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dirty="0"/>
              <a:t>El papel del liderazgo en la solución de problemas</a:t>
            </a:r>
          </a:p>
        </p:txBody>
      </p:sp>
      <p:sp>
        <p:nvSpPr>
          <p:cNvPr id="496" name="Google Shape;433;p58">
            <a:extLst>
              <a:ext uri="{FF2B5EF4-FFF2-40B4-BE49-F238E27FC236}">
                <a16:creationId xmlns:a16="http://schemas.microsoft.com/office/drawing/2014/main" id="{2924A42F-8AA8-8833-D387-1CB26B96E869}"/>
              </a:ext>
            </a:extLst>
          </p:cNvPr>
          <p:cNvSpPr/>
          <p:nvPr/>
        </p:nvSpPr>
        <p:spPr>
          <a:xfrm>
            <a:off x="4721383" y="3173757"/>
            <a:ext cx="518648" cy="46362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35;p58">
            <a:extLst>
              <a:ext uri="{FF2B5EF4-FFF2-40B4-BE49-F238E27FC236}">
                <a16:creationId xmlns:a16="http://schemas.microsoft.com/office/drawing/2014/main" id="{B1A515DE-1DC6-45A1-ACB3-12C4B3900370}"/>
              </a:ext>
            </a:extLst>
          </p:cNvPr>
          <p:cNvSpPr txBox="1">
            <a:spLocks/>
          </p:cNvSpPr>
          <p:nvPr/>
        </p:nvSpPr>
        <p:spPr>
          <a:xfrm>
            <a:off x="4719043" y="3221852"/>
            <a:ext cx="520988" cy="34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Gilda Display"/>
              <a:buNone/>
              <a:defRPr sz="2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dirty="0"/>
              <a:t>9</a:t>
            </a:r>
          </a:p>
        </p:txBody>
      </p:sp>
      <p:sp>
        <p:nvSpPr>
          <p:cNvPr id="498" name="Google Shape;440;p58">
            <a:hlinkClick r:id="rId3" action="ppaction://hlinksldjump"/>
            <a:extLst>
              <a:ext uri="{FF2B5EF4-FFF2-40B4-BE49-F238E27FC236}">
                <a16:creationId xmlns:a16="http://schemas.microsoft.com/office/drawing/2014/main" id="{3B99BC33-71DA-F6A3-5362-B6099D06DF09}"/>
              </a:ext>
            </a:extLst>
          </p:cNvPr>
          <p:cNvSpPr txBox="1">
            <a:spLocks/>
          </p:cNvSpPr>
          <p:nvPr/>
        </p:nvSpPr>
        <p:spPr>
          <a:xfrm>
            <a:off x="5391712" y="3340568"/>
            <a:ext cx="375228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Gilda Display"/>
              <a:buNone/>
              <a:defRPr sz="20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dirty="0"/>
              <a:t>Visión y misión en la empresa y su impacto en la dirección</a:t>
            </a:r>
          </a:p>
        </p:txBody>
      </p:sp>
      <p:sp>
        <p:nvSpPr>
          <p:cNvPr id="499" name="Google Shape;433;p58">
            <a:extLst>
              <a:ext uri="{FF2B5EF4-FFF2-40B4-BE49-F238E27FC236}">
                <a16:creationId xmlns:a16="http://schemas.microsoft.com/office/drawing/2014/main" id="{32313FD6-B303-47D5-3231-9FC54E59D5CB}"/>
              </a:ext>
            </a:extLst>
          </p:cNvPr>
          <p:cNvSpPr/>
          <p:nvPr/>
        </p:nvSpPr>
        <p:spPr>
          <a:xfrm>
            <a:off x="4721383" y="3938910"/>
            <a:ext cx="518648" cy="46362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435;p58">
            <a:extLst>
              <a:ext uri="{FF2B5EF4-FFF2-40B4-BE49-F238E27FC236}">
                <a16:creationId xmlns:a16="http://schemas.microsoft.com/office/drawing/2014/main" id="{468FDF1D-9D0A-949C-2AEA-014F3CA769EF}"/>
              </a:ext>
            </a:extLst>
          </p:cNvPr>
          <p:cNvSpPr txBox="1">
            <a:spLocks/>
          </p:cNvSpPr>
          <p:nvPr/>
        </p:nvSpPr>
        <p:spPr>
          <a:xfrm>
            <a:off x="4721362" y="4030260"/>
            <a:ext cx="520988" cy="34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Gilda Display"/>
              <a:buNone/>
              <a:defRPr sz="2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sz="2400" dirty="0"/>
              <a:t>10</a:t>
            </a:r>
          </a:p>
        </p:txBody>
      </p:sp>
      <p:sp>
        <p:nvSpPr>
          <p:cNvPr id="501" name="Google Shape;440;p58">
            <a:hlinkClick r:id="rId3" action="ppaction://hlinksldjump"/>
            <a:extLst>
              <a:ext uri="{FF2B5EF4-FFF2-40B4-BE49-F238E27FC236}">
                <a16:creationId xmlns:a16="http://schemas.microsoft.com/office/drawing/2014/main" id="{83958BC4-5D31-411E-BAC3-F1A121893A72}"/>
              </a:ext>
            </a:extLst>
          </p:cNvPr>
          <p:cNvSpPr txBox="1">
            <a:spLocks/>
          </p:cNvSpPr>
          <p:nvPr/>
        </p:nvSpPr>
        <p:spPr>
          <a:xfrm>
            <a:off x="5391712" y="4105721"/>
            <a:ext cx="333292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Gilda Display"/>
              <a:buNone/>
              <a:defRPr sz="20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dirty="0"/>
              <a:t>Organización funcional y división de tareas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1"/>
          <p:cNvSpPr/>
          <p:nvPr/>
        </p:nvSpPr>
        <p:spPr>
          <a:xfrm>
            <a:off x="719996" y="3307100"/>
            <a:ext cx="3171900" cy="531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71"/>
          <p:cNvSpPr txBox="1">
            <a:spLocks noGrp="1"/>
          </p:cNvSpPr>
          <p:nvPr>
            <p:ph type="subTitle" idx="1"/>
          </p:nvPr>
        </p:nvSpPr>
        <p:spPr>
          <a:xfrm>
            <a:off x="720000" y="1583250"/>
            <a:ext cx="5581200" cy="163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“Venus tiene un nombre precioso y es el segundo planeta más cercano al Sol. Es un planeta caluroso, incluso más que Mercurio.”</a:t>
            </a:r>
            <a:endParaRPr/>
          </a:p>
        </p:txBody>
      </p:sp>
      <p:sp>
        <p:nvSpPr>
          <p:cNvPr id="768" name="Google Shape;768;p71"/>
          <p:cNvSpPr txBox="1">
            <a:spLocks noGrp="1"/>
          </p:cNvSpPr>
          <p:nvPr>
            <p:ph type="title"/>
          </p:nvPr>
        </p:nvSpPr>
        <p:spPr>
          <a:xfrm>
            <a:off x="953350" y="3307100"/>
            <a:ext cx="2705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—Alguien Famoso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6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2"/>
          <p:cNvSpPr txBox="1">
            <a:spLocks noGrp="1"/>
          </p:cNvSpPr>
          <p:nvPr>
            <p:ph type="subTitle" idx="1"/>
          </p:nvPr>
        </p:nvSpPr>
        <p:spPr>
          <a:xfrm>
            <a:off x="2396400" y="3674375"/>
            <a:ext cx="43512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Puedes reemplazar la imagen. Haz clic derecho en ella y luego elige "Reemplazar imagen" para que puedas agregar la tuya</a:t>
            </a:r>
            <a:endParaRPr/>
          </a:p>
        </p:txBody>
      </p:sp>
      <p:pic>
        <p:nvPicPr>
          <p:cNvPr id="774" name="Google Shape;774;p72"/>
          <p:cNvPicPr preferRelativeResize="0"/>
          <p:nvPr/>
        </p:nvPicPr>
        <p:blipFill rotWithShape="1">
          <a:blip r:embed="rId3">
            <a:alphaModFix/>
          </a:blip>
          <a:srcRect t="43047" b="20097"/>
          <a:stretch/>
        </p:blipFill>
        <p:spPr>
          <a:xfrm>
            <a:off x="731400" y="537750"/>
            <a:ext cx="7692600" cy="1890600"/>
          </a:xfrm>
          <a:prstGeom prst="roundRect">
            <a:avLst>
              <a:gd name="adj" fmla="val 569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5" name="Google Shape;775;p72"/>
          <p:cNvSpPr/>
          <p:nvPr/>
        </p:nvSpPr>
        <p:spPr>
          <a:xfrm>
            <a:off x="731406" y="2990850"/>
            <a:ext cx="7704000" cy="640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72"/>
          <p:cNvSpPr txBox="1">
            <a:spLocks noGrp="1"/>
          </p:cNvSpPr>
          <p:nvPr>
            <p:ph type="title"/>
          </p:nvPr>
        </p:nvSpPr>
        <p:spPr>
          <a:xfrm>
            <a:off x="927906" y="2990850"/>
            <a:ext cx="7311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imagen siempre refuerza el concepto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4"/>
          <p:cNvSpPr/>
          <p:nvPr/>
        </p:nvSpPr>
        <p:spPr>
          <a:xfrm>
            <a:off x="3463213" y="3576760"/>
            <a:ext cx="731400" cy="7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74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7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Futuro</a:t>
            </a:r>
            <a:endParaRPr/>
          </a:p>
        </p:txBody>
      </p:sp>
      <p:sp>
        <p:nvSpPr>
          <p:cNvPr id="793" name="Google Shape;793;p74"/>
          <p:cNvSpPr txBox="1">
            <a:spLocks noGrp="1"/>
          </p:cNvSpPr>
          <p:nvPr>
            <p:ph type="subTitle" idx="4294967295"/>
          </p:nvPr>
        </p:nvSpPr>
        <p:spPr>
          <a:xfrm>
            <a:off x="4347013" y="3829392"/>
            <a:ext cx="264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el segundo planeta más cercano al Sol</a:t>
            </a:r>
            <a:endParaRPr/>
          </a:p>
        </p:txBody>
      </p:sp>
      <p:sp>
        <p:nvSpPr>
          <p:cNvPr id="794" name="Google Shape;794;p74"/>
          <p:cNvSpPr txBox="1">
            <a:spLocks noGrp="1"/>
          </p:cNvSpPr>
          <p:nvPr>
            <p:ph type="subTitle" idx="4294967295"/>
          </p:nvPr>
        </p:nvSpPr>
        <p:spPr>
          <a:xfrm>
            <a:off x="4347013" y="3506802"/>
            <a:ext cx="264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Venus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95" name="Google Shape;795;p74"/>
          <p:cNvSpPr txBox="1">
            <a:spLocks noGrp="1"/>
          </p:cNvSpPr>
          <p:nvPr>
            <p:ph type="subTitle" idx="4294967295"/>
          </p:nvPr>
        </p:nvSpPr>
        <p:spPr>
          <a:xfrm>
            <a:off x="4347013" y="1694553"/>
            <a:ext cx="2027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el planeta más grande </a:t>
            </a:r>
            <a:endParaRPr/>
          </a:p>
        </p:txBody>
      </p:sp>
      <p:sp>
        <p:nvSpPr>
          <p:cNvPr id="796" name="Google Shape;796;p74"/>
          <p:cNvSpPr txBox="1">
            <a:spLocks noGrp="1"/>
          </p:cNvSpPr>
          <p:nvPr>
            <p:ph type="subTitle" idx="4294967295"/>
          </p:nvPr>
        </p:nvSpPr>
        <p:spPr>
          <a:xfrm>
            <a:off x="4347013" y="1374433"/>
            <a:ext cx="214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Júpiter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97" name="Google Shape;797;p74"/>
          <p:cNvSpPr txBox="1">
            <a:spLocks noGrp="1"/>
          </p:cNvSpPr>
          <p:nvPr>
            <p:ph type="subTitle" idx="4294967295"/>
          </p:nvPr>
        </p:nvSpPr>
        <p:spPr>
          <a:xfrm>
            <a:off x="4347013" y="2761350"/>
            <a:ext cx="2141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planeta contiene óxido de hierro</a:t>
            </a:r>
            <a:endParaRPr/>
          </a:p>
        </p:txBody>
      </p:sp>
      <p:sp>
        <p:nvSpPr>
          <p:cNvPr id="798" name="Google Shape;798;p74"/>
          <p:cNvSpPr txBox="1">
            <a:spLocks noGrp="1"/>
          </p:cNvSpPr>
          <p:nvPr>
            <p:ph type="subTitle" idx="4294967295"/>
          </p:nvPr>
        </p:nvSpPr>
        <p:spPr>
          <a:xfrm>
            <a:off x="4347013" y="2440618"/>
            <a:ext cx="214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Marte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99" name="Google Shape;799;p74"/>
          <p:cNvSpPr/>
          <p:nvPr/>
        </p:nvSpPr>
        <p:spPr>
          <a:xfrm>
            <a:off x="3463213" y="1443160"/>
            <a:ext cx="731400" cy="7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74"/>
          <p:cNvSpPr/>
          <p:nvPr/>
        </p:nvSpPr>
        <p:spPr>
          <a:xfrm>
            <a:off x="3463213" y="2509960"/>
            <a:ext cx="731400" cy="7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1" name="Google Shape;801;p74"/>
          <p:cNvCxnSpPr>
            <a:stCxn id="799" idx="1"/>
            <a:endCxn id="800" idx="1"/>
          </p:cNvCxnSpPr>
          <p:nvPr/>
        </p:nvCxnSpPr>
        <p:spPr>
          <a:xfrm>
            <a:off x="3463213" y="1808860"/>
            <a:ext cx="600" cy="1066800"/>
          </a:xfrm>
          <a:prstGeom prst="bentConnector3">
            <a:avLst>
              <a:gd name="adj1" fmla="val -6662708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74"/>
          <p:cNvCxnSpPr>
            <a:stCxn id="800" idx="1"/>
            <a:endCxn id="790" idx="1"/>
          </p:cNvCxnSpPr>
          <p:nvPr/>
        </p:nvCxnSpPr>
        <p:spPr>
          <a:xfrm>
            <a:off x="3463213" y="2875660"/>
            <a:ext cx="600" cy="1066800"/>
          </a:xfrm>
          <a:prstGeom prst="bentConnector3">
            <a:avLst>
              <a:gd name="adj1" fmla="val -6662708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3" name="Google Shape;803;p74"/>
          <p:cNvSpPr/>
          <p:nvPr/>
        </p:nvSpPr>
        <p:spPr>
          <a:xfrm>
            <a:off x="2153388" y="1596604"/>
            <a:ext cx="424500" cy="42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1</a:t>
            </a:r>
            <a:endParaRPr/>
          </a:p>
        </p:txBody>
      </p:sp>
      <p:cxnSp>
        <p:nvCxnSpPr>
          <p:cNvPr id="804" name="Google Shape;804;p74"/>
          <p:cNvCxnSpPr>
            <a:stCxn id="805" idx="1"/>
            <a:endCxn id="803" idx="3"/>
          </p:cNvCxnSpPr>
          <p:nvPr/>
        </p:nvCxnSpPr>
        <p:spPr>
          <a:xfrm rot="10800000">
            <a:off x="2577944" y="1808852"/>
            <a:ext cx="44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p74"/>
          <p:cNvSpPr/>
          <p:nvPr/>
        </p:nvSpPr>
        <p:spPr>
          <a:xfrm>
            <a:off x="2153388" y="2663404"/>
            <a:ext cx="424500" cy="42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2</a:t>
            </a:r>
            <a:endParaRPr/>
          </a:p>
        </p:txBody>
      </p:sp>
      <p:cxnSp>
        <p:nvCxnSpPr>
          <p:cNvPr id="807" name="Google Shape;807;p74"/>
          <p:cNvCxnSpPr>
            <a:stCxn id="808" idx="1"/>
            <a:endCxn id="806" idx="3"/>
          </p:cNvCxnSpPr>
          <p:nvPr/>
        </p:nvCxnSpPr>
        <p:spPr>
          <a:xfrm rot="10800000">
            <a:off x="2577944" y="2875652"/>
            <a:ext cx="44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74"/>
          <p:cNvSpPr/>
          <p:nvPr/>
        </p:nvSpPr>
        <p:spPr>
          <a:xfrm>
            <a:off x="2153388" y="3730204"/>
            <a:ext cx="424500" cy="42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3</a:t>
            </a:r>
            <a:endParaRPr/>
          </a:p>
        </p:txBody>
      </p:sp>
      <p:cxnSp>
        <p:nvCxnSpPr>
          <p:cNvPr id="810" name="Google Shape;810;p74"/>
          <p:cNvCxnSpPr>
            <a:stCxn id="811" idx="1"/>
            <a:endCxn id="809" idx="3"/>
          </p:cNvCxnSpPr>
          <p:nvPr/>
        </p:nvCxnSpPr>
        <p:spPr>
          <a:xfrm rot="10800000">
            <a:off x="2577944" y="3942452"/>
            <a:ext cx="44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2" name="Google Shape;812;p74"/>
          <p:cNvGrpSpPr/>
          <p:nvPr/>
        </p:nvGrpSpPr>
        <p:grpSpPr>
          <a:xfrm>
            <a:off x="3695209" y="1564386"/>
            <a:ext cx="267438" cy="488929"/>
            <a:chOff x="1088600" y="3958525"/>
            <a:chExt cx="269350" cy="492425"/>
          </a:xfrm>
        </p:grpSpPr>
        <p:sp>
          <p:nvSpPr>
            <p:cNvPr id="813" name="Google Shape;813;p74"/>
            <p:cNvSpPr/>
            <p:nvPr/>
          </p:nvSpPr>
          <p:spPr>
            <a:xfrm>
              <a:off x="1088600" y="3958525"/>
              <a:ext cx="269350" cy="492425"/>
            </a:xfrm>
            <a:custGeom>
              <a:avLst/>
              <a:gdLst/>
              <a:ahLst/>
              <a:cxnLst/>
              <a:rect l="l" t="t" r="r" b="b"/>
              <a:pathLst>
                <a:path w="10774" h="19697" extrusionOk="0">
                  <a:moveTo>
                    <a:pt x="6424" y="4300"/>
                  </a:moveTo>
                  <a:lnTo>
                    <a:pt x="6424" y="4925"/>
                  </a:lnTo>
                  <a:lnTo>
                    <a:pt x="6124" y="4850"/>
                  </a:lnTo>
                  <a:lnTo>
                    <a:pt x="5799" y="4800"/>
                  </a:lnTo>
                  <a:lnTo>
                    <a:pt x="5499" y="4750"/>
                  </a:lnTo>
                  <a:lnTo>
                    <a:pt x="4824" y="4750"/>
                  </a:lnTo>
                  <a:lnTo>
                    <a:pt x="4474" y="4800"/>
                  </a:lnTo>
                  <a:lnTo>
                    <a:pt x="4124" y="4850"/>
                  </a:lnTo>
                  <a:lnTo>
                    <a:pt x="3799" y="4925"/>
                  </a:lnTo>
                  <a:lnTo>
                    <a:pt x="3799" y="4300"/>
                  </a:lnTo>
                  <a:close/>
                  <a:moveTo>
                    <a:pt x="3199" y="4050"/>
                  </a:moveTo>
                  <a:lnTo>
                    <a:pt x="3199" y="5125"/>
                  </a:lnTo>
                  <a:lnTo>
                    <a:pt x="2900" y="5250"/>
                  </a:lnTo>
                  <a:lnTo>
                    <a:pt x="2600" y="5400"/>
                  </a:lnTo>
                  <a:lnTo>
                    <a:pt x="2600" y="4200"/>
                  </a:lnTo>
                  <a:lnTo>
                    <a:pt x="2625" y="4150"/>
                  </a:lnTo>
                  <a:lnTo>
                    <a:pt x="2650" y="4100"/>
                  </a:lnTo>
                  <a:lnTo>
                    <a:pt x="2700" y="4050"/>
                  </a:lnTo>
                  <a:close/>
                  <a:moveTo>
                    <a:pt x="7524" y="4050"/>
                  </a:moveTo>
                  <a:lnTo>
                    <a:pt x="7574" y="4100"/>
                  </a:lnTo>
                  <a:lnTo>
                    <a:pt x="7599" y="4150"/>
                  </a:lnTo>
                  <a:lnTo>
                    <a:pt x="7624" y="4200"/>
                  </a:lnTo>
                  <a:lnTo>
                    <a:pt x="7624" y="5400"/>
                  </a:lnTo>
                  <a:lnTo>
                    <a:pt x="7324" y="5250"/>
                  </a:lnTo>
                  <a:lnTo>
                    <a:pt x="6999" y="5125"/>
                  </a:lnTo>
                  <a:lnTo>
                    <a:pt x="6999" y="4050"/>
                  </a:lnTo>
                  <a:close/>
                  <a:moveTo>
                    <a:pt x="6424" y="14773"/>
                  </a:moveTo>
                  <a:lnTo>
                    <a:pt x="6424" y="15373"/>
                  </a:lnTo>
                  <a:lnTo>
                    <a:pt x="3799" y="15373"/>
                  </a:lnTo>
                  <a:lnTo>
                    <a:pt x="3799" y="14773"/>
                  </a:lnTo>
                  <a:lnTo>
                    <a:pt x="4099" y="14848"/>
                  </a:lnTo>
                  <a:lnTo>
                    <a:pt x="4399" y="14898"/>
                  </a:lnTo>
                  <a:lnTo>
                    <a:pt x="4724" y="14923"/>
                  </a:lnTo>
                  <a:lnTo>
                    <a:pt x="5049" y="14948"/>
                  </a:lnTo>
                  <a:lnTo>
                    <a:pt x="5399" y="14948"/>
                  </a:lnTo>
                  <a:lnTo>
                    <a:pt x="5749" y="14898"/>
                  </a:lnTo>
                  <a:lnTo>
                    <a:pt x="6074" y="14848"/>
                  </a:lnTo>
                  <a:lnTo>
                    <a:pt x="6424" y="14773"/>
                  </a:lnTo>
                  <a:close/>
                  <a:moveTo>
                    <a:pt x="2600" y="14298"/>
                  </a:moveTo>
                  <a:lnTo>
                    <a:pt x="2900" y="14448"/>
                  </a:lnTo>
                  <a:lnTo>
                    <a:pt x="3199" y="14573"/>
                  </a:lnTo>
                  <a:lnTo>
                    <a:pt x="3199" y="15648"/>
                  </a:lnTo>
                  <a:lnTo>
                    <a:pt x="2700" y="15648"/>
                  </a:lnTo>
                  <a:lnTo>
                    <a:pt x="2650" y="15598"/>
                  </a:lnTo>
                  <a:lnTo>
                    <a:pt x="2625" y="15548"/>
                  </a:lnTo>
                  <a:lnTo>
                    <a:pt x="2600" y="15498"/>
                  </a:lnTo>
                  <a:lnTo>
                    <a:pt x="2600" y="14298"/>
                  </a:lnTo>
                  <a:close/>
                  <a:moveTo>
                    <a:pt x="7624" y="14298"/>
                  </a:moveTo>
                  <a:lnTo>
                    <a:pt x="7624" y="15498"/>
                  </a:lnTo>
                  <a:lnTo>
                    <a:pt x="7599" y="15548"/>
                  </a:lnTo>
                  <a:lnTo>
                    <a:pt x="7574" y="15598"/>
                  </a:lnTo>
                  <a:lnTo>
                    <a:pt x="7524" y="15648"/>
                  </a:lnTo>
                  <a:lnTo>
                    <a:pt x="6999" y="15648"/>
                  </a:lnTo>
                  <a:lnTo>
                    <a:pt x="6999" y="14573"/>
                  </a:lnTo>
                  <a:lnTo>
                    <a:pt x="7324" y="14448"/>
                  </a:lnTo>
                  <a:lnTo>
                    <a:pt x="7624" y="14298"/>
                  </a:lnTo>
                  <a:close/>
                  <a:moveTo>
                    <a:pt x="6399" y="15973"/>
                  </a:moveTo>
                  <a:lnTo>
                    <a:pt x="6274" y="19122"/>
                  </a:lnTo>
                  <a:lnTo>
                    <a:pt x="3949" y="19122"/>
                  </a:lnTo>
                  <a:lnTo>
                    <a:pt x="3799" y="15973"/>
                  </a:lnTo>
                  <a:close/>
                  <a:moveTo>
                    <a:pt x="3674" y="1"/>
                  </a:moveTo>
                  <a:lnTo>
                    <a:pt x="3574" y="26"/>
                  </a:lnTo>
                  <a:lnTo>
                    <a:pt x="3474" y="76"/>
                  </a:lnTo>
                  <a:lnTo>
                    <a:pt x="3399" y="151"/>
                  </a:lnTo>
                  <a:lnTo>
                    <a:pt x="3374" y="276"/>
                  </a:lnTo>
                  <a:lnTo>
                    <a:pt x="3224" y="3475"/>
                  </a:lnTo>
                  <a:lnTo>
                    <a:pt x="2625" y="3475"/>
                  </a:lnTo>
                  <a:lnTo>
                    <a:pt x="2475" y="3525"/>
                  </a:lnTo>
                  <a:lnTo>
                    <a:pt x="2350" y="3600"/>
                  </a:lnTo>
                  <a:lnTo>
                    <a:pt x="2250" y="3675"/>
                  </a:lnTo>
                  <a:lnTo>
                    <a:pt x="2150" y="3800"/>
                  </a:lnTo>
                  <a:lnTo>
                    <a:pt x="2075" y="3925"/>
                  </a:lnTo>
                  <a:lnTo>
                    <a:pt x="2050" y="4050"/>
                  </a:lnTo>
                  <a:lnTo>
                    <a:pt x="2025" y="4200"/>
                  </a:lnTo>
                  <a:lnTo>
                    <a:pt x="2025" y="5800"/>
                  </a:lnTo>
                  <a:lnTo>
                    <a:pt x="1800" y="5974"/>
                  </a:lnTo>
                  <a:lnTo>
                    <a:pt x="1600" y="6149"/>
                  </a:lnTo>
                  <a:lnTo>
                    <a:pt x="1400" y="6349"/>
                  </a:lnTo>
                  <a:lnTo>
                    <a:pt x="1200" y="6574"/>
                  </a:lnTo>
                  <a:lnTo>
                    <a:pt x="1025" y="6799"/>
                  </a:lnTo>
                  <a:lnTo>
                    <a:pt x="850" y="7024"/>
                  </a:lnTo>
                  <a:lnTo>
                    <a:pt x="700" y="7274"/>
                  </a:lnTo>
                  <a:lnTo>
                    <a:pt x="575" y="7524"/>
                  </a:lnTo>
                  <a:lnTo>
                    <a:pt x="450" y="7774"/>
                  </a:lnTo>
                  <a:lnTo>
                    <a:pt x="325" y="8049"/>
                  </a:lnTo>
                  <a:lnTo>
                    <a:pt x="250" y="8324"/>
                  </a:lnTo>
                  <a:lnTo>
                    <a:pt x="150" y="8599"/>
                  </a:lnTo>
                  <a:lnTo>
                    <a:pt x="100" y="8899"/>
                  </a:lnTo>
                  <a:lnTo>
                    <a:pt x="50" y="9174"/>
                  </a:lnTo>
                  <a:lnTo>
                    <a:pt x="25" y="9474"/>
                  </a:lnTo>
                  <a:lnTo>
                    <a:pt x="0" y="9774"/>
                  </a:lnTo>
                  <a:lnTo>
                    <a:pt x="25" y="10099"/>
                  </a:lnTo>
                  <a:lnTo>
                    <a:pt x="50" y="10424"/>
                  </a:lnTo>
                  <a:lnTo>
                    <a:pt x="75" y="10749"/>
                  </a:lnTo>
                  <a:lnTo>
                    <a:pt x="150" y="11074"/>
                  </a:lnTo>
                  <a:lnTo>
                    <a:pt x="250" y="11374"/>
                  </a:lnTo>
                  <a:lnTo>
                    <a:pt x="350" y="11673"/>
                  </a:lnTo>
                  <a:lnTo>
                    <a:pt x="475" y="11973"/>
                  </a:lnTo>
                  <a:lnTo>
                    <a:pt x="600" y="12248"/>
                  </a:lnTo>
                  <a:lnTo>
                    <a:pt x="675" y="12348"/>
                  </a:lnTo>
                  <a:lnTo>
                    <a:pt x="775" y="12398"/>
                  </a:lnTo>
                  <a:lnTo>
                    <a:pt x="900" y="12398"/>
                  </a:lnTo>
                  <a:lnTo>
                    <a:pt x="1000" y="12373"/>
                  </a:lnTo>
                  <a:lnTo>
                    <a:pt x="1100" y="12298"/>
                  </a:lnTo>
                  <a:lnTo>
                    <a:pt x="1150" y="12198"/>
                  </a:lnTo>
                  <a:lnTo>
                    <a:pt x="1150" y="12098"/>
                  </a:lnTo>
                  <a:lnTo>
                    <a:pt x="1125" y="11973"/>
                  </a:lnTo>
                  <a:lnTo>
                    <a:pt x="1000" y="11723"/>
                  </a:lnTo>
                  <a:lnTo>
                    <a:pt x="875" y="11473"/>
                  </a:lnTo>
                  <a:lnTo>
                    <a:pt x="800" y="11199"/>
                  </a:lnTo>
                  <a:lnTo>
                    <a:pt x="725" y="10924"/>
                  </a:lnTo>
                  <a:lnTo>
                    <a:pt x="650" y="10649"/>
                  </a:lnTo>
                  <a:lnTo>
                    <a:pt x="625" y="10374"/>
                  </a:lnTo>
                  <a:lnTo>
                    <a:pt x="600" y="10074"/>
                  </a:lnTo>
                  <a:lnTo>
                    <a:pt x="575" y="9799"/>
                  </a:lnTo>
                  <a:lnTo>
                    <a:pt x="625" y="9324"/>
                  </a:lnTo>
                  <a:lnTo>
                    <a:pt x="700" y="8874"/>
                  </a:lnTo>
                  <a:lnTo>
                    <a:pt x="800" y="8449"/>
                  </a:lnTo>
                  <a:lnTo>
                    <a:pt x="950" y="8049"/>
                  </a:lnTo>
                  <a:lnTo>
                    <a:pt x="1150" y="7649"/>
                  </a:lnTo>
                  <a:lnTo>
                    <a:pt x="1400" y="7274"/>
                  </a:lnTo>
                  <a:lnTo>
                    <a:pt x="1650" y="6924"/>
                  </a:lnTo>
                  <a:lnTo>
                    <a:pt x="1950" y="6624"/>
                  </a:lnTo>
                  <a:lnTo>
                    <a:pt x="2275" y="6324"/>
                  </a:lnTo>
                  <a:lnTo>
                    <a:pt x="2625" y="6074"/>
                  </a:lnTo>
                  <a:lnTo>
                    <a:pt x="3000" y="5850"/>
                  </a:lnTo>
                  <a:lnTo>
                    <a:pt x="3399" y="5650"/>
                  </a:lnTo>
                  <a:lnTo>
                    <a:pt x="3824" y="5525"/>
                  </a:lnTo>
                  <a:lnTo>
                    <a:pt x="4249" y="5400"/>
                  </a:lnTo>
                  <a:lnTo>
                    <a:pt x="4699" y="5350"/>
                  </a:lnTo>
                  <a:lnTo>
                    <a:pt x="5174" y="5325"/>
                  </a:lnTo>
                  <a:lnTo>
                    <a:pt x="5499" y="5350"/>
                  </a:lnTo>
                  <a:lnTo>
                    <a:pt x="5799" y="5375"/>
                  </a:lnTo>
                  <a:lnTo>
                    <a:pt x="6124" y="5450"/>
                  </a:lnTo>
                  <a:lnTo>
                    <a:pt x="6449" y="5525"/>
                  </a:lnTo>
                  <a:lnTo>
                    <a:pt x="6749" y="5625"/>
                  </a:lnTo>
                  <a:lnTo>
                    <a:pt x="7049" y="5750"/>
                  </a:lnTo>
                  <a:lnTo>
                    <a:pt x="7324" y="5899"/>
                  </a:lnTo>
                  <a:lnTo>
                    <a:pt x="7599" y="6074"/>
                  </a:lnTo>
                  <a:lnTo>
                    <a:pt x="7874" y="6274"/>
                  </a:lnTo>
                  <a:lnTo>
                    <a:pt x="8124" y="6474"/>
                  </a:lnTo>
                  <a:lnTo>
                    <a:pt x="8349" y="6699"/>
                  </a:lnTo>
                  <a:lnTo>
                    <a:pt x="8549" y="6924"/>
                  </a:lnTo>
                  <a:lnTo>
                    <a:pt x="8749" y="7174"/>
                  </a:lnTo>
                  <a:lnTo>
                    <a:pt x="8923" y="7424"/>
                  </a:lnTo>
                  <a:lnTo>
                    <a:pt x="9098" y="7699"/>
                  </a:lnTo>
                  <a:lnTo>
                    <a:pt x="9223" y="7999"/>
                  </a:lnTo>
                  <a:lnTo>
                    <a:pt x="9398" y="8449"/>
                  </a:lnTo>
                  <a:lnTo>
                    <a:pt x="9523" y="8924"/>
                  </a:lnTo>
                  <a:lnTo>
                    <a:pt x="9573" y="9174"/>
                  </a:lnTo>
                  <a:lnTo>
                    <a:pt x="9598" y="9449"/>
                  </a:lnTo>
                  <a:lnTo>
                    <a:pt x="9623" y="9699"/>
                  </a:lnTo>
                  <a:lnTo>
                    <a:pt x="9623" y="9974"/>
                  </a:lnTo>
                  <a:lnTo>
                    <a:pt x="9598" y="10224"/>
                  </a:lnTo>
                  <a:lnTo>
                    <a:pt x="9573" y="10499"/>
                  </a:lnTo>
                  <a:lnTo>
                    <a:pt x="9523" y="10749"/>
                  </a:lnTo>
                  <a:lnTo>
                    <a:pt x="9473" y="10999"/>
                  </a:lnTo>
                  <a:lnTo>
                    <a:pt x="9373" y="11349"/>
                  </a:lnTo>
                  <a:lnTo>
                    <a:pt x="9223" y="11673"/>
                  </a:lnTo>
                  <a:lnTo>
                    <a:pt x="9073" y="11998"/>
                  </a:lnTo>
                  <a:lnTo>
                    <a:pt x="8898" y="12298"/>
                  </a:lnTo>
                  <a:lnTo>
                    <a:pt x="8699" y="12598"/>
                  </a:lnTo>
                  <a:lnTo>
                    <a:pt x="8449" y="12873"/>
                  </a:lnTo>
                  <a:lnTo>
                    <a:pt x="8199" y="13123"/>
                  </a:lnTo>
                  <a:lnTo>
                    <a:pt x="7949" y="13348"/>
                  </a:lnTo>
                  <a:lnTo>
                    <a:pt x="7549" y="13648"/>
                  </a:lnTo>
                  <a:lnTo>
                    <a:pt x="7149" y="13873"/>
                  </a:lnTo>
                  <a:lnTo>
                    <a:pt x="6699" y="14073"/>
                  </a:lnTo>
                  <a:lnTo>
                    <a:pt x="6249" y="14223"/>
                  </a:lnTo>
                  <a:lnTo>
                    <a:pt x="5949" y="14298"/>
                  </a:lnTo>
                  <a:lnTo>
                    <a:pt x="5649" y="14348"/>
                  </a:lnTo>
                  <a:lnTo>
                    <a:pt x="5349" y="14373"/>
                  </a:lnTo>
                  <a:lnTo>
                    <a:pt x="5049" y="14373"/>
                  </a:lnTo>
                  <a:lnTo>
                    <a:pt x="4599" y="14348"/>
                  </a:lnTo>
                  <a:lnTo>
                    <a:pt x="4149" y="14273"/>
                  </a:lnTo>
                  <a:lnTo>
                    <a:pt x="3724" y="14148"/>
                  </a:lnTo>
                  <a:lnTo>
                    <a:pt x="3324" y="13998"/>
                  </a:lnTo>
                  <a:lnTo>
                    <a:pt x="2925" y="13798"/>
                  </a:lnTo>
                  <a:lnTo>
                    <a:pt x="2550" y="13573"/>
                  </a:lnTo>
                  <a:lnTo>
                    <a:pt x="2200" y="13298"/>
                  </a:lnTo>
                  <a:lnTo>
                    <a:pt x="1850" y="12998"/>
                  </a:lnTo>
                  <a:lnTo>
                    <a:pt x="1775" y="12923"/>
                  </a:lnTo>
                  <a:lnTo>
                    <a:pt x="1650" y="12898"/>
                  </a:lnTo>
                  <a:lnTo>
                    <a:pt x="1550" y="12923"/>
                  </a:lnTo>
                  <a:lnTo>
                    <a:pt x="1450" y="12998"/>
                  </a:lnTo>
                  <a:lnTo>
                    <a:pt x="1375" y="13073"/>
                  </a:lnTo>
                  <a:lnTo>
                    <a:pt x="1375" y="13198"/>
                  </a:lnTo>
                  <a:lnTo>
                    <a:pt x="1375" y="13298"/>
                  </a:lnTo>
                  <a:lnTo>
                    <a:pt x="1450" y="13398"/>
                  </a:lnTo>
                  <a:lnTo>
                    <a:pt x="1725" y="13673"/>
                  </a:lnTo>
                  <a:lnTo>
                    <a:pt x="2025" y="13923"/>
                  </a:lnTo>
                  <a:lnTo>
                    <a:pt x="2025" y="15498"/>
                  </a:lnTo>
                  <a:lnTo>
                    <a:pt x="2050" y="15648"/>
                  </a:lnTo>
                  <a:lnTo>
                    <a:pt x="2075" y="15773"/>
                  </a:lnTo>
                  <a:lnTo>
                    <a:pt x="2150" y="15898"/>
                  </a:lnTo>
                  <a:lnTo>
                    <a:pt x="2250" y="16023"/>
                  </a:lnTo>
                  <a:lnTo>
                    <a:pt x="2350" y="16098"/>
                  </a:lnTo>
                  <a:lnTo>
                    <a:pt x="2475" y="16173"/>
                  </a:lnTo>
                  <a:lnTo>
                    <a:pt x="2625" y="16223"/>
                  </a:lnTo>
                  <a:lnTo>
                    <a:pt x="3224" y="16223"/>
                  </a:lnTo>
                  <a:lnTo>
                    <a:pt x="3374" y="19422"/>
                  </a:lnTo>
                  <a:lnTo>
                    <a:pt x="3399" y="19547"/>
                  </a:lnTo>
                  <a:lnTo>
                    <a:pt x="3474" y="19622"/>
                  </a:lnTo>
                  <a:lnTo>
                    <a:pt x="3574" y="19672"/>
                  </a:lnTo>
                  <a:lnTo>
                    <a:pt x="3674" y="19697"/>
                  </a:lnTo>
                  <a:lnTo>
                    <a:pt x="6549" y="19697"/>
                  </a:lnTo>
                  <a:lnTo>
                    <a:pt x="6649" y="19672"/>
                  </a:lnTo>
                  <a:lnTo>
                    <a:pt x="6749" y="19622"/>
                  </a:lnTo>
                  <a:lnTo>
                    <a:pt x="6799" y="19547"/>
                  </a:lnTo>
                  <a:lnTo>
                    <a:pt x="6824" y="19422"/>
                  </a:lnTo>
                  <a:lnTo>
                    <a:pt x="6974" y="16223"/>
                  </a:lnTo>
                  <a:lnTo>
                    <a:pt x="7599" y="16223"/>
                  </a:lnTo>
                  <a:lnTo>
                    <a:pt x="7724" y="16173"/>
                  </a:lnTo>
                  <a:lnTo>
                    <a:pt x="7874" y="16098"/>
                  </a:lnTo>
                  <a:lnTo>
                    <a:pt x="7974" y="16023"/>
                  </a:lnTo>
                  <a:lnTo>
                    <a:pt x="8074" y="15898"/>
                  </a:lnTo>
                  <a:lnTo>
                    <a:pt x="8124" y="15773"/>
                  </a:lnTo>
                  <a:lnTo>
                    <a:pt x="8174" y="15648"/>
                  </a:lnTo>
                  <a:lnTo>
                    <a:pt x="8199" y="15498"/>
                  </a:lnTo>
                  <a:lnTo>
                    <a:pt x="8199" y="13898"/>
                  </a:lnTo>
                  <a:lnTo>
                    <a:pt x="8599" y="13548"/>
                  </a:lnTo>
                  <a:lnTo>
                    <a:pt x="8973" y="13173"/>
                  </a:lnTo>
                  <a:lnTo>
                    <a:pt x="9298" y="12723"/>
                  </a:lnTo>
                  <a:lnTo>
                    <a:pt x="9598" y="12273"/>
                  </a:lnTo>
                  <a:lnTo>
                    <a:pt x="9823" y="11773"/>
                  </a:lnTo>
                  <a:lnTo>
                    <a:pt x="9923" y="11523"/>
                  </a:lnTo>
                  <a:lnTo>
                    <a:pt x="9998" y="11249"/>
                  </a:lnTo>
                  <a:lnTo>
                    <a:pt x="10073" y="10974"/>
                  </a:lnTo>
                  <a:lnTo>
                    <a:pt x="10123" y="10699"/>
                  </a:lnTo>
                  <a:lnTo>
                    <a:pt x="10173" y="10424"/>
                  </a:lnTo>
                  <a:lnTo>
                    <a:pt x="10198" y="10124"/>
                  </a:lnTo>
                  <a:lnTo>
                    <a:pt x="10598" y="10124"/>
                  </a:lnTo>
                  <a:lnTo>
                    <a:pt x="10698" y="10049"/>
                  </a:lnTo>
                  <a:lnTo>
                    <a:pt x="10748" y="9949"/>
                  </a:lnTo>
                  <a:lnTo>
                    <a:pt x="10773" y="9849"/>
                  </a:lnTo>
                  <a:lnTo>
                    <a:pt x="10748" y="9724"/>
                  </a:lnTo>
                  <a:lnTo>
                    <a:pt x="10698" y="9649"/>
                  </a:lnTo>
                  <a:lnTo>
                    <a:pt x="10598" y="9574"/>
                  </a:lnTo>
                  <a:lnTo>
                    <a:pt x="10473" y="9549"/>
                  </a:lnTo>
                  <a:lnTo>
                    <a:pt x="10198" y="9549"/>
                  </a:lnTo>
                  <a:lnTo>
                    <a:pt x="10173" y="9274"/>
                  </a:lnTo>
                  <a:lnTo>
                    <a:pt x="10123" y="8999"/>
                  </a:lnTo>
                  <a:lnTo>
                    <a:pt x="10073" y="8724"/>
                  </a:lnTo>
                  <a:lnTo>
                    <a:pt x="9998" y="8449"/>
                  </a:lnTo>
                  <a:lnTo>
                    <a:pt x="9923" y="8174"/>
                  </a:lnTo>
                  <a:lnTo>
                    <a:pt x="9823" y="7924"/>
                  </a:lnTo>
                  <a:lnTo>
                    <a:pt x="9598" y="7424"/>
                  </a:lnTo>
                  <a:lnTo>
                    <a:pt x="9298" y="6974"/>
                  </a:lnTo>
                  <a:lnTo>
                    <a:pt x="8973" y="6524"/>
                  </a:lnTo>
                  <a:lnTo>
                    <a:pt x="8599" y="6149"/>
                  </a:lnTo>
                  <a:lnTo>
                    <a:pt x="8199" y="5800"/>
                  </a:lnTo>
                  <a:lnTo>
                    <a:pt x="8199" y="4200"/>
                  </a:lnTo>
                  <a:lnTo>
                    <a:pt x="8174" y="4050"/>
                  </a:lnTo>
                  <a:lnTo>
                    <a:pt x="8124" y="3925"/>
                  </a:lnTo>
                  <a:lnTo>
                    <a:pt x="8074" y="3800"/>
                  </a:lnTo>
                  <a:lnTo>
                    <a:pt x="7974" y="3675"/>
                  </a:lnTo>
                  <a:lnTo>
                    <a:pt x="7874" y="3600"/>
                  </a:lnTo>
                  <a:lnTo>
                    <a:pt x="7724" y="3525"/>
                  </a:lnTo>
                  <a:lnTo>
                    <a:pt x="7599" y="3475"/>
                  </a:lnTo>
                  <a:lnTo>
                    <a:pt x="6974" y="3475"/>
                  </a:lnTo>
                  <a:lnTo>
                    <a:pt x="6924" y="2550"/>
                  </a:lnTo>
                  <a:lnTo>
                    <a:pt x="6899" y="2425"/>
                  </a:lnTo>
                  <a:lnTo>
                    <a:pt x="6849" y="2350"/>
                  </a:lnTo>
                  <a:lnTo>
                    <a:pt x="6749" y="2300"/>
                  </a:lnTo>
                  <a:lnTo>
                    <a:pt x="6624" y="2275"/>
                  </a:lnTo>
                  <a:lnTo>
                    <a:pt x="6524" y="2300"/>
                  </a:lnTo>
                  <a:lnTo>
                    <a:pt x="6424" y="2375"/>
                  </a:lnTo>
                  <a:lnTo>
                    <a:pt x="6374" y="2450"/>
                  </a:lnTo>
                  <a:lnTo>
                    <a:pt x="6349" y="2575"/>
                  </a:lnTo>
                  <a:lnTo>
                    <a:pt x="6399" y="3725"/>
                  </a:lnTo>
                  <a:lnTo>
                    <a:pt x="3799" y="3725"/>
                  </a:lnTo>
                  <a:lnTo>
                    <a:pt x="3949" y="575"/>
                  </a:lnTo>
                  <a:lnTo>
                    <a:pt x="6274" y="575"/>
                  </a:lnTo>
                  <a:lnTo>
                    <a:pt x="6299" y="1250"/>
                  </a:lnTo>
                  <a:lnTo>
                    <a:pt x="6324" y="1350"/>
                  </a:lnTo>
                  <a:lnTo>
                    <a:pt x="6399" y="1450"/>
                  </a:lnTo>
                  <a:lnTo>
                    <a:pt x="6474" y="1500"/>
                  </a:lnTo>
                  <a:lnTo>
                    <a:pt x="6599" y="1525"/>
                  </a:lnTo>
                  <a:lnTo>
                    <a:pt x="6699" y="1500"/>
                  </a:lnTo>
                  <a:lnTo>
                    <a:pt x="6799" y="1425"/>
                  </a:lnTo>
                  <a:lnTo>
                    <a:pt x="6849" y="1325"/>
                  </a:lnTo>
                  <a:lnTo>
                    <a:pt x="6874" y="1225"/>
                  </a:lnTo>
                  <a:lnTo>
                    <a:pt x="6824" y="276"/>
                  </a:lnTo>
                  <a:lnTo>
                    <a:pt x="6799" y="151"/>
                  </a:lnTo>
                  <a:lnTo>
                    <a:pt x="6749" y="76"/>
                  </a:lnTo>
                  <a:lnTo>
                    <a:pt x="6649" y="26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4"/>
            <p:cNvSpPr/>
            <p:nvPr/>
          </p:nvSpPr>
          <p:spPr>
            <a:xfrm>
              <a:off x="1110450" y="4099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4275" y="1250"/>
                  </a:moveTo>
                  <a:lnTo>
                    <a:pt x="4575" y="1275"/>
                  </a:lnTo>
                  <a:lnTo>
                    <a:pt x="4850" y="1325"/>
                  </a:lnTo>
                  <a:lnTo>
                    <a:pt x="5125" y="1400"/>
                  </a:lnTo>
                  <a:lnTo>
                    <a:pt x="5400" y="1500"/>
                  </a:lnTo>
                  <a:lnTo>
                    <a:pt x="5650" y="1625"/>
                  </a:lnTo>
                  <a:lnTo>
                    <a:pt x="5900" y="1775"/>
                  </a:lnTo>
                  <a:lnTo>
                    <a:pt x="6125" y="1950"/>
                  </a:lnTo>
                  <a:lnTo>
                    <a:pt x="6350" y="2150"/>
                  </a:lnTo>
                  <a:lnTo>
                    <a:pt x="6550" y="2375"/>
                  </a:lnTo>
                  <a:lnTo>
                    <a:pt x="6725" y="2600"/>
                  </a:lnTo>
                  <a:lnTo>
                    <a:pt x="6875" y="2850"/>
                  </a:lnTo>
                  <a:lnTo>
                    <a:pt x="6975" y="3125"/>
                  </a:lnTo>
                  <a:lnTo>
                    <a:pt x="7075" y="3400"/>
                  </a:lnTo>
                  <a:lnTo>
                    <a:pt x="7150" y="3675"/>
                  </a:lnTo>
                  <a:lnTo>
                    <a:pt x="7175" y="3975"/>
                  </a:lnTo>
                  <a:lnTo>
                    <a:pt x="7200" y="4250"/>
                  </a:lnTo>
                  <a:lnTo>
                    <a:pt x="7175" y="4550"/>
                  </a:lnTo>
                  <a:lnTo>
                    <a:pt x="7125" y="4850"/>
                  </a:lnTo>
                  <a:lnTo>
                    <a:pt x="7050" y="5125"/>
                  </a:lnTo>
                  <a:lnTo>
                    <a:pt x="6950" y="5400"/>
                  </a:lnTo>
                  <a:lnTo>
                    <a:pt x="6825" y="5650"/>
                  </a:lnTo>
                  <a:lnTo>
                    <a:pt x="6675" y="5899"/>
                  </a:lnTo>
                  <a:lnTo>
                    <a:pt x="6500" y="6124"/>
                  </a:lnTo>
                  <a:lnTo>
                    <a:pt x="6300" y="6349"/>
                  </a:lnTo>
                  <a:lnTo>
                    <a:pt x="6075" y="6549"/>
                  </a:lnTo>
                  <a:lnTo>
                    <a:pt x="5850" y="6699"/>
                  </a:lnTo>
                  <a:lnTo>
                    <a:pt x="5600" y="6849"/>
                  </a:lnTo>
                  <a:lnTo>
                    <a:pt x="5325" y="6974"/>
                  </a:lnTo>
                  <a:lnTo>
                    <a:pt x="5050" y="7074"/>
                  </a:lnTo>
                  <a:lnTo>
                    <a:pt x="4775" y="7124"/>
                  </a:lnTo>
                  <a:lnTo>
                    <a:pt x="4500" y="7174"/>
                  </a:lnTo>
                  <a:lnTo>
                    <a:pt x="3900" y="7174"/>
                  </a:lnTo>
                  <a:lnTo>
                    <a:pt x="3625" y="7124"/>
                  </a:lnTo>
                  <a:lnTo>
                    <a:pt x="3325" y="7049"/>
                  </a:lnTo>
                  <a:lnTo>
                    <a:pt x="3075" y="6949"/>
                  </a:lnTo>
                  <a:lnTo>
                    <a:pt x="2800" y="6824"/>
                  </a:lnTo>
                  <a:lnTo>
                    <a:pt x="2550" y="6674"/>
                  </a:lnTo>
                  <a:lnTo>
                    <a:pt x="2325" y="6499"/>
                  </a:lnTo>
                  <a:lnTo>
                    <a:pt x="2126" y="6299"/>
                  </a:lnTo>
                  <a:lnTo>
                    <a:pt x="1926" y="6074"/>
                  </a:lnTo>
                  <a:lnTo>
                    <a:pt x="1751" y="5824"/>
                  </a:lnTo>
                  <a:lnTo>
                    <a:pt x="1601" y="5575"/>
                  </a:lnTo>
                  <a:lnTo>
                    <a:pt x="1476" y="5325"/>
                  </a:lnTo>
                  <a:lnTo>
                    <a:pt x="1376" y="5050"/>
                  </a:lnTo>
                  <a:lnTo>
                    <a:pt x="1326" y="4775"/>
                  </a:lnTo>
                  <a:lnTo>
                    <a:pt x="1276" y="4475"/>
                  </a:lnTo>
                  <a:lnTo>
                    <a:pt x="1276" y="4175"/>
                  </a:lnTo>
                  <a:lnTo>
                    <a:pt x="1301" y="3900"/>
                  </a:lnTo>
                  <a:lnTo>
                    <a:pt x="1326" y="3600"/>
                  </a:lnTo>
                  <a:lnTo>
                    <a:pt x="1401" y="3325"/>
                  </a:lnTo>
                  <a:lnTo>
                    <a:pt x="1501" y="3050"/>
                  </a:lnTo>
                  <a:lnTo>
                    <a:pt x="1626" y="2800"/>
                  </a:lnTo>
                  <a:lnTo>
                    <a:pt x="1776" y="2550"/>
                  </a:lnTo>
                  <a:lnTo>
                    <a:pt x="1976" y="2325"/>
                  </a:lnTo>
                  <a:lnTo>
                    <a:pt x="2176" y="2100"/>
                  </a:lnTo>
                  <a:lnTo>
                    <a:pt x="2375" y="1900"/>
                  </a:lnTo>
                  <a:lnTo>
                    <a:pt x="2625" y="1750"/>
                  </a:lnTo>
                  <a:lnTo>
                    <a:pt x="2850" y="1600"/>
                  </a:lnTo>
                  <a:lnTo>
                    <a:pt x="3125" y="1475"/>
                  </a:lnTo>
                  <a:lnTo>
                    <a:pt x="3375" y="1375"/>
                  </a:lnTo>
                  <a:lnTo>
                    <a:pt x="3650" y="1325"/>
                  </a:lnTo>
                  <a:lnTo>
                    <a:pt x="3950" y="1275"/>
                  </a:lnTo>
                  <a:lnTo>
                    <a:pt x="4225" y="1250"/>
                  </a:lnTo>
                  <a:close/>
                  <a:moveTo>
                    <a:pt x="4225" y="1"/>
                  </a:moveTo>
                  <a:lnTo>
                    <a:pt x="4125" y="26"/>
                  </a:lnTo>
                  <a:lnTo>
                    <a:pt x="4025" y="76"/>
                  </a:lnTo>
                  <a:lnTo>
                    <a:pt x="3975" y="176"/>
                  </a:lnTo>
                  <a:lnTo>
                    <a:pt x="3950" y="275"/>
                  </a:lnTo>
                  <a:lnTo>
                    <a:pt x="3950" y="700"/>
                  </a:lnTo>
                  <a:lnTo>
                    <a:pt x="3625" y="725"/>
                  </a:lnTo>
                  <a:lnTo>
                    <a:pt x="3325" y="800"/>
                  </a:lnTo>
                  <a:lnTo>
                    <a:pt x="3000" y="900"/>
                  </a:lnTo>
                  <a:lnTo>
                    <a:pt x="2725" y="1025"/>
                  </a:lnTo>
                  <a:lnTo>
                    <a:pt x="2500" y="675"/>
                  </a:lnTo>
                  <a:lnTo>
                    <a:pt x="2425" y="575"/>
                  </a:lnTo>
                  <a:lnTo>
                    <a:pt x="2325" y="525"/>
                  </a:lnTo>
                  <a:lnTo>
                    <a:pt x="2226" y="525"/>
                  </a:lnTo>
                  <a:lnTo>
                    <a:pt x="2126" y="550"/>
                  </a:lnTo>
                  <a:lnTo>
                    <a:pt x="2026" y="625"/>
                  </a:lnTo>
                  <a:lnTo>
                    <a:pt x="1976" y="725"/>
                  </a:lnTo>
                  <a:lnTo>
                    <a:pt x="1976" y="850"/>
                  </a:lnTo>
                  <a:lnTo>
                    <a:pt x="2001" y="950"/>
                  </a:lnTo>
                  <a:lnTo>
                    <a:pt x="2226" y="1325"/>
                  </a:lnTo>
                  <a:lnTo>
                    <a:pt x="1976" y="1500"/>
                  </a:lnTo>
                  <a:lnTo>
                    <a:pt x="1751" y="1700"/>
                  </a:lnTo>
                  <a:lnTo>
                    <a:pt x="1526" y="1950"/>
                  </a:lnTo>
                  <a:lnTo>
                    <a:pt x="1326" y="2200"/>
                  </a:lnTo>
                  <a:lnTo>
                    <a:pt x="976" y="2000"/>
                  </a:lnTo>
                  <a:lnTo>
                    <a:pt x="851" y="1975"/>
                  </a:lnTo>
                  <a:lnTo>
                    <a:pt x="751" y="1975"/>
                  </a:lnTo>
                  <a:lnTo>
                    <a:pt x="651" y="2025"/>
                  </a:lnTo>
                  <a:lnTo>
                    <a:pt x="576" y="2100"/>
                  </a:lnTo>
                  <a:lnTo>
                    <a:pt x="526" y="2225"/>
                  </a:lnTo>
                  <a:lnTo>
                    <a:pt x="551" y="2325"/>
                  </a:lnTo>
                  <a:lnTo>
                    <a:pt x="601" y="2425"/>
                  </a:lnTo>
                  <a:lnTo>
                    <a:pt x="676" y="2500"/>
                  </a:lnTo>
                  <a:lnTo>
                    <a:pt x="1026" y="2700"/>
                  </a:lnTo>
                  <a:lnTo>
                    <a:pt x="901" y="3000"/>
                  </a:lnTo>
                  <a:lnTo>
                    <a:pt x="826" y="3300"/>
                  </a:lnTo>
                  <a:lnTo>
                    <a:pt x="751" y="3625"/>
                  </a:lnTo>
                  <a:lnTo>
                    <a:pt x="701" y="3925"/>
                  </a:lnTo>
                  <a:lnTo>
                    <a:pt x="301" y="3925"/>
                  </a:lnTo>
                  <a:lnTo>
                    <a:pt x="176" y="3950"/>
                  </a:lnTo>
                  <a:lnTo>
                    <a:pt x="76" y="4025"/>
                  </a:lnTo>
                  <a:lnTo>
                    <a:pt x="26" y="4100"/>
                  </a:lnTo>
                  <a:lnTo>
                    <a:pt x="1" y="4225"/>
                  </a:lnTo>
                  <a:lnTo>
                    <a:pt x="26" y="4325"/>
                  </a:lnTo>
                  <a:lnTo>
                    <a:pt x="76" y="4425"/>
                  </a:lnTo>
                  <a:lnTo>
                    <a:pt x="176" y="4500"/>
                  </a:lnTo>
                  <a:lnTo>
                    <a:pt x="701" y="4500"/>
                  </a:lnTo>
                  <a:lnTo>
                    <a:pt x="751" y="4825"/>
                  </a:lnTo>
                  <a:lnTo>
                    <a:pt x="826" y="5150"/>
                  </a:lnTo>
                  <a:lnTo>
                    <a:pt x="901" y="5450"/>
                  </a:lnTo>
                  <a:lnTo>
                    <a:pt x="1026" y="5750"/>
                  </a:lnTo>
                  <a:lnTo>
                    <a:pt x="676" y="5949"/>
                  </a:lnTo>
                  <a:lnTo>
                    <a:pt x="601" y="6024"/>
                  </a:lnTo>
                  <a:lnTo>
                    <a:pt x="551" y="6124"/>
                  </a:lnTo>
                  <a:lnTo>
                    <a:pt x="526" y="6224"/>
                  </a:lnTo>
                  <a:lnTo>
                    <a:pt x="576" y="6349"/>
                  </a:lnTo>
                  <a:lnTo>
                    <a:pt x="626" y="6399"/>
                  </a:lnTo>
                  <a:lnTo>
                    <a:pt x="676" y="6449"/>
                  </a:lnTo>
                  <a:lnTo>
                    <a:pt x="751" y="6474"/>
                  </a:lnTo>
                  <a:lnTo>
                    <a:pt x="901" y="6474"/>
                  </a:lnTo>
                  <a:lnTo>
                    <a:pt x="976" y="6449"/>
                  </a:lnTo>
                  <a:lnTo>
                    <a:pt x="1326" y="6224"/>
                  </a:lnTo>
                  <a:lnTo>
                    <a:pt x="1501" y="6474"/>
                  </a:lnTo>
                  <a:lnTo>
                    <a:pt x="1701" y="6699"/>
                  </a:lnTo>
                  <a:lnTo>
                    <a:pt x="1951" y="6924"/>
                  </a:lnTo>
                  <a:lnTo>
                    <a:pt x="2226" y="7124"/>
                  </a:lnTo>
                  <a:lnTo>
                    <a:pt x="2001" y="7499"/>
                  </a:lnTo>
                  <a:lnTo>
                    <a:pt x="1976" y="7599"/>
                  </a:lnTo>
                  <a:lnTo>
                    <a:pt x="1976" y="7699"/>
                  </a:lnTo>
                  <a:lnTo>
                    <a:pt x="2026" y="7799"/>
                  </a:lnTo>
                  <a:lnTo>
                    <a:pt x="2126" y="7874"/>
                  </a:lnTo>
                  <a:lnTo>
                    <a:pt x="2201" y="7924"/>
                  </a:lnTo>
                  <a:lnTo>
                    <a:pt x="2325" y="7924"/>
                  </a:lnTo>
                  <a:lnTo>
                    <a:pt x="2400" y="7899"/>
                  </a:lnTo>
                  <a:lnTo>
                    <a:pt x="2475" y="7849"/>
                  </a:lnTo>
                  <a:lnTo>
                    <a:pt x="2500" y="7774"/>
                  </a:lnTo>
                  <a:lnTo>
                    <a:pt x="2725" y="7424"/>
                  </a:lnTo>
                  <a:lnTo>
                    <a:pt x="3000" y="7549"/>
                  </a:lnTo>
                  <a:lnTo>
                    <a:pt x="3325" y="7649"/>
                  </a:lnTo>
                  <a:lnTo>
                    <a:pt x="3625" y="7699"/>
                  </a:lnTo>
                  <a:lnTo>
                    <a:pt x="3950" y="7749"/>
                  </a:lnTo>
                  <a:lnTo>
                    <a:pt x="3950" y="8174"/>
                  </a:lnTo>
                  <a:lnTo>
                    <a:pt x="3975" y="8274"/>
                  </a:lnTo>
                  <a:lnTo>
                    <a:pt x="4025" y="8374"/>
                  </a:lnTo>
                  <a:lnTo>
                    <a:pt x="4125" y="8424"/>
                  </a:lnTo>
                  <a:lnTo>
                    <a:pt x="4225" y="8449"/>
                  </a:lnTo>
                  <a:lnTo>
                    <a:pt x="4350" y="8424"/>
                  </a:lnTo>
                  <a:lnTo>
                    <a:pt x="4425" y="8374"/>
                  </a:lnTo>
                  <a:lnTo>
                    <a:pt x="4500" y="8274"/>
                  </a:lnTo>
                  <a:lnTo>
                    <a:pt x="4525" y="8174"/>
                  </a:lnTo>
                  <a:lnTo>
                    <a:pt x="4525" y="7749"/>
                  </a:lnTo>
                  <a:lnTo>
                    <a:pt x="4850" y="7699"/>
                  </a:lnTo>
                  <a:lnTo>
                    <a:pt x="5150" y="7649"/>
                  </a:lnTo>
                  <a:lnTo>
                    <a:pt x="5450" y="7549"/>
                  </a:lnTo>
                  <a:lnTo>
                    <a:pt x="5750" y="7424"/>
                  </a:lnTo>
                  <a:lnTo>
                    <a:pt x="5950" y="7774"/>
                  </a:lnTo>
                  <a:lnTo>
                    <a:pt x="6000" y="7849"/>
                  </a:lnTo>
                  <a:lnTo>
                    <a:pt x="6050" y="7899"/>
                  </a:lnTo>
                  <a:lnTo>
                    <a:pt x="6125" y="7924"/>
                  </a:lnTo>
                  <a:lnTo>
                    <a:pt x="6275" y="7924"/>
                  </a:lnTo>
                  <a:lnTo>
                    <a:pt x="6350" y="7874"/>
                  </a:lnTo>
                  <a:lnTo>
                    <a:pt x="6425" y="7799"/>
                  </a:lnTo>
                  <a:lnTo>
                    <a:pt x="6475" y="7699"/>
                  </a:lnTo>
                  <a:lnTo>
                    <a:pt x="6500" y="7599"/>
                  </a:lnTo>
                  <a:lnTo>
                    <a:pt x="6450" y="7499"/>
                  </a:lnTo>
                  <a:lnTo>
                    <a:pt x="6250" y="7124"/>
                  </a:lnTo>
                  <a:lnTo>
                    <a:pt x="6475" y="6949"/>
                  </a:lnTo>
                  <a:lnTo>
                    <a:pt x="6700" y="6749"/>
                  </a:lnTo>
                  <a:lnTo>
                    <a:pt x="6950" y="6499"/>
                  </a:lnTo>
                  <a:lnTo>
                    <a:pt x="7150" y="6249"/>
                  </a:lnTo>
                  <a:lnTo>
                    <a:pt x="7500" y="6449"/>
                  </a:lnTo>
                  <a:lnTo>
                    <a:pt x="7575" y="6474"/>
                  </a:lnTo>
                  <a:lnTo>
                    <a:pt x="7725" y="6474"/>
                  </a:lnTo>
                  <a:lnTo>
                    <a:pt x="7800" y="6449"/>
                  </a:lnTo>
                  <a:lnTo>
                    <a:pt x="7850" y="6399"/>
                  </a:lnTo>
                  <a:lnTo>
                    <a:pt x="7900" y="6349"/>
                  </a:lnTo>
                  <a:lnTo>
                    <a:pt x="7925" y="6224"/>
                  </a:lnTo>
                  <a:lnTo>
                    <a:pt x="7925" y="6124"/>
                  </a:lnTo>
                  <a:lnTo>
                    <a:pt x="7875" y="6024"/>
                  </a:lnTo>
                  <a:lnTo>
                    <a:pt x="7800" y="5949"/>
                  </a:lnTo>
                  <a:lnTo>
                    <a:pt x="7425" y="5750"/>
                  </a:lnTo>
                  <a:lnTo>
                    <a:pt x="7550" y="5450"/>
                  </a:lnTo>
                  <a:lnTo>
                    <a:pt x="7650" y="5150"/>
                  </a:lnTo>
                  <a:lnTo>
                    <a:pt x="7725" y="4825"/>
                  </a:lnTo>
                  <a:lnTo>
                    <a:pt x="7750" y="4500"/>
                  </a:lnTo>
                  <a:lnTo>
                    <a:pt x="8274" y="4500"/>
                  </a:lnTo>
                  <a:lnTo>
                    <a:pt x="8374" y="4425"/>
                  </a:lnTo>
                  <a:lnTo>
                    <a:pt x="8449" y="4325"/>
                  </a:lnTo>
                  <a:lnTo>
                    <a:pt x="8449" y="4225"/>
                  </a:lnTo>
                  <a:lnTo>
                    <a:pt x="8449" y="4100"/>
                  </a:lnTo>
                  <a:lnTo>
                    <a:pt x="8374" y="4025"/>
                  </a:lnTo>
                  <a:lnTo>
                    <a:pt x="8274" y="3950"/>
                  </a:lnTo>
                  <a:lnTo>
                    <a:pt x="8174" y="3925"/>
                  </a:lnTo>
                  <a:lnTo>
                    <a:pt x="7750" y="3925"/>
                  </a:lnTo>
                  <a:lnTo>
                    <a:pt x="7725" y="3625"/>
                  </a:lnTo>
                  <a:lnTo>
                    <a:pt x="7650" y="3300"/>
                  </a:lnTo>
                  <a:lnTo>
                    <a:pt x="7550" y="3000"/>
                  </a:lnTo>
                  <a:lnTo>
                    <a:pt x="7425" y="2700"/>
                  </a:lnTo>
                  <a:lnTo>
                    <a:pt x="7800" y="2500"/>
                  </a:lnTo>
                  <a:lnTo>
                    <a:pt x="7875" y="2425"/>
                  </a:lnTo>
                  <a:lnTo>
                    <a:pt x="7925" y="2325"/>
                  </a:lnTo>
                  <a:lnTo>
                    <a:pt x="7925" y="2225"/>
                  </a:lnTo>
                  <a:lnTo>
                    <a:pt x="7900" y="2100"/>
                  </a:lnTo>
                  <a:lnTo>
                    <a:pt x="7825" y="2025"/>
                  </a:lnTo>
                  <a:lnTo>
                    <a:pt x="7725" y="1975"/>
                  </a:lnTo>
                  <a:lnTo>
                    <a:pt x="7600" y="1975"/>
                  </a:lnTo>
                  <a:lnTo>
                    <a:pt x="7500" y="2000"/>
                  </a:lnTo>
                  <a:lnTo>
                    <a:pt x="7150" y="2200"/>
                  </a:lnTo>
                  <a:lnTo>
                    <a:pt x="6975" y="1975"/>
                  </a:lnTo>
                  <a:lnTo>
                    <a:pt x="6775" y="1750"/>
                  </a:lnTo>
                  <a:lnTo>
                    <a:pt x="6525" y="1525"/>
                  </a:lnTo>
                  <a:lnTo>
                    <a:pt x="6250" y="1300"/>
                  </a:lnTo>
                  <a:lnTo>
                    <a:pt x="6450" y="950"/>
                  </a:lnTo>
                  <a:lnTo>
                    <a:pt x="6500" y="850"/>
                  </a:lnTo>
                  <a:lnTo>
                    <a:pt x="6475" y="725"/>
                  </a:lnTo>
                  <a:lnTo>
                    <a:pt x="6425" y="625"/>
                  </a:lnTo>
                  <a:lnTo>
                    <a:pt x="6350" y="550"/>
                  </a:lnTo>
                  <a:lnTo>
                    <a:pt x="6250" y="525"/>
                  </a:lnTo>
                  <a:lnTo>
                    <a:pt x="6125" y="525"/>
                  </a:lnTo>
                  <a:lnTo>
                    <a:pt x="6025" y="575"/>
                  </a:lnTo>
                  <a:lnTo>
                    <a:pt x="5950" y="675"/>
                  </a:lnTo>
                  <a:lnTo>
                    <a:pt x="5750" y="1025"/>
                  </a:lnTo>
                  <a:lnTo>
                    <a:pt x="5450" y="900"/>
                  </a:lnTo>
                  <a:lnTo>
                    <a:pt x="5150" y="800"/>
                  </a:lnTo>
                  <a:lnTo>
                    <a:pt x="4850" y="725"/>
                  </a:lnTo>
                  <a:lnTo>
                    <a:pt x="4525" y="700"/>
                  </a:lnTo>
                  <a:lnTo>
                    <a:pt x="4525" y="275"/>
                  </a:lnTo>
                  <a:lnTo>
                    <a:pt x="4500" y="176"/>
                  </a:lnTo>
                  <a:lnTo>
                    <a:pt x="4425" y="76"/>
                  </a:lnTo>
                  <a:lnTo>
                    <a:pt x="4350" y="26"/>
                  </a:lnTo>
                  <a:lnTo>
                    <a:pt x="42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4"/>
            <p:cNvSpPr/>
            <p:nvPr/>
          </p:nvSpPr>
          <p:spPr>
            <a:xfrm>
              <a:off x="1209200" y="4151625"/>
              <a:ext cx="36250" cy="58125"/>
            </a:xfrm>
            <a:custGeom>
              <a:avLst/>
              <a:gdLst/>
              <a:ahLst/>
              <a:cxnLst/>
              <a:rect l="l" t="t" r="r" b="b"/>
              <a:pathLst>
                <a:path w="1450" h="2325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2050"/>
                  </a:lnTo>
                  <a:lnTo>
                    <a:pt x="25" y="2150"/>
                  </a:lnTo>
                  <a:lnTo>
                    <a:pt x="75" y="2250"/>
                  </a:lnTo>
                  <a:lnTo>
                    <a:pt x="175" y="2300"/>
                  </a:lnTo>
                  <a:lnTo>
                    <a:pt x="275" y="2325"/>
                  </a:lnTo>
                  <a:lnTo>
                    <a:pt x="1150" y="2325"/>
                  </a:lnTo>
                  <a:lnTo>
                    <a:pt x="1275" y="2300"/>
                  </a:lnTo>
                  <a:lnTo>
                    <a:pt x="1350" y="2250"/>
                  </a:lnTo>
                  <a:lnTo>
                    <a:pt x="1425" y="2150"/>
                  </a:lnTo>
                  <a:lnTo>
                    <a:pt x="1450" y="2050"/>
                  </a:lnTo>
                  <a:lnTo>
                    <a:pt x="1425" y="1925"/>
                  </a:lnTo>
                  <a:lnTo>
                    <a:pt x="1350" y="1850"/>
                  </a:lnTo>
                  <a:lnTo>
                    <a:pt x="1275" y="1775"/>
                  </a:lnTo>
                  <a:lnTo>
                    <a:pt x="1150" y="1750"/>
                  </a:lnTo>
                  <a:lnTo>
                    <a:pt x="575" y="175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74"/>
          <p:cNvGrpSpPr/>
          <p:nvPr/>
        </p:nvGrpSpPr>
        <p:grpSpPr>
          <a:xfrm>
            <a:off x="3585698" y="2631186"/>
            <a:ext cx="486471" cy="488929"/>
            <a:chOff x="2456475" y="3958525"/>
            <a:chExt cx="489950" cy="492425"/>
          </a:xfrm>
        </p:grpSpPr>
        <p:sp>
          <p:nvSpPr>
            <p:cNvPr id="817" name="Google Shape;817;p74"/>
            <p:cNvSpPr/>
            <p:nvPr/>
          </p:nvSpPr>
          <p:spPr>
            <a:xfrm>
              <a:off x="2550825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475"/>
                  </a:lnTo>
                  <a:lnTo>
                    <a:pt x="26" y="600"/>
                  </a:lnTo>
                  <a:lnTo>
                    <a:pt x="76" y="675"/>
                  </a:lnTo>
                  <a:lnTo>
                    <a:pt x="176" y="750"/>
                  </a:lnTo>
                  <a:lnTo>
                    <a:pt x="276" y="775"/>
                  </a:lnTo>
                  <a:lnTo>
                    <a:pt x="401" y="750"/>
                  </a:lnTo>
                  <a:lnTo>
                    <a:pt x="476" y="675"/>
                  </a:lnTo>
                  <a:lnTo>
                    <a:pt x="551" y="600"/>
                  </a:lnTo>
                  <a:lnTo>
                    <a:pt x="576" y="475"/>
                  </a:lnTo>
                  <a:lnTo>
                    <a:pt x="576" y="275"/>
                  </a:lnTo>
                  <a:lnTo>
                    <a:pt x="551" y="175"/>
                  </a:lnTo>
                  <a:lnTo>
                    <a:pt x="476" y="75"/>
                  </a:lnTo>
                  <a:lnTo>
                    <a:pt x="401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4"/>
            <p:cNvSpPr/>
            <p:nvPr/>
          </p:nvSpPr>
          <p:spPr>
            <a:xfrm>
              <a:off x="2586450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475"/>
                  </a:lnTo>
                  <a:lnTo>
                    <a:pt x="26" y="600"/>
                  </a:lnTo>
                  <a:lnTo>
                    <a:pt x="76" y="675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0" y="750"/>
                  </a:lnTo>
                  <a:lnTo>
                    <a:pt x="500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4"/>
            <p:cNvSpPr/>
            <p:nvPr/>
          </p:nvSpPr>
          <p:spPr>
            <a:xfrm>
              <a:off x="2622700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0" y="175"/>
                  </a:lnTo>
                  <a:lnTo>
                    <a:pt x="0" y="275"/>
                  </a:lnTo>
                  <a:lnTo>
                    <a:pt x="0" y="475"/>
                  </a:lnTo>
                  <a:lnTo>
                    <a:pt x="0" y="600"/>
                  </a:lnTo>
                  <a:lnTo>
                    <a:pt x="75" y="675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475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4"/>
            <p:cNvSpPr/>
            <p:nvPr/>
          </p:nvSpPr>
          <p:spPr>
            <a:xfrm>
              <a:off x="2658325" y="4109750"/>
              <a:ext cx="14375" cy="19400"/>
            </a:xfrm>
            <a:custGeom>
              <a:avLst/>
              <a:gdLst/>
              <a:ahLst/>
              <a:cxnLst/>
              <a:rect l="l" t="t" r="r" b="b"/>
              <a:pathLst>
                <a:path w="575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0" y="475"/>
                  </a:lnTo>
                  <a:lnTo>
                    <a:pt x="25" y="600"/>
                  </a:lnTo>
                  <a:lnTo>
                    <a:pt x="75" y="675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500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4"/>
            <p:cNvSpPr/>
            <p:nvPr/>
          </p:nvSpPr>
          <p:spPr>
            <a:xfrm>
              <a:off x="2693925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475"/>
                  </a:lnTo>
                  <a:lnTo>
                    <a:pt x="26" y="600"/>
                  </a:lnTo>
                  <a:lnTo>
                    <a:pt x="101" y="675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1" y="750"/>
                  </a:lnTo>
                  <a:lnTo>
                    <a:pt x="501" y="675"/>
                  </a:lnTo>
                  <a:lnTo>
                    <a:pt x="576" y="600"/>
                  </a:lnTo>
                  <a:lnTo>
                    <a:pt x="576" y="475"/>
                  </a:lnTo>
                  <a:lnTo>
                    <a:pt x="576" y="275"/>
                  </a:lnTo>
                  <a:lnTo>
                    <a:pt x="576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4"/>
            <p:cNvSpPr/>
            <p:nvPr/>
          </p:nvSpPr>
          <p:spPr>
            <a:xfrm>
              <a:off x="2730175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475"/>
                  </a:lnTo>
                  <a:lnTo>
                    <a:pt x="26" y="600"/>
                  </a:lnTo>
                  <a:lnTo>
                    <a:pt x="76" y="675"/>
                  </a:lnTo>
                  <a:lnTo>
                    <a:pt x="176" y="750"/>
                  </a:lnTo>
                  <a:lnTo>
                    <a:pt x="276" y="775"/>
                  </a:lnTo>
                  <a:lnTo>
                    <a:pt x="400" y="750"/>
                  </a:lnTo>
                  <a:lnTo>
                    <a:pt x="475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4"/>
            <p:cNvSpPr/>
            <p:nvPr/>
          </p:nvSpPr>
          <p:spPr>
            <a:xfrm>
              <a:off x="2765800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0" y="0"/>
                  </a:moveTo>
                  <a:lnTo>
                    <a:pt x="175" y="25"/>
                  </a:lnTo>
                  <a:lnTo>
                    <a:pt x="100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0" y="475"/>
                  </a:lnTo>
                  <a:lnTo>
                    <a:pt x="25" y="600"/>
                  </a:lnTo>
                  <a:lnTo>
                    <a:pt x="100" y="675"/>
                  </a:lnTo>
                  <a:lnTo>
                    <a:pt x="175" y="750"/>
                  </a:lnTo>
                  <a:lnTo>
                    <a:pt x="300" y="775"/>
                  </a:lnTo>
                  <a:lnTo>
                    <a:pt x="400" y="750"/>
                  </a:lnTo>
                  <a:lnTo>
                    <a:pt x="500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4"/>
            <p:cNvSpPr/>
            <p:nvPr/>
          </p:nvSpPr>
          <p:spPr>
            <a:xfrm>
              <a:off x="2802050" y="4109750"/>
              <a:ext cx="14375" cy="19400"/>
            </a:xfrm>
            <a:custGeom>
              <a:avLst/>
              <a:gdLst/>
              <a:ahLst/>
              <a:cxnLst/>
              <a:rect l="l" t="t" r="r" b="b"/>
              <a:pathLst>
                <a:path w="575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0" y="475"/>
                  </a:lnTo>
                  <a:lnTo>
                    <a:pt x="25" y="600"/>
                  </a:lnTo>
                  <a:lnTo>
                    <a:pt x="75" y="675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475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4"/>
            <p:cNvSpPr/>
            <p:nvPr/>
          </p:nvSpPr>
          <p:spPr>
            <a:xfrm>
              <a:off x="2837650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475"/>
                  </a:lnTo>
                  <a:lnTo>
                    <a:pt x="26" y="600"/>
                  </a:lnTo>
                  <a:lnTo>
                    <a:pt x="76" y="675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1" y="750"/>
                  </a:lnTo>
                  <a:lnTo>
                    <a:pt x="501" y="675"/>
                  </a:lnTo>
                  <a:lnTo>
                    <a:pt x="551" y="600"/>
                  </a:lnTo>
                  <a:lnTo>
                    <a:pt x="576" y="475"/>
                  </a:lnTo>
                  <a:lnTo>
                    <a:pt x="576" y="275"/>
                  </a:lnTo>
                  <a:lnTo>
                    <a:pt x="551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4"/>
            <p:cNvSpPr/>
            <p:nvPr/>
          </p:nvSpPr>
          <p:spPr>
            <a:xfrm>
              <a:off x="2568325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500"/>
                  </a:lnTo>
                  <a:lnTo>
                    <a:pt x="26" y="600"/>
                  </a:lnTo>
                  <a:lnTo>
                    <a:pt x="101" y="700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1" y="750"/>
                  </a:lnTo>
                  <a:lnTo>
                    <a:pt x="501" y="700"/>
                  </a:lnTo>
                  <a:lnTo>
                    <a:pt x="576" y="600"/>
                  </a:lnTo>
                  <a:lnTo>
                    <a:pt x="576" y="500"/>
                  </a:lnTo>
                  <a:lnTo>
                    <a:pt x="576" y="300"/>
                  </a:lnTo>
                  <a:lnTo>
                    <a:pt x="576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4"/>
            <p:cNvSpPr/>
            <p:nvPr/>
          </p:nvSpPr>
          <p:spPr>
            <a:xfrm>
              <a:off x="2604575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500"/>
                  </a:lnTo>
                  <a:lnTo>
                    <a:pt x="25" y="600"/>
                  </a:lnTo>
                  <a:lnTo>
                    <a:pt x="75" y="700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475" y="700"/>
                  </a:lnTo>
                  <a:lnTo>
                    <a:pt x="550" y="600"/>
                  </a:lnTo>
                  <a:lnTo>
                    <a:pt x="575" y="50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4"/>
            <p:cNvSpPr/>
            <p:nvPr/>
          </p:nvSpPr>
          <p:spPr>
            <a:xfrm>
              <a:off x="2640200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0" y="0"/>
                  </a:moveTo>
                  <a:lnTo>
                    <a:pt x="175" y="25"/>
                  </a:lnTo>
                  <a:lnTo>
                    <a:pt x="100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500"/>
                  </a:lnTo>
                  <a:lnTo>
                    <a:pt x="25" y="600"/>
                  </a:lnTo>
                  <a:lnTo>
                    <a:pt x="100" y="700"/>
                  </a:lnTo>
                  <a:lnTo>
                    <a:pt x="175" y="750"/>
                  </a:lnTo>
                  <a:lnTo>
                    <a:pt x="300" y="775"/>
                  </a:lnTo>
                  <a:lnTo>
                    <a:pt x="400" y="750"/>
                  </a:lnTo>
                  <a:lnTo>
                    <a:pt x="500" y="700"/>
                  </a:lnTo>
                  <a:lnTo>
                    <a:pt x="550" y="600"/>
                  </a:lnTo>
                  <a:lnTo>
                    <a:pt x="575" y="50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4"/>
            <p:cNvSpPr/>
            <p:nvPr/>
          </p:nvSpPr>
          <p:spPr>
            <a:xfrm>
              <a:off x="2676425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500"/>
                  </a:lnTo>
                  <a:lnTo>
                    <a:pt x="26" y="600"/>
                  </a:lnTo>
                  <a:lnTo>
                    <a:pt x="76" y="700"/>
                  </a:lnTo>
                  <a:lnTo>
                    <a:pt x="176" y="750"/>
                  </a:lnTo>
                  <a:lnTo>
                    <a:pt x="276" y="775"/>
                  </a:lnTo>
                  <a:lnTo>
                    <a:pt x="401" y="750"/>
                  </a:lnTo>
                  <a:lnTo>
                    <a:pt x="476" y="700"/>
                  </a:lnTo>
                  <a:lnTo>
                    <a:pt x="551" y="600"/>
                  </a:lnTo>
                  <a:lnTo>
                    <a:pt x="576" y="500"/>
                  </a:lnTo>
                  <a:lnTo>
                    <a:pt x="576" y="300"/>
                  </a:lnTo>
                  <a:lnTo>
                    <a:pt x="551" y="175"/>
                  </a:lnTo>
                  <a:lnTo>
                    <a:pt x="476" y="75"/>
                  </a:lnTo>
                  <a:lnTo>
                    <a:pt x="401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4"/>
            <p:cNvSpPr/>
            <p:nvPr/>
          </p:nvSpPr>
          <p:spPr>
            <a:xfrm>
              <a:off x="2712050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500"/>
                  </a:lnTo>
                  <a:lnTo>
                    <a:pt x="26" y="600"/>
                  </a:lnTo>
                  <a:lnTo>
                    <a:pt x="76" y="700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1" y="750"/>
                  </a:lnTo>
                  <a:lnTo>
                    <a:pt x="501" y="700"/>
                  </a:lnTo>
                  <a:lnTo>
                    <a:pt x="551" y="600"/>
                  </a:lnTo>
                  <a:lnTo>
                    <a:pt x="576" y="500"/>
                  </a:lnTo>
                  <a:lnTo>
                    <a:pt x="576" y="300"/>
                  </a:lnTo>
                  <a:lnTo>
                    <a:pt x="551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4"/>
            <p:cNvSpPr/>
            <p:nvPr/>
          </p:nvSpPr>
          <p:spPr>
            <a:xfrm>
              <a:off x="2748300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0" y="175"/>
                  </a:lnTo>
                  <a:lnTo>
                    <a:pt x="0" y="300"/>
                  </a:lnTo>
                  <a:lnTo>
                    <a:pt x="0" y="500"/>
                  </a:lnTo>
                  <a:lnTo>
                    <a:pt x="0" y="600"/>
                  </a:lnTo>
                  <a:lnTo>
                    <a:pt x="75" y="700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475" y="700"/>
                  </a:lnTo>
                  <a:lnTo>
                    <a:pt x="550" y="600"/>
                  </a:lnTo>
                  <a:lnTo>
                    <a:pt x="575" y="50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4"/>
            <p:cNvSpPr/>
            <p:nvPr/>
          </p:nvSpPr>
          <p:spPr>
            <a:xfrm>
              <a:off x="2783925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500"/>
                  </a:lnTo>
                  <a:lnTo>
                    <a:pt x="25" y="600"/>
                  </a:lnTo>
                  <a:lnTo>
                    <a:pt x="75" y="700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500" y="700"/>
                  </a:lnTo>
                  <a:lnTo>
                    <a:pt x="550" y="600"/>
                  </a:lnTo>
                  <a:lnTo>
                    <a:pt x="575" y="50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4"/>
            <p:cNvSpPr/>
            <p:nvPr/>
          </p:nvSpPr>
          <p:spPr>
            <a:xfrm>
              <a:off x="2819525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500"/>
                  </a:lnTo>
                  <a:lnTo>
                    <a:pt x="26" y="600"/>
                  </a:lnTo>
                  <a:lnTo>
                    <a:pt x="101" y="700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1" y="750"/>
                  </a:lnTo>
                  <a:lnTo>
                    <a:pt x="501" y="700"/>
                  </a:lnTo>
                  <a:lnTo>
                    <a:pt x="576" y="600"/>
                  </a:lnTo>
                  <a:lnTo>
                    <a:pt x="576" y="500"/>
                  </a:lnTo>
                  <a:lnTo>
                    <a:pt x="576" y="300"/>
                  </a:lnTo>
                  <a:lnTo>
                    <a:pt x="576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4"/>
            <p:cNvSpPr/>
            <p:nvPr/>
          </p:nvSpPr>
          <p:spPr>
            <a:xfrm>
              <a:off x="2604575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0" y="476"/>
                  </a:lnTo>
                  <a:lnTo>
                    <a:pt x="25" y="601"/>
                  </a:lnTo>
                  <a:lnTo>
                    <a:pt x="75" y="676"/>
                  </a:lnTo>
                  <a:lnTo>
                    <a:pt x="175" y="751"/>
                  </a:lnTo>
                  <a:lnTo>
                    <a:pt x="275" y="776"/>
                  </a:lnTo>
                  <a:lnTo>
                    <a:pt x="400" y="751"/>
                  </a:lnTo>
                  <a:lnTo>
                    <a:pt x="475" y="676"/>
                  </a:lnTo>
                  <a:lnTo>
                    <a:pt x="550" y="601"/>
                  </a:lnTo>
                  <a:lnTo>
                    <a:pt x="575" y="476"/>
                  </a:lnTo>
                  <a:lnTo>
                    <a:pt x="575" y="276"/>
                  </a:lnTo>
                  <a:lnTo>
                    <a:pt x="550" y="176"/>
                  </a:lnTo>
                  <a:lnTo>
                    <a:pt x="475" y="76"/>
                  </a:lnTo>
                  <a:lnTo>
                    <a:pt x="400" y="2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4"/>
            <p:cNvSpPr/>
            <p:nvPr/>
          </p:nvSpPr>
          <p:spPr>
            <a:xfrm>
              <a:off x="2640200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0" y="476"/>
                  </a:lnTo>
                  <a:lnTo>
                    <a:pt x="25" y="601"/>
                  </a:lnTo>
                  <a:lnTo>
                    <a:pt x="100" y="676"/>
                  </a:lnTo>
                  <a:lnTo>
                    <a:pt x="175" y="751"/>
                  </a:lnTo>
                  <a:lnTo>
                    <a:pt x="300" y="776"/>
                  </a:lnTo>
                  <a:lnTo>
                    <a:pt x="400" y="751"/>
                  </a:lnTo>
                  <a:lnTo>
                    <a:pt x="500" y="676"/>
                  </a:lnTo>
                  <a:lnTo>
                    <a:pt x="550" y="601"/>
                  </a:lnTo>
                  <a:lnTo>
                    <a:pt x="575" y="476"/>
                  </a:lnTo>
                  <a:lnTo>
                    <a:pt x="575" y="276"/>
                  </a:lnTo>
                  <a:lnTo>
                    <a:pt x="550" y="176"/>
                  </a:lnTo>
                  <a:lnTo>
                    <a:pt x="500" y="76"/>
                  </a:lnTo>
                  <a:lnTo>
                    <a:pt x="400" y="26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4"/>
            <p:cNvSpPr/>
            <p:nvPr/>
          </p:nvSpPr>
          <p:spPr>
            <a:xfrm>
              <a:off x="2676425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1" y="476"/>
                  </a:lnTo>
                  <a:lnTo>
                    <a:pt x="26" y="601"/>
                  </a:lnTo>
                  <a:lnTo>
                    <a:pt x="76" y="676"/>
                  </a:lnTo>
                  <a:lnTo>
                    <a:pt x="176" y="751"/>
                  </a:lnTo>
                  <a:lnTo>
                    <a:pt x="276" y="776"/>
                  </a:lnTo>
                  <a:lnTo>
                    <a:pt x="401" y="751"/>
                  </a:lnTo>
                  <a:lnTo>
                    <a:pt x="476" y="676"/>
                  </a:lnTo>
                  <a:lnTo>
                    <a:pt x="551" y="601"/>
                  </a:lnTo>
                  <a:lnTo>
                    <a:pt x="576" y="476"/>
                  </a:lnTo>
                  <a:lnTo>
                    <a:pt x="576" y="276"/>
                  </a:lnTo>
                  <a:lnTo>
                    <a:pt x="551" y="176"/>
                  </a:lnTo>
                  <a:lnTo>
                    <a:pt x="476" y="76"/>
                  </a:lnTo>
                  <a:lnTo>
                    <a:pt x="401" y="26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4"/>
            <p:cNvSpPr/>
            <p:nvPr/>
          </p:nvSpPr>
          <p:spPr>
            <a:xfrm>
              <a:off x="2712050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1" y="476"/>
                  </a:lnTo>
                  <a:lnTo>
                    <a:pt x="26" y="601"/>
                  </a:lnTo>
                  <a:lnTo>
                    <a:pt x="76" y="676"/>
                  </a:lnTo>
                  <a:lnTo>
                    <a:pt x="176" y="751"/>
                  </a:lnTo>
                  <a:lnTo>
                    <a:pt x="301" y="776"/>
                  </a:lnTo>
                  <a:lnTo>
                    <a:pt x="401" y="751"/>
                  </a:lnTo>
                  <a:lnTo>
                    <a:pt x="501" y="676"/>
                  </a:lnTo>
                  <a:lnTo>
                    <a:pt x="551" y="601"/>
                  </a:lnTo>
                  <a:lnTo>
                    <a:pt x="576" y="476"/>
                  </a:lnTo>
                  <a:lnTo>
                    <a:pt x="576" y="276"/>
                  </a:lnTo>
                  <a:lnTo>
                    <a:pt x="551" y="176"/>
                  </a:lnTo>
                  <a:lnTo>
                    <a:pt x="501" y="76"/>
                  </a:lnTo>
                  <a:lnTo>
                    <a:pt x="401" y="26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4"/>
            <p:cNvSpPr/>
            <p:nvPr/>
          </p:nvSpPr>
          <p:spPr>
            <a:xfrm>
              <a:off x="2748300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0" y="176"/>
                  </a:lnTo>
                  <a:lnTo>
                    <a:pt x="0" y="276"/>
                  </a:lnTo>
                  <a:lnTo>
                    <a:pt x="0" y="476"/>
                  </a:lnTo>
                  <a:lnTo>
                    <a:pt x="0" y="601"/>
                  </a:lnTo>
                  <a:lnTo>
                    <a:pt x="75" y="676"/>
                  </a:lnTo>
                  <a:lnTo>
                    <a:pt x="175" y="751"/>
                  </a:lnTo>
                  <a:lnTo>
                    <a:pt x="275" y="776"/>
                  </a:lnTo>
                  <a:lnTo>
                    <a:pt x="400" y="751"/>
                  </a:lnTo>
                  <a:lnTo>
                    <a:pt x="475" y="676"/>
                  </a:lnTo>
                  <a:lnTo>
                    <a:pt x="550" y="601"/>
                  </a:lnTo>
                  <a:lnTo>
                    <a:pt x="575" y="476"/>
                  </a:lnTo>
                  <a:lnTo>
                    <a:pt x="575" y="276"/>
                  </a:lnTo>
                  <a:lnTo>
                    <a:pt x="550" y="176"/>
                  </a:lnTo>
                  <a:lnTo>
                    <a:pt x="475" y="76"/>
                  </a:lnTo>
                  <a:lnTo>
                    <a:pt x="400" y="2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4"/>
            <p:cNvSpPr/>
            <p:nvPr/>
          </p:nvSpPr>
          <p:spPr>
            <a:xfrm>
              <a:off x="2783925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0" y="476"/>
                  </a:lnTo>
                  <a:lnTo>
                    <a:pt x="25" y="601"/>
                  </a:lnTo>
                  <a:lnTo>
                    <a:pt x="75" y="676"/>
                  </a:lnTo>
                  <a:lnTo>
                    <a:pt x="175" y="751"/>
                  </a:lnTo>
                  <a:lnTo>
                    <a:pt x="275" y="776"/>
                  </a:lnTo>
                  <a:lnTo>
                    <a:pt x="400" y="751"/>
                  </a:lnTo>
                  <a:lnTo>
                    <a:pt x="500" y="676"/>
                  </a:lnTo>
                  <a:lnTo>
                    <a:pt x="550" y="601"/>
                  </a:lnTo>
                  <a:lnTo>
                    <a:pt x="575" y="476"/>
                  </a:lnTo>
                  <a:lnTo>
                    <a:pt x="575" y="276"/>
                  </a:lnTo>
                  <a:lnTo>
                    <a:pt x="550" y="176"/>
                  </a:lnTo>
                  <a:lnTo>
                    <a:pt x="500" y="76"/>
                  </a:lnTo>
                  <a:lnTo>
                    <a:pt x="400" y="2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4"/>
            <p:cNvSpPr/>
            <p:nvPr/>
          </p:nvSpPr>
          <p:spPr>
            <a:xfrm>
              <a:off x="2456475" y="3958525"/>
              <a:ext cx="489950" cy="492425"/>
            </a:xfrm>
            <a:custGeom>
              <a:avLst/>
              <a:gdLst/>
              <a:ahLst/>
              <a:cxnLst/>
              <a:rect l="l" t="t" r="r" b="b"/>
              <a:pathLst>
                <a:path w="19598" h="19697" extrusionOk="0">
                  <a:moveTo>
                    <a:pt x="9149" y="9574"/>
                  </a:moveTo>
                  <a:lnTo>
                    <a:pt x="9299" y="9599"/>
                  </a:lnTo>
                  <a:lnTo>
                    <a:pt x="9399" y="9674"/>
                  </a:lnTo>
                  <a:lnTo>
                    <a:pt x="9474" y="9799"/>
                  </a:lnTo>
                  <a:lnTo>
                    <a:pt x="9499" y="9924"/>
                  </a:lnTo>
                  <a:lnTo>
                    <a:pt x="9499" y="12198"/>
                  </a:lnTo>
                  <a:lnTo>
                    <a:pt x="9474" y="12323"/>
                  </a:lnTo>
                  <a:lnTo>
                    <a:pt x="9399" y="12448"/>
                  </a:lnTo>
                  <a:lnTo>
                    <a:pt x="9299" y="12523"/>
                  </a:lnTo>
                  <a:lnTo>
                    <a:pt x="9149" y="12548"/>
                  </a:lnTo>
                  <a:lnTo>
                    <a:pt x="5375" y="12548"/>
                  </a:lnTo>
                  <a:lnTo>
                    <a:pt x="5225" y="12523"/>
                  </a:lnTo>
                  <a:lnTo>
                    <a:pt x="5125" y="12448"/>
                  </a:lnTo>
                  <a:lnTo>
                    <a:pt x="5050" y="12323"/>
                  </a:lnTo>
                  <a:lnTo>
                    <a:pt x="5025" y="12198"/>
                  </a:lnTo>
                  <a:lnTo>
                    <a:pt x="5025" y="9924"/>
                  </a:lnTo>
                  <a:lnTo>
                    <a:pt x="5050" y="9799"/>
                  </a:lnTo>
                  <a:lnTo>
                    <a:pt x="5125" y="9674"/>
                  </a:lnTo>
                  <a:lnTo>
                    <a:pt x="5225" y="9599"/>
                  </a:lnTo>
                  <a:lnTo>
                    <a:pt x="5375" y="9574"/>
                  </a:lnTo>
                  <a:close/>
                  <a:moveTo>
                    <a:pt x="14223" y="9574"/>
                  </a:moveTo>
                  <a:lnTo>
                    <a:pt x="14348" y="9599"/>
                  </a:lnTo>
                  <a:lnTo>
                    <a:pt x="14473" y="9674"/>
                  </a:lnTo>
                  <a:lnTo>
                    <a:pt x="14548" y="9799"/>
                  </a:lnTo>
                  <a:lnTo>
                    <a:pt x="14573" y="9924"/>
                  </a:lnTo>
                  <a:lnTo>
                    <a:pt x="14573" y="12198"/>
                  </a:lnTo>
                  <a:lnTo>
                    <a:pt x="14548" y="12323"/>
                  </a:lnTo>
                  <a:lnTo>
                    <a:pt x="14473" y="12448"/>
                  </a:lnTo>
                  <a:lnTo>
                    <a:pt x="14348" y="12523"/>
                  </a:lnTo>
                  <a:lnTo>
                    <a:pt x="14223" y="12548"/>
                  </a:lnTo>
                  <a:lnTo>
                    <a:pt x="10449" y="12548"/>
                  </a:lnTo>
                  <a:lnTo>
                    <a:pt x="10299" y="12523"/>
                  </a:lnTo>
                  <a:lnTo>
                    <a:pt x="10199" y="12448"/>
                  </a:lnTo>
                  <a:lnTo>
                    <a:pt x="10124" y="12323"/>
                  </a:lnTo>
                  <a:lnTo>
                    <a:pt x="10074" y="12198"/>
                  </a:lnTo>
                  <a:lnTo>
                    <a:pt x="10074" y="9924"/>
                  </a:lnTo>
                  <a:lnTo>
                    <a:pt x="10124" y="9799"/>
                  </a:lnTo>
                  <a:lnTo>
                    <a:pt x="10199" y="9674"/>
                  </a:lnTo>
                  <a:lnTo>
                    <a:pt x="10299" y="9599"/>
                  </a:lnTo>
                  <a:lnTo>
                    <a:pt x="10449" y="9574"/>
                  </a:lnTo>
                  <a:close/>
                  <a:moveTo>
                    <a:pt x="1625" y="10674"/>
                  </a:moveTo>
                  <a:lnTo>
                    <a:pt x="1775" y="10699"/>
                  </a:lnTo>
                  <a:lnTo>
                    <a:pt x="1925" y="10724"/>
                  </a:lnTo>
                  <a:lnTo>
                    <a:pt x="2075" y="10774"/>
                  </a:lnTo>
                  <a:lnTo>
                    <a:pt x="2200" y="10849"/>
                  </a:lnTo>
                  <a:lnTo>
                    <a:pt x="2325" y="10949"/>
                  </a:lnTo>
                  <a:lnTo>
                    <a:pt x="2450" y="11049"/>
                  </a:lnTo>
                  <a:lnTo>
                    <a:pt x="2550" y="11174"/>
                  </a:lnTo>
                  <a:lnTo>
                    <a:pt x="2625" y="11299"/>
                  </a:lnTo>
                  <a:lnTo>
                    <a:pt x="2675" y="11448"/>
                  </a:lnTo>
                  <a:lnTo>
                    <a:pt x="2725" y="11598"/>
                  </a:lnTo>
                  <a:lnTo>
                    <a:pt x="2725" y="11773"/>
                  </a:lnTo>
                  <a:lnTo>
                    <a:pt x="2725" y="15698"/>
                  </a:lnTo>
                  <a:lnTo>
                    <a:pt x="2200" y="15698"/>
                  </a:lnTo>
                  <a:lnTo>
                    <a:pt x="2075" y="15648"/>
                  </a:lnTo>
                  <a:lnTo>
                    <a:pt x="1975" y="15598"/>
                  </a:lnTo>
                  <a:lnTo>
                    <a:pt x="1900" y="15523"/>
                  </a:lnTo>
                  <a:lnTo>
                    <a:pt x="1825" y="15423"/>
                  </a:lnTo>
                  <a:lnTo>
                    <a:pt x="1750" y="15323"/>
                  </a:lnTo>
                  <a:lnTo>
                    <a:pt x="1725" y="15223"/>
                  </a:lnTo>
                  <a:lnTo>
                    <a:pt x="1700" y="15098"/>
                  </a:lnTo>
                  <a:lnTo>
                    <a:pt x="1700" y="13098"/>
                  </a:lnTo>
                  <a:lnTo>
                    <a:pt x="1700" y="12998"/>
                  </a:lnTo>
                  <a:lnTo>
                    <a:pt x="1650" y="12898"/>
                  </a:lnTo>
                  <a:lnTo>
                    <a:pt x="1575" y="12848"/>
                  </a:lnTo>
                  <a:lnTo>
                    <a:pt x="1475" y="12798"/>
                  </a:lnTo>
                  <a:lnTo>
                    <a:pt x="1275" y="12748"/>
                  </a:lnTo>
                  <a:lnTo>
                    <a:pt x="1125" y="12673"/>
                  </a:lnTo>
                  <a:lnTo>
                    <a:pt x="975" y="12573"/>
                  </a:lnTo>
                  <a:lnTo>
                    <a:pt x="825" y="12448"/>
                  </a:lnTo>
                  <a:lnTo>
                    <a:pt x="725" y="12298"/>
                  </a:lnTo>
                  <a:lnTo>
                    <a:pt x="650" y="12123"/>
                  </a:lnTo>
                  <a:lnTo>
                    <a:pt x="600" y="11948"/>
                  </a:lnTo>
                  <a:lnTo>
                    <a:pt x="575" y="11748"/>
                  </a:lnTo>
                  <a:lnTo>
                    <a:pt x="600" y="11523"/>
                  </a:lnTo>
                  <a:lnTo>
                    <a:pt x="675" y="11324"/>
                  </a:lnTo>
                  <a:lnTo>
                    <a:pt x="775" y="11149"/>
                  </a:lnTo>
                  <a:lnTo>
                    <a:pt x="900" y="10974"/>
                  </a:lnTo>
                  <a:lnTo>
                    <a:pt x="1050" y="10874"/>
                  </a:lnTo>
                  <a:lnTo>
                    <a:pt x="1175" y="10774"/>
                  </a:lnTo>
                  <a:lnTo>
                    <a:pt x="1325" y="10724"/>
                  </a:lnTo>
                  <a:lnTo>
                    <a:pt x="1475" y="10699"/>
                  </a:lnTo>
                  <a:lnTo>
                    <a:pt x="1625" y="10674"/>
                  </a:lnTo>
                  <a:close/>
                  <a:moveTo>
                    <a:pt x="16298" y="13123"/>
                  </a:moveTo>
                  <a:lnTo>
                    <a:pt x="16298" y="14348"/>
                  </a:lnTo>
                  <a:lnTo>
                    <a:pt x="6574" y="14348"/>
                  </a:lnTo>
                  <a:lnTo>
                    <a:pt x="6474" y="14373"/>
                  </a:lnTo>
                  <a:lnTo>
                    <a:pt x="6374" y="14448"/>
                  </a:lnTo>
                  <a:lnTo>
                    <a:pt x="6299" y="14523"/>
                  </a:lnTo>
                  <a:lnTo>
                    <a:pt x="6299" y="14648"/>
                  </a:lnTo>
                  <a:lnTo>
                    <a:pt x="6299" y="14748"/>
                  </a:lnTo>
                  <a:lnTo>
                    <a:pt x="6374" y="14848"/>
                  </a:lnTo>
                  <a:lnTo>
                    <a:pt x="6474" y="14898"/>
                  </a:lnTo>
                  <a:lnTo>
                    <a:pt x="6574" y="14923"/>
                  </a:lnTo>
                  <a:lnTo>
                    <a:pt x="16298" y="14923"/>
                  </a:lnTo>
                  <a:lnTo>
                    <a:pt x="16298" y="15698"/>
                  </a:lnTo>
                  <a:lnTo>
                    <a:pt x="3300" y="15698"/>
                  </a:lnTo>
                  <a:lnTo>
                    <a:pt x="3300" y="14923"/>
                  </a:lnTo>
                  <a:lnTo>
                    <a:pt x="5250" y="14923"/>
                  </a:lnTo>
                  <a:lnTo>
                    <a:pt x="5375" y="14898"/>
                  </a:lnTo>
                  <a:lnTo>
                    <a:pt x="5450" y="14848"/>
                  </a:lnTo>
                  <a:lnTo>
                    <a:pt x="5525" y="14748"/>
                  </a:lnTo>
                  <a:lnTo>
                    <a:pt x="5550" y="14648"/>
                  </a:lnTo>
                  <a:lnTo>
                    <a:pt x="5525" y="14523"/>
                  </a:lnTo>
                  <a:lnTo>
                    <a:pt x="5450" y="14448"/>
                  </a:lnTo>
                  <a:lnTo>
                    <a:pt x="5375" y="14373"/>
                  </a:lnTo>
                  <a:lnTo>
                    <a:pt x="5250" y="14348"/>
                  </a:lnTo>
                  <a:lnTo>
                    <a:pt x="3300" y="14348"/>
                  </a:lnTo>
                  <a:lnTo>
                    <a:pt x="3300" y="13123"/>
                  </a:lnTo>
                  <a:close/>
                  <a:moveTo>
                    <a:pt x="17897" y="10674"/>
                  </a:moveTo>
                  <a:lnTo>
                    <a:pt x="18097" y="10699"/>
                  </a:lnTo>
                  <a:lnTo>
                    <a:pt x="18322" y="10749"/>
                  </a:lnTo>
                  <a:lnTo>
                    <a:pt x="18497" y="10849"/>
                  </a:lnTo>
                  <a:lnTo>
                    <a:pt x="18672" y="10974"/>
                  </a:lnTo>
                  <a:lnTo>
                    <a:pt x="18822" y="11149"/>
                  </a:lnTo>
                  <a:lnTo>
                    <a:pt x="18922" y="11324"/>
                  </a:lnTo>
                  <a:lnTo>
                    <a:pt x="18997" y="11523"/>
                  </a:lnTo>
                  <a:lnTo>
                    <a:pt x="18997" y="11748"/>
                  </a:lnTo>
                  <a:lnTo>
                    <a:pt x="18997" y="11948"/>
                  </a:lnTo>
                  <a:lnTo>
                    <a:pt x="18947" y="12123"/>
                  </a:lnTo>
                  <a:lnTo>
                    <a:pt x="18872" y="12298"/>
                  </a:lnTo>
                  <a:lnTo>
                    <a:pt x="18747" y="12448"/>
                  </a:lnTo>
                  <a:lnTo>
                    <a:pt x="18622" y="12573"/>
                  </a:lnTo>
                  <a:lnTo>
                    <a:pt x="18472" y="12673"/>
                  </a:lnTo>
                  <a:lnTo>
                    <a:pt x="18297" y="12748"/>
                  </a:lnTo>
                  <a:lnTo>
                    <a:pt x="18122" y="12798"/>
                  </a:lnTo>
                  <a:lnTo>
                    <a:pt x="18022" y="12848"/>
                  </a:lnTo>
                  <a:lnTo>
                    <a:pt x="17947" y="12898"/>
                  </a:lnTo>
                  <a:lnTo>
                    <a:pt x="17897" y="12998"/>
                  </a:lnTo>
                  <a:lnTo>
                    <a:pt x="17872" y="13098"/>
                  </a:lnTo>
                  <a:lnTo>
                    <a:pt x="17872" y="15098"/>
                  </a:lnTo>
                  <a:lnTo>
                    <a:pt x="17872" y="15223"/>
                  </a:lnTo>
                  <a:lnTo>
                    <a:pt x="17822" y="15323"/>
                  </a:lnTo>
                  <a:lnTo>
                    <a:pt x="17772" y="15423"/>
                  </a:lnTo>
                  <a:lnTo>
                    <a:pt x="17697" y="15523"/>
                  </a:lnTo>
                  <a:lnTo>
                    <a:pt x="17622" y="15598"/>
                  </a:lnTo>
                  <a:lnTo>
                    <a:pt x="17522" y="15648"/>
                  </a:lnTo>
                  <a:lnTo>
                    <a:pt x="17397" y="15698"/>
                  </a:lnTo>
                  <a:lnTo>
                    <a:pt x="16873" y="15698"/>
                  </a:lnTo>
                  <a:lnTo>
                    <a:pt x="16873" y="11773"/>
                  </a:lnTo>
                  <a:lnTo>
                    <a:pt x="16873" y="11573"/>
                  </a:lnTo>
                  <a:lnTo>
                    <a:pt x="16923" y="11374"/>
                  </a:lnTo>
                  <a:lnTo>
                    <a:pt x="17022" y="11199"/>
                  </a:lnTo>
                  <a:lnTo>
                    <a:pt x="17147" y="11049"/>
                  </a:lnTo>
                  <a:lnTo>
                    <a:pt x="17297" y="10899"/>
                  </a:lnTo>
                  <a:lnTo>
                    <a:pt x="17472" y="10799"/>
                  </a:lnTo>
                  <a:lnTo>
                    <a:pt x="17672" y="10724"/>
                  </a:lnTo>
                  <a:lnTo>
                    <a:pt x="17897" y="10674"/>
                  </a:lnTo>
                  <a:close/>
                  <a:moveTo>
                    <a:pt x="16298" y="16273"/>
                  </a:moveTo>
                  <a:lnTo>
                    <a:pt x="16298" y="16923"/>
                  </a:lnTo>
                  <a:lnTo>
                    <a:pt x="16273" y="17047"/>
                  </a:lnTo>
                  <a:lnTo>
                    <a:pt x="16248" y="17147"/>
                  </a:lnTo>
                  <a:lnTo>
                    <a:pt x="16198" y="17272"/>
                  </a:lnTo>
                  <a:lnTo>
                    <a:pt x="16123" y="17347"/>
                  </a:lnTo>
                  <a:lnTo>
                    <a:pt x="16023" y="17422"/>
                  </a:lnTo>
                  <a:lnTo>
                    <a:pt x="15923" y="17472"/>
                  </a:lnTo>
                  <a:lnTo>
                    <a:pt x="15798" y="17522"/>
                  </a:lnTo>
                  <a:lnTo>
                    <a:pt x="15698" y="17522"/>
                  </a:lnTo>
                  <a:lnTo>
                    <a:pt x="15548" y="17497"/>
                  </a:lnTo>
                  <a:lnTo>
                    <a:pt x="15398" y="17447"/>
                  </a:lnTo>
                  <a:lnTo>
                    <a:pt x="15298" y="17372"/>
                  </a:lnTo>
                  <a:lnTo>
                    <a:pt x="15198" y="17272"/>
                  </a:lnTo>
                  <a:lnTo>
                    <a:pt x="15148" y="17197"/>
                  </a:lnTo>
                  <a:lnTo>
                    <a:pt x="15098" y="17172"/>
                  </a:lnTo>
                  <a:lnTo>
                    <a:pt x="15023" y="17147"/>
                  </a:lnTo>
                  <a:lnTo>
                    <a:pt x="14948" y="17122"/>
                  </a:lnTo>
                  <a:lnTo>
                    <a:pt x="14873" y="17147"/>
                  </a:lnTo>
                  <a:lnTo>
                    <a:pt x="14823" y="17172"/>
                  </a:lnTo>
                  <a:lnTo>
                    <a:pt x="14748" y="17197"/>
                  </a:lnTo>
                  <a:lnTo>
                    <a:pt x="14723" y="17272"/>
                  </a:lnTo>
                  <a:lnTo>
                    <a:pt x="14623" y="17372"/>
                  </a:lnTo>
                  <a:lnTo>
                    <a:pt x="14498" y="17447"/>
                  </a:lnTo>
                  <a:lnTo>
                    <a:pt x="14373" y="17497"/>
                  </a:lnTo>
                  <a:lnTo>
                    <a:pt x="14223" y="17522"/>
                  </a:lnTo>
                  <a:lnTo>
                    <a:pt x="14073" y="17497"/>
                  </a:lnTo>
                  <a:lnTo>
                    <a:pt x="13923" y="17447"/>
                  </a:lnTo>
                  <a:lnTo>
                    <a:pt x="13823" y="17372"/>
                  </a:lnTo>
                  <a:lnTo>
                    <a:pt x="13723" y="17272"/>
                  </a:lnTo>
                  <a:lnTo>
                    <a:pt x="13673" y="17197"/>
                  </a:lnTo>
                  <a:lnTo>
                    <a:pt x="13623" y="17172"/>
                  </a:lnTo>
                  <a:lnTo>
                    <a:pt x="13548" y="17147"/>
                  </a:lnTo>
                  <a:lnTo>
                    <a:pt x="13473" y="17122"/>
                  </a:lnTo>
                  <a:lnTo>
                    <a:pt x="13398" y="17147"/>
                  </a:lnTo>
                  <a:lnTo>
                    <a:pt x="13348" y="17172"/>
                  </a:lnTo>
                  <a:lnTo>
                    <a:pt x="13298" y="17197"/>
                  </a:lnTo>
                  <a:lnTo>
                    <a:pt x="13248" y="17272"/>
                  </a:lnTo>
                  <a:lnTo>
                    <a:pt x="13148" y="17372"/>
                  </a:lnTo>
                  <a:lnTo>
                    <a:pt x="13023" y="17447"/>
                  </a:lnTo>
                  <a:lnTo>
                    <a:pt x="12898" y="17497"/>
                  </a:lnTo>
                  <a:lnTo>
                    <a:pt x="12748" y="17522"/>
                  </a:lnTo>
                  <a:lnTo>
                    <a:pt x="12598" y="17497"/>
                  </a:lnTo>
                  <a:lnTo>
                    <a:pt x="12448" y="17447"/>
                  </a:lnTo>
                  <a:lnTo>
                    <a:pt x="12348" y="17372"/>
                  </a:lnTo>
                  <a:lnTo>
                    <a:pt x="12248" y="17272"/>
                  </a:lnTo>
                  <a:lnTo>
                    <a:pt x="12198" y="17197"/>
                  </a:lnTo>
                  <a:lnTo>
                    <a:pt x="12148" y="17172"/>
                  </a:lnTo>
                  <a:lnTo>
                    <a:pt x="12073" y="17147"/>
                  </a:lnTo>
                  <a:lnTo>
                    <a:pt x="11998" y="17122"/>
                  </a:lnTo>
                  <a:lnTo>
                    <a:pt x="11923" y="17147"/>
                  </a:lnTo>
                  <a:lnTo>
                    <a:pt x="11873" y="17172"/>
                  </a:lnTo>
                  <a:lnTo>
                    <a:pt x="11823" y="17197"/>
                  </a:lnTo>
                  <a:lnTo>
                    <a:pt x="11773" y="17272"/>
                  </a:lnTo>
                  <a:lnTo>
                    <a:pt x="11673" y="17372"/>
                  </a:lnTo>
                  <a:lnTo>
                    <a:pt x="11548" y="17447"/>
                  </a:lnTo>
                  <a:lnTo>
                    <a:pt x="11423" y="17497"/>
                  </a:lnTo>
                  <a:lnTo>
                    <a:pt x="11274" y="17522"/>
                  </a:lnTo>
                  <a:lnTo>
                    <a:pt x="11124" y="17497"/>
                  </a:lnTo>
                  <a:lnTo>
                    <a:pt x="10999" y="17447"/>
                  </a:lnTo>
                  <a:lnTo>
                    <a:pt x="10874" y="17372"/>
                  </a:lnTo>
                  <a:lnTo>
                    <a:pt x="10774" y="17272"/>
                  </a:lnTo>
                  <a:lnTo>
                    <a:pt x="10724" y="17197"/>
                  </a:lnTo>
                  <a:lnTo>
                    <a:pt x="10674" y="17172"/>
                  </a:lnTo>
                  <a:lnTo>
                    <a:pt x="10599" y="17147"/>
                  </a:lnTo>
                  <a:lnTo>
                    <a:pt x="10524" y="17122"/>
                  </a:lnTo>
                  <a:lnTo>
                    <a:pt x="10474" y="17147"/>
                  </a:lnTo>
                  <a:lnTo>
                    <a:pt x="10399" y="17172"/>
                  </a:lnTo>
                  <a:lnTo>
                    <a:pt x="10349" y="17197"/>
                  </a:lnTo>
                  <a:lnTo>
                    <a:pt x="10299" y="17272"/>
                  </a:lnTo>
                  <a:lnTo>
                    <a:pt x="10199" y="17372"/>
                  </a:lnTo>
                  <a:lnTo>
                    <a:pt x="10074" y="17447"/>
                  </a:lnTo>
                  <a:lnTo>
                    <a:pt x="9949" y="17497"/>
                  </a:lnTo>
                  <a:lnTo>
                    <a:pt x="9799" y="17522"/>
                  </a:lnTo>
                  <a:lnTo>
                    <a:pt x="9649" y="17497"/>
                  </a:lnTo>
                  <a:lnTo>
                    <a:pt x="9524" y="17447"/>
                  </a:lnTo>
                  <a:lnTo>
                    <a:pt x="9399" y="17372"/>
                  </a:lnTo>
                  <a:lnTo>
                    <a:pt x="9299" y="17272"/>
                  </a:lnTo>
                  <a:lnTo>
                    <a:pt x="9249" y="17197"/>
                  </a:lnTo>
                  <a:lnTo>
                    <a:pt x="9199" y="17172"/>
                  </a:lnTo>
                  <a:lnTo>
                    <a:pt x="9124" y="17147"/>
                  </a:lnTo>
                  <a:lnTo>
                    <a:pt x="9049" y="17122"/>
                  </a:lnTo>
                  <a:lnTo>
                    <a:pt x="8999" y="17147"/>
                  </a:lnTo>
                  <a:lnTo>
                    <a:pt x="8924" y="17172"/>
                  </a:lnTo>
                  <a:lnTo>
                    <a:pt x="8874" y="17197"/>
                  </a:lnTo>
                  <a:lnTo>
                    <a:pt x="8824" y="17272"/>
                  </a:lnTo>
                  <a:lnTo>
                    <a:pt x="8724" y="17372"/>
                  </a:lnTo>
                  <a:lnTo>
                    <a:pt x="8599" y="17447"/>
                  </a:lnTo>
                  <a:lnTo>
                    <a:pt x="8474" y="17497"/>
                  </a:lnTo>
                  <a:lnTo>
                    <a:pt x="8324" y="17522"/>
                  </a:lnTo>
                  <a:lnTo>
                    <a:pt x="8174" y="17497"/>
                  </a:lnTo>
                  <a:lnTo>
                    <a:pt x="8049" y="17447"/>
                  </a:lnTo>
                  <a:lnTo>
                    <a:pt x="7924" y="17372"/>
                  </a:lnTo>
                  <a:lnTo>
                    <a:pt x="7824" y="17272"/>
                  </a:lnTo>
                  <a:lnTo>
                    <a:pt x="7774" y="17197"/>
                  </a:lnTo>
                  <a:lnTo>
                    <a:pt x="7724" y="17172"/>
                  </a:lnTo>
                  <a:lnTo>
                    <a:pt x="7649" y="17147"/>
                  </a:lnTo>
                  <a:lnTo>
                    <a:pt x="7599" y="17122"/>
                  </a:lnTo>
                  <a:lnTo>
                    <a:pt x="7524" y="17147"/>
                  </a:lnTo>
                  <a:lnTo>
                    <a:pt x="7449" y="17172"/>
                  </a:lnTo>
                  <a:lnTo>
                    <a:pt x="7399" y="17197"/>
                  </a:lnTo>
                  <a:lnTo>
                    <a:pt x="7349" y="17272"/>
                  </a:lnTo>
                  <a:lnTo>
                    <a:pt x="7249" y="17372"/>
                  </a:lnTo>
                  <a:lnTo>
                    <a:pt x="7124" y="17447"/>
                  </a:lnTo>
                  <a:lnTo>
                    <a:pt x="6999" y="17497"/>
                  </a:lnTo>
                  <a:lnTo>
                    <a:pt x="6849" y="17522"/>
                  </a:lnTo>
                  <a:lnTo>
                    <a:pt x="6699" y="17497"/>
                  </a:lnTo>
                  <a:lnTo>
                    <a:pt x="6574" y="17447"/>
                  </a:lnTo>
                  <a:lnTo>
                    <a:pt x="6449" y="17372"/>
                  </a:lnTo>
                  <a:lnTo>
                    <a:pt x="6349" y="17272"/>
                  </a:lnTo>
                  <a:lnTo>
                    <a:pt x="6299" y="17197"/>
                  </a:lnTo>
                  <a:lnTo>
                    <a:pt x="6249" y="17172"/>
                  </a:lnTo>
                  <a:lnTo>
                    <a:pt x="6174" y="17147"/>
                  </a:lnTo>
                  <a:lnTo>
                    <a:pt x="6124" y="17122"/>
                  </a:lnTo>
                  <a:lnTo>
                    <a:pt x="6049" y="17147"/>
                  </a:lnTo>
                  <a:lnTo>
                    <a:pt x="5974" y="17172"/>
                  </a:lnTo>
                  <a:lnTo>
                    <a:pt x="5924" y="17197"/>
                  </a:lnTo>
                  <a:lnTo>
                    <a:pt x="5874" y="17272"/>
                  </a:lnTo>
                  <a:lnTo>
                    <a:pt x="5774" y="17372"/>
                  </a:lnTo>
                  <a:lnTo>
                    <a:pt x="5649" y="17447"/>
                  </a:lnTo>
                  <a:lnTo>
                    <a:pt x="5525" y="17497"/>
                  </a:lnTo>
                  <a:lnTo>
                    <a:pt x="5375" y="17522"/>
                  </a:lnTo>
                  <a:lnTo>
                    <a:pt x="5225" y="17497"/>
                  </a:lnTo>
                  <a:lnTo>
                    <a:pt x="5100" y="17447"/>
                  </a:lnTo>
                  <a:lnTo>
                    <a:pt x="4975" y="17372"/>
                  </a:lnTo>
                  <a:lnTo>
                    <a:pt x="4875" y="17272"/>
                  </a:lnTo>
                  <a:lnTo>
                    <a:pt x="4825" y="17197"/>
                  </a:lnTo>
                  <a:lnTo>
                    <a:pt x="4775" y="17172"/>
                  </a:lnTo>
                  <a:lnTo>
                    <a:pt x="4700" y="17147"/>
                  </a:lnTo>
                  <a:lnTo>
                    <a:pt x="4650" y="17122"/>
                  </a:lnTo>
                  <a:lnTo>
                    <a:pt x="4575" y="17147"/>
                  </a:lnTo>
                  <a:lnTo>
                    <a:pt x="4500" y="17172"/>
                  </a:lnTo>
                  <a:lnTo>
                    <a:pt x="4450" y="17197"/>
                  </a:lnTo>
                  <a:lnTo>
                    <a:pt x="4400" y="17272"/>
                  </a:lnTo>
                  <a:lnTo>
                    <a:pt x="4300" y="17372"/>
                  </a:lnTo>
                  <a:lnTo>
                    <a:pt x="4175" y="17447"/>
                  </a:lnTo>
                  <a:lnTo>
                    <a:pt x="4050" y="17497"/>
                  </a:lnTo>
                  <a:lnTo>
                    <a:pt x="3900" y="17522"/>
                  </a:lnTo>
                  <a:lnTo>
                    <a:pt x="3775" y="17522"/>
                  </a:lnTo>
                  <a:lnTo>
                    <a:pt x="3675" y="17472"/>
                  </a:lnTo>
                  <a:lnTo>
                    <a:pt x="3575" y="17422"/>
                  </a:lnTo>
                  <a:lnTo>
                    <a:pt x="3475" y="17347"/>
                  </a:lnTo>
                  <a:lnTo>
                    <a:pt x="3400" y="17272"/>
                  </a:lnTo>
                  <a:lnTo>
                    <a:pt x="3350" y="17147"/>
                  </a:lnTo>
                  <a:lnTo>
                    <a:pt x="3325" y="17047"/>
                  </a:lnTo>
                  <a:lnTo>
                    <a:pt x="3300" y="16923"/>
                  </a:lnTo>
                  <a:lnTo>
                    <a:pt x="3300" y="16273"/>
                  </a:lnTo>
                  <a:close/>
                  <a:moveTo>
                    <a:pt x="9499" y="1"/>
                  </a:moveTo>
                  <a:lnTo>
                    <a:pt x="9224" y="26"/>
                  </a:lnTo>
                  <a:lnTo>
                    <a:pt x="8949" y="76"/>
                  </a:lnTo>
                  <a:lnTo>
                    <a:pt x="8674" y="151"/>
                  </a:lnTo>
                  <a:lnTo>
                    <a:pt x="8399" y="226"/>
                  </a:lnTo>
                  <a:lnTo>
                    <a:pt x="8149" y="326"/>
                  </a:lnTo>
                  <a:lnTo>
                    <a:pt x="7899" y="450"/>
                  </a:lnTo>
                  <a:lnTo>
                    <a:pt x="7649" y="575"/>
                  </a:lnTo>
                  <a:lnTo>
                    <a:pt x="7424" y="725"/>
                  </a:lnTo>
                  <a:lnTo>
                    <a:pt x="7199" y="875"/>
                  </a:lnTo>
                  <a:lnTo>
                    <a:pt x="6974" y="1050"/>
                  </a:lnTo>
                  <a:lnTo>
                    <a:pt x="6774" y="1250"/>
                  </a:lnTo>
                  <a:lnTo>
                    <a:pt x="6599" y="1450"/>
                  </a:lnTo>
                  <a:lnTo>
                    <a:pt x="6424" y="1675"/>
                  </a:lnTo>
                  <a:lnTo>
                    <a:pt x="6249" y="1900"/>
                  </a:lnTo>
                  <a:lnTo>
                    <a:pt x="6099" y="2150"/>
                  </a:lnTo>
                  <a:lnTo>
                    <a:pt x="6024" y="2275"/>
                  </a:lnTo>
                  <a:lnTo>
                    <a:pt x="5899" y="2350"/>
                  </a:lnTo>
                  <a:lnTo>
                    <a:pt x="5774" y="2400"/>
                  </a:lnTo>
                  <a:lnTo>
                    <a:pt x="5624" y="2400"/>
                  </a:lnTo>
                  <a:lnTo>
                    <a:pt x="5100" y="2425"/>
                  </a:lnTo>
                  <a:lnTo>
                    <a:pt x="4600" y="2500"/>
                  </a:lnTo>
                  <a:lnTo>
                    <a:pt x="4125" y="2625"/>
                  </a:lnTo>
                  <a:lnTo>
                    <a:pt x="3650" y="2800"/>
                  </a:lnTo>
                  <a:lnTo>
                    <a:pt x="3350" y="2950"/>
                  </a:lnTo>
                  <a:lnTo>
                    <a:pt x="3075" y="3100"/>
                  </a:lnTo>
                  <a:lnTo>
                    <a:pt x="2800" y="3275"/>
                  </a:lnTo>
                  <a:lnTo>
                    <a:pt x="2550" y="3450"/>
                  </a:lnTo>
                  <a:lnTo>
                    <a:pt x="2325" y="3675"/>
                  </a:lnTo>
                  <a:lnTo>
                    <a:pt x="2125" y="3875"/>
                  </a:lnTo>
                  <a:lnTo>
                    <a:pt x="1925" y="4125"/>
                  </a:lnTo>
                  <a:lnTo>
                    <a:pt x="1775" y="4375"/>
                  </a:lnTo>
                  <a:lnTo>
                    <a:pt x="1625" y="4650"/>
                  </a:lnTo>
                  <a:lnTo>
                    <a:pt x="1500" y="4925"/>
                  </a:lnTo>
                  <a:lnTo>
                    <a:pt x="1400" y="5250"/>
                  </a:lnTo>
                  <a:lnTo>
                    <a:pt x="1325" y="5550"/>
                  </a:lnTo>
                  <a:lnTo>
                    <a:pt x="1275" y="5875"/>
                  </a:lnTo>
                  <a:lnTo>
                    <a:pt x="1250" y="6224"/>
                  </a:lnTo>
                  <a:lnTo>
                    <a:pt x="1275" y="6574"/>
                  </a:lnTo>
                  <a:lnTo>
                    <a:pt x="1300" y="6924"/>
                  </a:lnTo>
                  <a:lnTo>
                    <a:pt x="1800" y="10099"/>
                  </a:lnTo>
                  <a:lnTo>
                    <a:pt x="1525" y="10099"/>
                  </a:lnTo>
                  <a:lnTo>
                    <a:pt x="1375" y="10124"/>
                  </a:lnTo>
                  <a:lnTo>
                    <a:pt x="1200" y="10174"/>
                  </a:lnTo>
                  <a:lnTo>
                    <a:pt x="1050" y="10224"/>
                  </a:lnTo>
                  <a:lnTo>
                    <a:pt x="900" y="10274"/>
                  </a:lnTo>
                  <a:lnTo>
                    <a:pt x="775" y="10374"/>
                  </a:lnTo>
                  <a:lnTo>
                    <a:pt x="625" y="10474"/>
                  </a:lnTo>
                  <a:lnTo>
                    <a:pt x="525" y="10574"/>
                  </a:lnTo>
                  <a:lnTo>
                    <a:pt x="400" y="10699"/>
                  </a:lnTo>
                  <a:lnTo>
                    <a:pt x="300" y="10824"/>
                  </a:lnTo>
                  <a:lnTo>
                    <a:pt x="225" y="10949"/>
                  </a:lnTo>
                  <a:lnTo>
                    <a:pt x="150" y="11099"/>
                  </a:lnTo>
                  <a:lnTo>
                    <a:pt x="75" y="11249"/>
                  </a:lnTo>
                  <a:lnTo>
                    <a:pt x="50" y="11424"/>
                  </a:lnTo>
                  <a:lnTo>
                    <a:pt x="25" y="11573"/>
                  </a:lnTo>
                  <a:lnTo>
                    <a:pt x="0" y="11748"/>
                  </a:lnTo>
                  <a:lnTo>
                    <a:pt x="25" y="12023"/>
                  </a:lnTo>
                  <a:lnTo>
                    <a:pt x="100" y="12273"/>
                  </a:lnTo>
                  <a:lnTo>
                    <a:pt x="200" y="12498"/>
                  </a:lnTo>
                  <a:lnTo>
                    <a:pt x="325" y="12723"/>
                  </a:lnTo>
                  <a:lnTo>
                    <a:pt x="475" y="12898"/>
                  </a:lnTo>
                  <a:lnTo>
                    <a:pt x="675" y="13073"/>
                  </a:lnTo>
                  <a:lnTo>
                    <a:pt x="900" y="13198"/>
                  </a:lnTo>
                  <a:lnTo>
                    <a:pt x="1125" y="13323"/>
                  </a:lnTo>
                  <a:lnTo>
                    <a:pt x="1125" y="15098"/>
                  </a:lnTo>
                  <a:lnTo>
                    <a:pt x="1150" y="15323"/>
                  </a:lnTo>
                  <a:lnTo>
                    <a:pt x="1225" y="15548"/>
                  </a:lnTo>
                  <a:lnTo>
                    <a:pt x="1325" y="15748"/>
                  </a:lnTo>
                  <a:lnTo>
                    <a:pt x="1475" y="15923"/>
                  </a:lnTo>
                  <a:lnTo>
                    <a:pt x="1650" y="16073"/>
                  </a:lnTo>
                  <a:lnTo>
                    <a:pt x="1850" y="16173"/>
                  </a:lnTo>
                  <a:lnTo>
                    <a:pt x="2075" y="16248"/>
                  </a:lnTo>
                  <a:lnTo>
                    <a:pt x="2325" y="16273"/>
                  </a:lnTo>
                  <a:lnTo>
                    <a:pt x="2725" y="16273"/>
                  </a:lnTo>
                  <a:lnTo>
                    <a:pt x="2725" y="16923"/>
                  </a:lnTo>
                  <a:lnTo>
                    <a:pt x="2750" y="17147"/>
                  </a:lnTo>
                  <a:lnTo>
                    <a:pt x="2800" y="17347"/>
                  </a:lnTo>
                  <a:lnTo>
                    <a:pt x="2900" y="17547"/>
                  </a:lnTo>
                  <a:lnTo>
                    <a:pt x="3025" y="17697"/>
                  </a:lnTo>
                  <a:lnTo>
                    <a:pt x="2825" y="18847"/>
                  </a:lnTo>
                  <a:lnTo>
                    <a:pt x="2800" y="18972"/>
                  </a:lnTo>
                  <a:lnTo>
                    <a:pt x="2725" y="19047"/>
                  </a:lnTo>
                  <a:lnTo>
                    <a:pt x="2650" y="19097"/>
                  </a:lnTo>
                  <a:lnTo>
                    <a:pt x="2525" y="19122"/>
                  </a:lnTo>
                  <a:lnTo>
                    <a:pt x="2400" y="19097"/>
                  </a:lnTo>
                  <a:lnTo>
                    <a:pt x="2325" y="19047"/>
                  </a:lnTo>
                  <a:lnTo>
                    <a:pt x="2250" y="18947"/>
                  </a:lnTo>
                  <a:lnTo>
                    <a:pt x="2225" y="18822"/>
                  </a:lnTo>
                  <a:lnTo>
                    <a:pt x="2225" y="18547"/>
                  </a:lnTo>
                  <a:lnTo>
                    <a:pt x="2200" y="18422"/>
                  </a:lnTo>
                  <a:lnTo>
                    <a:pt x="2150" y="18322"/>
                  </a:lnTo>
                  <a:lnTo>
                    <a:pt x="2050" y="18272"/>
                  </a:lnTo>
                  <a:lnTo>
                    <a:pt x="1925" y="18247"/>
                  </a:lnTo>
                  <a:lnTo>
                    <a:pt x="1825" y="18272"/>
                  </a:lnTo>
                  <a:lnTo>
                    <a:pt x="1725" y="18322"/>
                  </a:lnTo>
                  <a:lnTo>
                    <a:pt x="1675" y="18422"/>
                  </a:lnTo>
                  <a:lnTo>
                    <a:pt x="1650" y="18547"/>
                  </a:lnTo>
                  <a:lnTo>
                    <a:pt x="1650" y="18822"/>
                  </a:lnTo>
                  <a:lnTo>
                    <a:pt x="1675" y="18997"/>
                  </a:lnTo>
                  <a:lnTo>
                    <a:pt x="1725" y="19172"/>
                  </a:lnTo>
                  <a:lnTo>
                    <a:pt x="1800" y="19322"/>
                  </a:lnTo>
                  <a:lnTo>
                    <a:pt x="1900" y="19447"/>
                  </a:lnTo>
                  <a:lnTo>
                    <a:pt x="2025" y="19547"/>
                  </a:lnTo>
                  <a:lnTo>
                    <a:pt x="2175" y="19622"/>
                  </a:lnTo>
                  <a:lnTo>
                    <a:pt x="2350" y="19697"/>
                  </a:lnTo>
                  <a:lnTo>
                    <a:pt x="2700" y="19697"/>
                  </a:lnTo>
                  <a:lnTo>
                    <a:pt x="2850" y="19647"/>
                  </a:lnTo>
                  <a:lnTo>
                    <a:pt x="2975" y="19572"/>
                  </a:lnTo>
                  <a:lnTo>
                    <a:pt x="3100" y="19497"/>
                  </a:lnTo>
                  <a:lnTo>
                    <a:pt x="3225" y="19372"/>
                  </a:lnTo>
                  <a:lnTo>
                    <a:pt x="3300" y="19247"/>
                  </a:lnTo>
                  <a:lnTo>
                    <a:pt x="3375" y="19097"/>
                  </a:lnTo>
                  <a:lnTo>
                    <a:pt x="3400" y="18947"/>
                  </a:lnTo>
                  <a:lnTo>
                    <a:pt x="3550" y="18047"/>
                  </a:lnTo>
                  <a:lnTo>
                    <a:pt x="3725" y="18097"/>
                  </a:lnTo>
                  <a:lnTo>
                    <a:pt x="4100" y="18097"/>
                  </a:lnTo>
                  <a:lnTo>
                    <a:pt x="4300" y="18047"/>
                  </a:lnTo>
                  <a:lnTo>
                    <a:pt x="4475" y="17947"/>
                  </a:lnTo>
                  <a:lnTo>
                    <a:pt x="4650" y="17847"/>
                  </a:lnTo>
                  <a:lnTo>
                    <a:pt x="4800" y="17947"/>
                  </a:lnTo>
                  <a:lnTo>
                    <a:pt x="4975" y="18047"/>
                  </a:lnTo>
                  <a:lnTo>
                    <a:pt x="5175" y="18097"/>
                  </a:lnTo>
                  <a:lnTo>
                    <a:pt x="5575" y="18097"/>
                  </a:lnTo>
                  <a:lnTo>
                    <a:pt x="5774" y="18047"/>
                  </a:lnTo>
                  <a:lnTo>
                    <a:pt x="5949" y="17947"/>
                  </a:lnTo>
                  <a:lnTo>
                    <a:pt x="6124" y="17847"/>
                  </a:lnTo>
                  <a:lnTo>
                    <a:pt x="6274" y="17947"/>
                  </a:lnTo>
                  <a:lnTo>
                    <a:pt x="6449" y="18047"/>
                  </a:lnTo>
                  <a:lnTo>
                    <a:pt x="6649" y="18097"/>
                  </a:lnTo>
                  <a:lnTo>
                    <a:pt x="7049" y="18097"/>
                  </a:lnTo>
                  <a:lnTo>
                    <a:pt x="7249" y="18047"/>
                  </a:lnTo>
                  <a:lnTo>
                    <a:pt x="7424" y="17947"/>
                  </a:lnTo>
                  <a:lnTo>
                    <a:pt x="7599" y="17847"/>
                  </a:lnTo>
                  <a:lnTo>
                    <a:pt x="7749" y="17947"/>
                  </a:lnTo>
                  <a:lnTo>
                    <a:pt x="7924" y="18047"/>
                  </a:lnTo>
                  <a:lnTo>
                    <a:pt x="8124" y="18097"/>
                  </a:lnTo>
                  <a:lnTo>
                    <a:pt x="8524" y="18097"/>
                  </a:lnTo>
                  <a:lnTo>
                    <a:pt x="8724" y="18047"/>
                  </a:lnTo>
                  <a:lnTo>
                    <a:pt x="8899" y="17947"/>
                  </a:lnTo>
                  <a:lnTo>
                    <a:pt x="9049" y="17847"/>
                  </a:lnTo>
                  <a:lnTo>
                    <a:pt x="9224" y="17947"/>
                  </a:lnTo>
                  <a:lnTo>
                    <a:pt x="9399" y="18047"/>
                  </a:lnTo>
                  <a:lnTo>
                    <a:pt x="9599" y="18097"/>
                  </a:lnTo>
                  <a:lnTo>
                    <a:pt x="9999" y="18097"/>
                  </a:lnTo>
                  <a:lnTo>
                    <a:pt x="10199" y="18047"/>
                  </a:lnTo>
                  <a:lnTo>
                    <a:pt x="10374" y="17947"/>
                  </a:lnTo>
                  <a:lnTo>
                    <a:pt x="10524" y="17847"/>
                  </a:lnTo>
                  <a:lnTo>
                    <a:pt x="10699" y="17947"/>
                  </a:lnTo>
                  <a:lnTo>
                    <a:pt x="10874" y="18047"/>
                  </a:lnTo>
                  <a:lnTo>
                    <a:pt x="11074" y="18097"/>
                  </a:lnTo>
                  <a:lnTo>
                    <a:pt x="11473" y="18097"/>
                  </a:lnTo>
                  <a:lnTo>
                    <a:pt x="11673" y="18047"/>
                  </a:lnTo>
                  <a:lnTo>
                    <a:pt x="11848" y="17947"/>
                  </a:lnTo>
                  <a:lnTo>
                    <a:pt x="11998" y="17847"/>
                  </a:lnTo>
                  <a:lnTo>
                    <a:pt x="12173" y="17947"/>
                  </a:lnTo>
                  <a:lnTo>
                    <a:pt x="12348" y="18047"/>
                  </a:lnTo>
                  <a:lnTo>
                    <a:pt x="12548" y="18097"/>
                  </a:lnTo>
                  <a:lnTo>
                    <a:pt x="12948" y="18097"/>
                  </a:lnTo>
                  <a:lnTo>
                    <a:pt x="13123" y="18047"/>
                  </a:lnTo>
                  <a:lnTo>
                    <a:pt x="13323" y="17947"/>
                  </a:lnTo>
                  <a:lnTo>
                    <a:pt x="13473" y="17847"/>
                  </a:lnTo>
                  <a:lnTo>
                    <a:pt x="13648" y="17947"/>
                  </a:lnTo>
                  <a:lnTo>
                    <a:pt x="13823" y="18047"/>
                  </a:lnTo>
                  <a:lnTo>
                    <a:pt x="14023" y="18097"/>
                  </a:lnTo>
                  <a:lnTo>
                    <a:pt x="14423" y="18097"/>
                  </a:lnTo>
                  <a:lnTo>
                    <a:pt x="14598" y="18047"/>
                  </a:lnTo>
                  <a:lnTo>
                    <a:pt x="14798" y="17947"/>
                  </a:lnTo>
                  <a:lnTo>
                    <a:pt x="14948" y="17847"/>
                  </a:lnTo>
                  <a:lnTo>
                    <a:pt x="15123" y="17947"/>
                  </a:lnTo>
                  <a:lnTo>
                    <a:pt x="15298" y="18047"/>
                  </a:lnTo>
                  <a:lnTo>
                    <a:pt x="15498" y="18097"/>
                  </a:lnTo>
                  <a:lnTo>
                    <a:pt x="15873" y="18097"/>
                  </a:lnTo>
                  <a:lnTo>
                    <a:pt x="16048" y="18047"/>
                  </a:lnTo>
                  <a:lnTo>
                    <a:pt x="16198" y="18947"/>
                  </a:lnTo>
                  <a:lnTo>
                    <a:pt x="16223" y="19097"/>
                  </a:lnTo>
                  <a:lnTo>
                    <a:pt x="16298" y="19247"/>
                  </a:lnTo>
                  <a:lnTo>
                    <a:pt x="16373" y="19372"/>
                  </a:lnTo>
                  <a:lnTo>
                    <a:pt x="16473" y="19497"/>
                  </a:lnTo>
                  <a:lnTo>
                    <a:pt x="16598" y="19572"/>
                  </a:lnTo>
                  <a:lnTo>
                    <a:pt x="16748" y="19647"/>
                  </a:lnTo>
                  <a:lnTo>
                    <a:pt x="16898" y="19697"/>
                  </a:lnTo>
                  <a:lnTo>
                    <a:pt x="17247" y="19697"/>
                  </a:lnTo>
                  <a:lnTo>
                    <a:pt x="17397" y="19622"/>
                  </a:lnTo>
                  <a:lnTo>
                    <a:pt x="17547" y="19547"/>
                  </a:lnTo>
                  <a:lnTo>
                    <a:pt x="17697" y="19447"/>
                  </a:lnTo>
                  <a:lnTo>
                    <a:pt x="17797" y="19322"/>
                  </a:lnTo>
                  <a:lnTo>
                    <a:pt x="17872" y="19172"/>
                  </a:lnTo>
                  <a:lnTo>
                    <a:pt x="17922" y="18997"/>
                  </a:lnTo>
                  <a:lnTo>
                    <a:pt x="17947" y="18822"/>
                  </a:lnTo>
                  <a:lnTo>
                    <a:pt x="17947" y="18547"/>
                  </a:lnTo>
                  <a:lnTo>
                    <a:pt x="17922" y="18422"/>
                  </a:lnTo>
                  <a:lnTo>
                    <a:pt x="17872" y="18322"/>
                  </a:lnTo>
                  <a:lnTo>
                    <a:pt x="17772" y="18272"/>
                  </a:lnTo>
                  <a:lnTo>
                    <a:pt x="17647" y="18247"/>
                  </a:lnTo>
                  <a:lnTo>
                    <a:pt x="17547" y="18272"/>
                  </a:lnTo>
                  <a:lnTo>
                    <a:pt x="17447" y="18322"/>
                  </a:lnTo>
                  <a:lnTo>
                    <a:pt x="17397" y="18422"/>
                  </a:lnTo>
                  <a:lnTo>
                    <a:pt x="17372" y="18547"/>
                  </a:lnTo>
                  <a:lnTo>
                    <a:pt x="17372" y="18822"/>
                  </a:lnTo>
                  <a:lnTo>
                    <a:pt x="17347" y="18947"/>
                  </a:lnTo>
                  <a:lnTo>
                    <a:pt x="17272" y="19047"/>
                  </a:lnTo>
                  <a:lnTo>
                    <a:pt x="17172" y="19097"/>
                  </a:lnTo>
                  <a:lnTo>
                    <a:pt x="17072" y="19122"/>
                  </a:lnTo>
                  <a:lnTo>
                    <a:pt x="16948" y="19097"/>
                  </a:lnTo>
                  <a:lnTo>
                    <a:pt x="16848" y="19047"/>
                  </a:lnTo>
                  <a:lnTo>
                    <a:pt x="16798" y="18972"/>
                  </a:lnTo>
                  <a:lnTo>
                    <a:pt x="16748" y="18847"/>
                  </a:lnTo>
                  <a:lnTo>
                    <a:pt x="16573" y="17697"/>
                  </a:lnTo>
                  <a:lnTo>
                    <a:pt x="16698" y="17547"/>
                  </a:lnTo>
                  <a:lnTo>
                    <a:pt x="16773" y="17347"/>
                  </a:lnTo>
                  <a:lnTo>
                    <a:pt x="16848" y="17147"/>
                  </a:lnTo>
                  <a:lnTo>
                    <a:pt x="16873" y="16923"/>
                  </a:lnTo>
                  <a:lnTo>
                    <a:pt x="16873" y="16273"/>
                  </a:lnTo>
                  <a:lnTo>
                    <a:pt x="17272" y="16273"/>
                  </a:lnTo>
                  <a:lnTo>
                    <a:pt x="17522" y="16248"/>
                  </a:lnTo>
                  <a:lnTo>
                    <a:pt x="17747" y="16173"/>
                  </a:lnTo>
                  <a:lnTo>
                    <a:pt x="17947" y="16073"/>
                  </a:lnTo>
                  <a:lnTo>
                    <a:pt x="18122" y="15923"/>
                  </a:lnTo>
                  <a:lnTo>
                    <a:pt x="18247" y="15748"/>
                  </a:lnTo>
                  <a:lnTo>
                    <a:pt x="18372" y="15548"/>
                  </a:lnTo>
                  <a:lnTo>
                    <a:pt x="18422" y="15323"/>
                  </a:lnTo>
                  <a:lnTo>
                    <a:pt x="18447" y="15098"/>
                  </a:lnTo>
                  <a:lnTo>
                    <a:pt x="18447" y="13323"/>
                  </a:lnTo>
                  <a:lnTo>
                    <a:pt x="18697" y="13198"/>
                  </a:lnTo>
                  <a:lnTo>
                    <a:pt x="18922" y="13073"/>
                  </a:lnTo>
                  <a:lnTo>
                    <a:pt x="19097" y="12898"/>
                  </a:lnTo>
                  <a:lnTo>
                    <a:pt x="19272" y="12723"/>
                  </a:lnTo>
                  <a:lnTo>
                    <a:pt x="19397" y="12498"/>
                  </a:lnTo>
                  <a:lnTo>
                    <a:pt x="19497" y="12273"/>
                  </a:lnTo>
                  <a:lnTo>
                    <a:pt x="19572" y="12023"/>
                  </a:lnTo>
                  <a:lnTo>
                    <a:pt x="19597" y="11748"/>
                  </a:lnTo>
                  <a:lnTo>
                    <a:pt x="19572" y="11573"/>
                  </a:lnTo>
                  <a:lnTo>
                    <a:pt x="19547" y="11424"/>
                  </a:lnTo>
                  <a:lnTo>
                    <a:pt x="19522" y="11249"/>
                  </a:lnTo>
                  <a:lnTo>
                    <a:pt x="19447" y="11099"/>
                  </a:lnTo>
                  <a:lnTo>
                    <a:pt x="19397" y="10949"/>
                  </a:lnTo>
                  <a:lnTo>
                    <a:pt x="19297" y="10824"/>
                  </a:lnTo>
                  <a:lnTo>
                    <a:pt x="19197" y="10674"/>
                  </a:lnTo>
                  <a:lnTo>
                    <a:pt x="19097" y="10574"/>
                  </a:lnTo>
                  <a:lnTo>
                    <a:pt x="18972" y="10449"/>
                  </a:lnTo>
                  <a:lnTo>
                    <a:pt x="18822" y="10349"/>
                  </a:lnTo>
                  <a:lnTo>
                    <a:pt x="18672" y="10274"/>
                  </a:lnTo>
                  <a:lnTo>
                    <a:pt x="18547" y="10199"/>
                  </a:lnTo>
                  <a:lnTo>
                    <a:pt x="18372" y="10149"/>
                  </a:lnTo>
                  <a:lnTo>
                    <a:pt x="18222" y="10124"/>
                  </a:lnTo>
                  <a:lnTo>
                    <a:pt x="18047" y="10099"/>
                  </a:lnTo>
                  <a:lnTo>
                    <a:pt x="17797" y="10099"/>
                  </a:lnTo>
                  <a:lnTo>
                    <a:pt x="18047" y="8399"/>
                  </a:lnTo>
                  <a:lnTo>
                    <a:pt x="18047" y="8274"/>
                  </a:lnTo>
                  <a:lnTo>
                    <a:pt x="17997" y="8174"/>
                  </a:lnTo>
                  <a:lnTo>
                    <a:pt x="17922" y="8099"/>
                  </a:lnTo>
                  <a:lnTo>
                    <a:pt x="17822" y="8074"/>
                  </a:lnTo>
                  <a:lnTo>
                    <a:pt x="17697" y="8074"/>
                  </a:lnTo>
                  <a:lnTo>
                    <a:pt x="17597" y="8124"/>
                  </a:lnTo>
                  <a:lnTo>
                    <a:pt x="17522" y="8199"/>
                  </a:lnTo>
                  <a:lnTo>
                    <a:pt x="17497" y="8299"/>
                  </a:lnTo>
                  <a:lnTo>
                    <a:pt x="17172" y="10274"/>
                  </a:lnTo>
                  <a:lnTo>
                    <a:pt x="16998" y="10399"/>
                  </a:lnTo>
                  <a:lnTo>
                    <a:pt x="16823" y="10549"/>
                  </a:lnTo>
                  <a:lnTo>
                    <a:pt x="16673" y="10724"/>
                  </a:lnTo>
                  <a:lnTo>
                    <a:pt x="16523" y="10899"/>
                  </a:lnTo>
                  <a:lnTo>
                    <a:pt x="16423" y="11099"/>
                  </a:lnTo>
                  <a:lnTo>
                    <a:pt x="16348" y="11299"/>
                  </a:lnTo>
                  <a:lnTo>
                    <a:pt x="16298" y="11548"/>
                  </a:lnTo>
                  <a:lnTo>
                    <a:pt x="16298" y="11773"/>
                  </a:lnTo>
                  <a:lnTo>
                    <a:pt x="16298" y="12548"/>
                  </a:lnTo>
                  <a:lnTo>
                    <a:pt x="15073" y="12548"/>
                  </a:lnTo>
                  <a:lnTo>
                    <a:pt x="15148" y="12373"/>
                  </a:lnTo>
                  <a:lnTo>
                    <a:pt x="15148" y="12198"/>
                  </a:lnTo>
                  <a:lnTo>
                    <a:pt x="15148" y="9949"/>
                  </a:lnTo>
                  <a:lnTo>
                    <a:pt x="15148" y="9749"/>
                  </a:lnTo>
                  <a:lnTo>
                    <a:pt x="15073" y="9574"/>
                  </a:lnTo>
                  <a:lnTo>
                    <a:pt x="14998" y="9424"/>
                  </a:lnTo>
                  <a:lnTo>
                    <a:pt x="14873" y="9274"/>
                  </a:lnTo>
                  <a:lnTo>
                    <a:pt x="14748" y="9149"/>
                  </a:lnTo>
                  <a:lnTo>
                    <a:pt x="14573" y="9074"/>
                  </a:lnTo>
                  <a:lnTo>
                    <a:pt x="14398" y="9024"/>
                  </a:lnTo>
                  <a:lnTo>
                    <a:pt x="14223" y="8999"/>
                  </a:lnTo>
                  <a:lnTo>
                    <a:pt x="10449" y="8999"/>
                  </a:lnTo>
                  <a:lnTo>
                    <a:pt x="10274" y="9024"/>
                  </a:lnTo>
                  <a:lnTo>
                    <a:pt x="10099" y="9074"/>
                  </a:lnTo>
                  <a:lnTo>
                    <a:pt x="9924" y="9149"/>
                  </a:lnTo>
                  <a:lnTo>
                    <a:pt x="9799" y="9249"/>
                  </a:lnTo>
                  <a:lnTo>
                    <a:pt x="9649" y="9149"/>
                  </a:lnTo>
                  <a:lnTo>
                    <a:pt x="9499" y="9074"/>
                  </a:lnTo>
                  <a:lnTo>
                    <a:pt x="9324" y="9024"/>
                  </a:lnTo>
                  <a:lnTo>
                    <a:pt x="9149" y="8999"/>
                  </a:lnTo>
                  <a:lnTo>
                    <a:pt x="5375" y="8999"/>
                  </a:lnTo>
                  <a:lnTo>
                    <a:pt x="5175" y="9024"/>
                  </a:lnTo>
                  <a:lnTo>
                    <a:pt x="5000" y="9074"/>
                  </a:lnTo>
                  <a:lnTo>
                    <a:pt x="4850" y="9149"/>
                  </a:lnTo>
                  <a:lnTo>
                    <a:pt x="4725" y="9274"/>
                  </a:lnTo>
                  <a:lnTo>
                    <a:pt x="4600" y="9424"/>
                  </a:lnTo>
                  <a:lnTo>
                    <a:pt x="4500" y="9574"/>
                  </a:lnTo>
                  <a:lnTo>
                    <a:pt x="4450" y="9749"/>
                  </a:lnTo>
                  <a:lnTo>
                    <a:pt x="4450" y="9949"/>
                  </a:lnTo>
                  <a:lnTo>
                    <a:pt x="4450" y="12198"/>
                  </a:lnTo>
                  <a:lnTo>
                    <a:pt x="4450" y="12373"/>
                  </a:lnTo>
                  <a:lnTo>
                    <a:pt x="4500" y="12548"/>
                  </a:lnTo>
                  <a:lnTo>
                    <a:pt x="3300" y="12548"/>
                  </a:lnTo>
                  <a:lnTo>
                    <a:pt x="3300" y="11773"/>
                  </a:lnTo>
                  <a:lnTo>
                    <a:pt x="3300" y="11548"/>
                  </a:lnTo>
                  <a:lnTo>
                    <a:pt x="3250" y="11324"/>
                  </a:lnTo>
                  <a:lnTo>
                    <a:pt x="3175" y="11099"/>
                  </a:lnTo>
                  <a:lnTo>
                    <a:pt x="3050" y="10899"/>
                  </a:lnTo>
                  <a:lnTo>
                    <a:pt x="2925" y="10724"/>
                  </a:lnTo>
                  <a:lnTo>
                    <a:pt x="2775" y="10549"/>
                  </a:lnTo>
                  <a:lnTo>
                    <a:pt x="2600" y="10399"/>
                  </a:lnTo>
                  <a:lnTo>
                    <a:pt x="2425" y="10299"/>
                  </a:lnTo>
                  <a:lnTo>
                    <a:pt x="1875" y="6849"/>
                  </a:lnTo>
                  <a:lnTo>
                    <a:pt x="1850" y="6549"/>
                  </a:lnTo>
                  <a:lnTo>
                    <a:pt x="1825" y="6274"/>
                  </a:lnTo>
                  <a:lnTo>
                    <a:pt x="1850" y="5999"/>
                  </a:lnTo>
                  <a:lnTo>
                    <a:pt x="1875" y="5725"/>
                  </a:lnTo>
                  <a:lnTo>
                    <a:pt x="1950" y="5475"/>
                  </a:lnTo>
                  <a:lnTo>
                    <a:pt x="2025" y="5200"/>
                  </a:lnTo>
                  <a:lnTo>
                    <a:pt x="2125" y="4975"/>
                  </a:lnTo>
                  <a:lnTo>
                    <a:pt x="2250" y="4725"/>
                  </a:lnTo>
                  <a:lnTo>
                    <a:pt x="2400" y="4500"/>
                  </a:lnTo>
                  <a:lnTo>
                    <a:pt x="2550" y="4300"/>
                  </a:lnTo>
                  <a:lnTo>
                    <a:pt x="2725" y="4100"/>
                  </a:lnTo>
                  <a:lnTo>
                    <a:pt x="2925" y="3925"/>
                  </a:lnTo>
                  <a:lnTo>
                    <a:pt x="3150" y="3750"/>
                  </a:lnTo>
                  <a:lnTo>
                    <a:pt x="3375" y="3600"/>
                  </a:lnTo>
                  <a:lnTo>
                    <a:pt x="3625" y="3450"/>
                  </a:lnTo>
                  <a:lnTo>
                    <a:pt x="3875" y="3325"/>
                  </a:lnTo>
                  <a:lnTo>
                    <a:pt x="4300" y="3175"/>
                  </a:lnTo>
                  <a:lnTo>
                    <a:pt x="4725" y="3075"/>
                  </a:lnTo>
                  <a:lnTo>
                    <a:pt x="5175" y="3000"/>
                  </a:lnTo>
                  <a:lnTo>
                    <a:pt x="5624" y="2975"/>
                  </a:lnTo>
                  <a:lnTo>
                    <a:pt x="5774" y="2975"/>
                  </a:lnTo>
                  <a:lnTo>
                    <a:pt x="5924" y="2950"/>
                  </a:lnTo>
                  <a:lnTo>
                    <a:pt x="6049" y="2900"/>
                  </a:lnTo>
                  <a:lnTo>
                    <a:pt x="6199" y="2850"/>
                  </a:lnTo>
                  <a:lnTo>
                    <a:pt x="6299" y="2775"/>
                  </a:lnTo>
                  <a:lnTo>
                    <a:pt x="6424" y="2675"/>
                  </a:lnTo>
                  <a:lnTo>
                    <a:pt x="6524" y="2550"/>
                  </a:lnTo>
                  <a:lnTo>
                    <a:pt x="6599" y="2425"/>
                  </a:lnTo>
                  <a:lnTo>
                    <a:pt x="6724" y="2225"/>
                  </a:lnTo>
                  <a:lnTo>
                    <a:pt x="6874" y="2025"/>
                  </a:lnTo>
                  <a:lnTo>
                    <a:pt x="7024" y="1825"/>
                  </a:lnTo>
                  <a:lnTo>
                    <a:pt x="7199" y="1650"/>
                  </a:lnTo>
                  <a:lnTo>
                    <a:pt x="7374" y="1500"/>
                  </a:lnTo>
                  <a:lnTo>
                    <a:pt x="7549" y="1325"/>
                  </a:lnTo>
                  <a:lnTo>
                    <a:pt x="7749" y="1200"/>
                  </a:lnTo>
                  <a:lnTo>
                    <a:pt x="7949" y="1075"/>
                  </a:lnTo>
                  <a:lnTo>
                    <a:pt x="8149" y="950"/>
                  </a:lnTo>
                  <a:lnTo>
                    <a:pt x="8374" y="850"/>
                  </a:lnTo>
                  <a:lnTo>
                    <a:pt x="8599" y="775"/>
                  </a:lnTo>
                  <a:lnTo>
                    <a:pt x="8824" y="700"/>
                  </a:lnTo>
                  <a:lnTo>
                    <a:pt x="9074" y="650"/>
                  </a:lnTo>
                  <a:lnTo>
                    <a:pt x="9299" y="600"/>
                  </a:lnTo>
                  <a:lnTo>
                    <a:pt x="9549" y="575"/>
                  </a:lnTo>
                  <a:lnTo>
                    <a:pt x="10049" y="575"/>
                  </a:lnTo>
                  <a:lnTo>
                    <a:pt x="10299" y="600"/>
                  </a:lnTo>
                  <a:lnTo>
                    <a:pt x="10524" y="650"/>
                  </a:lnTo>
                  <a:lnTo>
                    <a:pt x="10774" y="700"/>
                  </a:lnTo>
                  <a:lnTo>
                    <a:pt x="10999" y="775"/>
                  </a:lnTo>
                  <a:lnTo>
                    <a:pt x="11224" y="850"/>
                  </a:lnTo>
                  <a:lnTo>
                    <a:pt x="11448" y="950"/>
                  </a:lnTo>
                  <a:lnTo>
                    <a:pt x="11648" y="1075"/>
                  </a:lnTo>
                  <a:lnTo>
                    <a:pt x="11848" y="1200"/>
                  </a:lnTo>
                  <a:lnTo>
                    <a:pt x="12048" y="1325"/>
                  </a:lnTo>
                  <a:lnTo>
                    <a:pt x="12223" y="1500"/>
                  </a:lnTo>
                  <a:lnTo>
                    <a:pt x="12398" y="1650"/>
                  </a:lnTo>
                  <a:lnTo>
                    <a:pt x="12573" y="1825"/>
                  </a:lnTo>
                  <a:lnTo>
                    <a:pt x="12723" y="2025"/>
                  </a:lnTo>
                  <a:lnTo>
                    <a:pt x="12873" y="2225"/>
                  </a:lnTo>
                  <a:lnTo>
                    <a:pt x="12998" y="2425"/>
                  </a:lnTo>
                  <a:lnTo>
                    <a:pt x="13073" y="2550"/>
                  </a:lnTo>
                  <a:lnTo>
                    <a:pt x="13173" y="2675"/>
                  </a:lnTo>
                  <a:lnTo>
                    <a:pt x="13273" y="2750"/>
                  </a:lnTo>
                  <a:lnTo>
                    <a:pt x="13373" y="2825"/>
                  </a:lnTo>
                  <a:lnTo>
                    <a:pt x="13523" y="2900"/>
                  </a:lnTo>
                  <a:lnTo>
                    <a:pt x="13648" y="2950"/>
                  </a:lnTo>
                  <a:lnTo>
                    <a:pt x="13773" y="2975"/>
                  </a:lnTo>
                  <a:lnTo>
                    <a:pt x="13923" y="2975"/>
                  </a:lnTo>
                  <a:lnTo>
                    <a:pt x="14373" y="3000"/>
                  </a:lnTo>
                  <a:lnTo>
                    <a:pt x="14848" y="3075"/>
                  </a:lnTo>
                  <a:lnTo>
                    <a:pt x="15273" y="3175"/>
                  </a:lnTo>
                  <a:lnTo>
                    <a:pt x="15723" y="3325"/>
                  </a:lnTo>
                  <a:lnTo>
                    <a:pt x="15973" y="3450"/>
                  </a:lnTo>
                  <a:lnTo>
                    <a:pt x="16223" y="3575"/>
                  </a:lnTo>
                  <a:lnTo>
                    <a:pt x="16448" y="3725"/>
                  </a:lnTo>
                  <a:lnTo>
                    <a:pt x="16648" y="3900"/>
                  </a:lnTo>
                  <a:lnTo>
                    <a:pt x="16848" y="4075"/>
                  </a:lnTo>
                  <a:lnTo>
                    <a:pt x="17022" y="4250"/>
                  </a:lnTo>
                  <a:lnTo>
                    <a:pt x="17197" y="4450"/>
                  </a:lnTo>
                  <a:lnTo>
                    <a:pt x="17322" y="4650"/>
                  </a:lnTo>
                  <a:lnTo>
                    <a:pt x="17447" y="4900"/>
                  </a:lnTo>
                  <a:lnTo>
                    <a:pt x="17572" y="5150"/>
                  </a:lnTo>
                  <a:lnTo>
                    <a:pt x="17647" y="5400"/>
                  </a:lnTo>
                  <a:lnTo>
                    <a:pt x="17697" y="5675"/>
                  </a:lnTo>
                  <a:lnTo>
                    <a:pt x="17747" y="5949"/>
                  </a:lnTo>
                  <a:lnTo>
                    <a:pt x="17747" y="6224"/>
                  </a:lnTo>
                  <a:lnTo>
                    <a:pt x="17747" y="6524"/>
                  </a:lnTo>
                  <a:lnTo>
                    <a:pt x="17722" y="6849"/>
                  </a:lnTo>
                  <a:lnTo>
                    <a:pt x="17697" y="7024"/>
                  </a:lnTo>
                  <a:lnTo>
                    <a:pt x="17697" y="7124"/>
                  </a:lnTo>
                  <a:lnTo>
                    <a:pt x="17747" y="7224"/>
                  </a:lnTo>
                  <a:lnTo>
                    <a:pt x="17822" y="7299"/>
                  </a:lnTo>
                  <a:lnTo>
                    <a:pt x="17922" y="7349"/>
                  </a:lnTo>
                  <a:lnTo>
                    <a:pt x="18047" y="7349"/>
                  </a:lnTo>
                  <a:lnTo>
                    <a:pt x="18147" y="7299"/>
                  </a:lnTo>
                  <a:lnTo>
                    <a:pt x="18222" y="7199"/>
                  </a:lnTo>
                  <a:lnTo>
                    <a:pt x="18247" y="7099"/>
                  </a:lnTo>
                  <a:lnTo>
                    <a:pt x="18297" y="6924"/>
                  </a:lnTo>
                  <a:lnTo>
                    <a:pt x="18322" y="6574"/>
                  </a:lnTo>
                  <a:lnTo>
                    <a:pt x="18322" y="6224"/>
                  </a:lnTo>
                  <a:lnTo>
                    <a:pt x="18322" y="5875"/>
                  </a:lnTo>
                  <a:lnTo>
                    <a:pt x="18272" y="5550"/>
                  </a:lnTo>
                  <a:lnTo>
                    <a:pt x="18197" y="5250"/>
                  </a:lnTo>
                  <a:lnTo>
                    <a:pt x="18097" y="4925"/>
                  </a:lnTo>
                  <a:lnTo>
                    <a:pt x="17972" y="4650"/>
                  </a:lnTo>
                  <a:lnTo>
                    <a:pt x="17822" y="4375"/>
                  </a:lnTo>
                  <a:lnTo>
                    <a:pt x="17647" y="4125"/>
                  </a:lnTo>
                  <a:lnTo>
                    <a:pt x="17472" y="3875"/>
                  </a:lnTo>
                  <a:lnTo>
                    <a:pt x="17272" y="3675"/>
                  </a:lnTo>
                  <a:lnTo>
                    <a:pt x="17047" y="3450"/>
                  </a:lnTo>
                  <a:lnTo>
                    <a:pt x="16798" y="3275"/>
                  </a:lnTo>
                  <a:lnTo>
                    <a:pt x="16523" y="3100"/>
                  </a:lnTo>
                  <a:lnTo>
                    <a:pt x="16248" y="2950"/>
                  </a:lnTo>
                  <a:lnTo>
                    <a:pt x="15948" y="2800"/>
                  </a:lnTo>
                  <a:lnTo>
                    <a:pt x="15448" y="2625"/>
                  </a:lnTo>
                  <a:lnTo>
                    <a:pt x="14948" y="2500"/>
                  </a:lnTo>
                  <a:lnTo>
                    <a:pt x="14448" y="2425"/>
                  </a:lnTo>
                  <a:lnTo>
                    <a:pt x="13923" y="2400"/>
                  </a:lnTo>
                  <a:lnTo>
                    <a:pt x="13798" y="2400"/>
                  </a:lnTo>
                  <a:lnTo>
                    <a:pt x="13673" y="2350"/>
                  </a:lnTo>
                  <a:lnTo>
                    <a:pt x="13573" y="2250"/>
                  </a:lnTo>
                  <a:lnTo>
                    <a:pt x="13498" y="2150"/>
                  </a:lnTo>
                  <a:lnTo>
                    <a:pt x="13348" y="1900"/>
                  </a:lnTo>
                  <a:lnTo>
                    <a:pt x="13173" y="1675"/>
                  </a:lnTo>
                  <a:lnTo>
                    <a:pt x="12998" y="1450"/>
                  </a:lnTo>
                  <a:lnTo>
                    <a:pt x="12823" y="1250"/>
                  </a:lnTo>
                  <a:lnTo>
                    <a:pt x="12623" y="1050"/>
                  </a:lnTo>
                  <a:lnTo>
                    <a:pt x="12398" y="875"/>
                  </a:lnTo>
                  <a:lnTo>
                    <a:pt x="12173" y="725"/>
                  </a:lnTo>
                  <a:lnTo>
                    <a:pt x="11948" y="575"/>
                  </a:lnTo>
                  <a:lnTo>
                    <a:pt x="11698" y="450"/>
                  </a:lnTo>
                  <a:lnTo>
                    <a:pt x="11448" y="326"/>
                  </a:lnTo>
                  <a:lnTo>
                    <a:pt x="11174" y="226"/>
                  </a:lnTo>
                  <a:lnTo>
                    <a:pt x="10924" y="151"/>
                  </a:lnTo>
                  <a:lnTo>
                    <a:pt x="10649" y="76"/>
                  </a:lnTo>
                  <a:lnTo>
                    <a:pt x="10374" y="26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74"/>
          <p:cNvGrpSpPr/>
          <p:nvPr/>
        </p:nvGrpSpPr>
        <p:grpSpPr>
          <a:xfrm>
            <a:off x="3584463" y="3843161"/>
            <a:ext cx="488929" cy="198580"/>
            <a:chOff x="3933100" y="4104750"/>
            <a:chExt cx="492425" cy="200000"/>
          </a:xfrm>
        </p:grpSpPr>
        <p:sp>
          <p:nvSpPr>
            <p:cNvPr id="842" name="Google Shape;842;p74"/>
            <p:cNvSpPr/>
            <p:nvPr/>
          </p:nvSpPr>
          <p:spPr>
            <a:xfrm>
              <a:off x="3969950" y="4130375"/>
              <a:ext cx="168750" cy="148750"/>
            </a:xfrm>
            <a:custGeom>
              <a:avLst/>
              <a:gdLst/>
              <a:ahLst/>
              <a:cxnLst/>
              <a:rect l="l" t="t" r="r" b="b"/>
              <a:pathLst>
                <a:path w="6750" h="5950" extrusionOk="0">
                  <a:moveTo>
                    <a:pt x="3700" y="550"/>
                  </a:moveTo>
                  <a:lnTo>
                    <a:pt x="4025" y="575"/>
                  </a:lnTo>
                  <a:lnTo>
                    <a:pt x="4375" y="600"/>
                  </a:lnTo>
                  <a:lnTo>
                    <a:pt x="4700" y="625"/>
                  </a:lnTo>
                  <a:lnTo>
                    <a:pt x="5025" y="700"/>
                  </a:lnTo>
                  <a:lnTo>
                    <a:pt x="5225" y="750"/>
                  </a:lnTo>
                  <a:lnTo>
                    <a:pt x="5425" y="825"/>
                  </a:lnTo>
                  <a:lnTo>
                    <a:pt x="5600" y="925"/>
                  </a:lnTo>
                  <a:lnTo>
                    <a:pt x="5775" y="1050"/>
                  </a:lnTo>
                  <a:lnTo>
                    <a:pt x="5900" y="1175"/>
                  </a:lnTo>
                  <a:lnTo>
                    <a:pt x="6025" y="1350"/>
                  </a:lnTo>
                  <a:lnTo>
                    <a:pt x="6100" y="1525"/>
                  </a:lnTo>
                  <a:lnTo>
                    <a:pt x="6150" y="1750"/>
                  </a:lnTo>
                  <a:lnTo>
                    <a:pt x="6150" y="2100"/>
                  </a:lnTo>
                  <a:lnTo>
                    <a:pt x="6150" y="2450"/>
                  </a:lnTo>
                  <a:lnTo>
                    <a:pt x="6100" y="2800"/>
                  </a:lnTo>
                  <a:lnTo>
                    <a:pt x="6050" y="3175"/>
                  </a:lnTo>
                  <a:lnTo>
                    <a:pt x="5950" y="3525"/>
                  </a:lnTo>
                  <a:lnTo>
                    <a:pt x="5850" y="3850"/>
                  </a:lnTo>
                  <a:lnTo>
                    <a:pt x="5750" y="4125"/>
                  </a:lnTo>
                  <a:lnTo>
                    <a:pt x="5650" y="4375"/>
                  </a:lnTo>
                  <a:lnTo>
                    <a:pt x="5525" y="4599"/>
                  </a:lnTo>
                  <a:lnTo>
                    <a:pt x="5375" y="4774"/>
                  </a:lnTo>
                  <a:lnTo>
                    <a:pt x="5250" y="4924"/>
                  </a:lnTo>
                  <a:lnTo>
                    <a:pt x="5100" y="5024"/>
                  </a:lnTo>
                  <a:lnTo>
                    <a:pt x="4825" y="5149"/>
                  </a:lnTo>
                  <a:lnTo>
                    <a:pt x="4525" y="5249"/>
                  </a:lnTo>
                  <a:lnTo>
                    <a:pt x="4175" y="5324"/>
                  </a:lnTo>
                  <a:lnTo>
                    <a:pt x="3850" y="5349"/>
                  </a:lnTo>
                  <a:lnTo>
                    <a:pt x="3350" y="5374"/>
                  </a:lnTo>
                  <a:lnTo>
                    <a:pt x="2900" y="5374"/>
                  </a:lnTo>
                  <a:lnTo>
                    <a:pt x="2500" y="5349"/>
                  </a:lnTo>
                  <a:lnTo>
                    <a:pt x="2176" y="5299"/>
                  </a:lnTo>
                  <a:lnTo>
                    <a:pt x="1876" y="5199"/>
                  </a:lnTo>
                  <a:lnTo>
                    <a:pt x="1626" y="5074"/>
                  </a:lnTo>
                  <a:lnTo>
                    <a:pt x="1526" y="4999"/>
                  </a:lnTo>
                  <a:lnTo>
                    <a:pt x="1426" y="4899"/>
                  </a:lnTo>
                  <a:lnTo>
                    <a:pt x="1326" y="4799"/>
                  </a:lnTo>
                  <a:lnTo>
                    <a:pt x="1251" y="4699"/>
                  </a:lnTo>
                  <a:lnTo>
                    <a:pt x="1151" y="4500"/>
                  </a:lnTo>
                  <a:lnTo>
                    <a:pt x="1051" y="4275"/>
                  </a:lnTo>
                  <a:lnTo>
                    <a:pt x="901" y="3850"/>
                  </a:lnTo>
                  <a:lnTo>
                    <a:pt x="776" y="3400"/>
                  </a:lnTo>
                  <a:lnTo>
                    <a:pt x="701" y="2950"/>
                  </a:lnTo>
                  <a:lnTo>
                    <a:pt x="601" y="2250"/>
                  </a:lnTo>
                  <a:lnTo>
                    <a:pt x="576" y="1900"/>
                  </a:lnTo>
                  <a:lnTo>
                    <a:pt x="576" y="1550"/>
                  </a:lnTo>
                  <a:lnTo>
                    <a:pt x="601" y="1375"/>
                  </a:lnTo>
                  <a:lnTo>
                    <a:pt x="651" y="1225"/>
                  </a:lnTo>
                  <a:lnTo>
                    <a:pt x="726" y="1075"/>
                  </a:lnTo>
                  <a:lnTo>
                    <a:pt x="826" y="975"/>
                  </a:lnTo>
                  <a:lnTo>
                    <a:pt x="1001" y="850"/>
                  </a:lnTo>
                  <a:lnTo>
                    <a:pt x="1201" y="775"/>
                  </a:lnTo>
                  <a:lnTo>
                    <a:pt x="1476" y="700"/>
                  </a:lnTo>
                  <a:lnTo>
                    <a:pt x="1776" y="675"/>
                  </a:lnTo>
                  <a:lnTo>
                    <a:pt x="2350" y="625"/>
                  </a:lnTo>
                  <a:lnTo>
                    <a:pt x="3025" y="575"/>
                  </a:lnTo>
                  <a:lnTo>
                    <a:pt x="3700" y="550"/>
                  </a:lnTo>
                  <a:close/>
                  <a:moveTo>
                    <a:pt x="3150" y="0"/>
                  </a:moveTo>
                  <a:lnTo>
                    <a:pt x="2625" y="25"/>
                  </a:lnTo>
                  <a:lnTo>
                    <a:pt x="1626" y="125"/>
                  </a:lnTo>
                  <a:lnTo>
                    <a:pt x="1276" y="175"/>
                  </a:lnTo>
                  <a:lnTo>
                    <a:pt x="976" y="250"/>
                  </a:lnTo>
                  <a:lnTo>
                    <a:pt x="701" y="375"/>
                  </a:lnTo>
                  <a:lnTo>
                    <a:pt x="476" y="525"/>
                  </a:lnTo>
                  <a:lnTo>
                    <a:pt x="376" y="625"/>
                  </a:lnTo>
                  <a:lnTo>
                    <a:pt x="276" y="725"/>
                  </a:lnTo>
                  <a:lnTo>
                    <a:pt x="201" y="825"/>
                  </a:lnTo>
                  <a:lnTo>
                    <a:pt x="126" y="950"/>
                  </a:lnTo>
                  <a:lnTo>
                    <a:pt x="76" y="1100"/>
                  </a:lnTo>
                  <a:lnTo>
                    <a:pt x="26" y="1225"/>
                  </a:lnTo>
                  <a:lnTo>
                    <a:pt x="1" y="1550"/>
                  </a:lnTo>
                  <a:lnTo>
                    <a:pt x="1" y="1900"/>
                  </a:lnTo>
                  <a:lnTo>
                    <a:pt x="26" y="2275"/>
                  </a:lnTo>
                  <a:lnTo>
                    <a:pt x="126" y="3050"/>
                  </a:lnTo>
                  <a:lnTo>
                    <a:pt x="201" y="3375"/>
                  </a:lnTo>
                  <a:lnTo>
                    <a:pt x="276" y="3800"/>
                  </a:lnTo>
                  <a:lnTo>
                    <a:pt x="401" y="4225"/>
                  </a:lnTo>
                  <a:lnTo>
                    <a:pt x="551" y="4624"/>
                  </a:lnTo>
                  <a:lnTo>
                    <a:pt x="751" y="4999"/>
                  </a:lnTo>
                  <a:lnTo>
                    <a:pt x="851" y="5149"/>
                  </a:lnTo>
                  <a:lnTo>
                    <a:pt x="951" y="5274"/>
                  </a:lnTo>
                  <a:lnTo>
                    <a:pt x="1076" y="5374"/>
                  </a:lnTo>
                  <a:lnTo>
                    <a:pt x="1201" y="5474"/>
                  </a:lnTo>
                  <a:lnTo>
                    <a:pt x="1451" y="5649"/>
                  </a:lnTo>
                  <a:lnTo>
                    <a:pt x="1751" y="5774"/>
                  </a:lnTo>
                  <a:lnTo>
                    <a:pt x="2076" y="5849"/>
                  </a:lnTo>
                  <a:lnTo>
                    <a:pt x="2400" y="5899"/>
                  </a:lnTo>
                  <a:lnTo>
                    <a:pt x="2775" y="5949"/>
                  </a:lnTo>
                  <a:lnTo>
                    <a:pt x="3150" y="5949"/>
                  </a:lnTo>
                  <a:lnTo>
                    <a:pt x="3875" y="5924"/>
                  </a:lnTo>
                  <a:lnTo>
                    <a:pt x="4275" y="5899"/>
                  </a:lnTo>
                  <a:lnTo>
                    <a:pt x="4675" y="5799"/>
                  </a:lnTo>
                  <a:lnTo>
                    <a:pt x="5050" y="5674"/>
                  </a:lnTo>
                  <a:lnTo>
                    <a:pt x="5400" y="5524"/>
                  </a:lnTo>
                  <a:lnTo>
                    <a:pt x="5600" y="5374"/>
                  </a:lnTo>
                  <a:lnTo>
                    <a:pt x="5775" y="5199"/>
                  </a:lnTo>
                  <a:lnTo>
                    <a:pt x="5950" y="4974"/>
                  </a:lnTo>
                  <a:lnTo>
                    <a:pt x="6100" y="4724"/>
                  </a:lnTo>
                  <a:lnTo>
                    <a:pt x="6250" y="4450"/>
                  </a:lnTo>
                  <a:lnTo>
                    <a:pt x="6375" y="4100"/>
                  </a:lnTo>
                  <a:lnTo>
                    <a:pt x="6500" y="3725"/>
                  </a:lnTo>
                  <a:lnTo>
                    <a:pt x="6600" y="3300"/>
                  </a:lnTo>
                  <a:lnTo>
                    <a:pt x="6675" y="2900"/>
                  </a:lnTo>
                  <a:lnTo>
                    <a:pt x="6725" y="2475"/>
                  </a:lnTo>
                  <a:lnTo>
                    <a:pt x="6750" y="2075"/>
                  </a:lnTo>
                  <a:lnTo>
                    <a:pt x="6725" y="1700"/>
                  </a:lnTo>
                  <a:lnTo>
                    <a:pt x="6675" y="1475"/>
                  </a:lnTo>
                  <a:lnTo>
                    <a:pt x="6625" y="1300"/>
                  </a:lnTo>
                  <a:lnTo>
                    <a:pt x="6550" y="1100"/>
                  </a:lnTo>
                  <a:lnTo>
                    <a:pt x="6475" y="950"/>
                  </a:lnTo>
                  <a:lnTo>
                    <a:pt x="6350" y="800"/>
                  </a:lnTo>
                  <a:lnTo>
                    <a:pt x="6225" y="650"/>
                  </a:lnTo>
                  <a:lnTo>
                    <a:pt x="6075" y="525"/>
                  </a:lnTo>
                  <a:lnTo>
                    <a:pt x="5900" y="425"/>
                  </a:lnTo>
                  <a:lnTo>
                    <a:pt x="5700" y="325"/>
                  </a:lnTo>
                  <a:lnTo>
                    <a:pt x="5475" y="250"/>
                  </a:lnTo>
                  <a:lnTo>
                    <a:pt x="5250" y="175"/>
                  </a:lnTo>
                  <a:lnTo>
                    <a:pt x="4975" y="100"/>
                  </a:lnTo>
                  <a:lnTo>
                    <a:pt x="4700" y="50"/>
                  </a:lnTo>
                  <a:lnTo>
                    <a:pt x="4375" y="25"/>
                  </a:lnTo>
                  <a:lnTo>
                    <a:pt x="37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4"/>
            <p:cNvSpPr/>
            <p:nvPr/>
          </p:nvSpPr>
          <p:spPr>
            <a:xfrm>
              <a:off x="4220550" y="4130375"/>
              <a:ext cx="168725" cy="148750"/>
            </a:xfrm>
            <a:custGeom>
              <a:avLst/>
              <a:gdLst/>
              <a:ahLst/>
              <a:cxnLst/>
              <a:rect l="l" t="t" r="r" b="b"/>
              <a:pathLst>
                <a:path w="6749" h="5950" extrusionOk="0">
                  <a:moveTo>
                    <a:pt x="3025" y="0"/>
                  </a:moveTo>
                  <a:lnTo>
                    <a:pt x="2350" y="25"/>
                  </a:lnTo>
                  <a:lnTo>
                    <a:pt x="2050" y="50"/>
                  </a:lnTo>
                  <a:lnTo>
                    <a:pt x="1750" y="100"/>
                  </a:lnTo>
                  <a:lnTo>
                    <a:pt x="1500" y="175"/>
                  </a:lnTo>
                  <a:lnTo>
                    <a:pt x="1250" y="250"/>
                  </a:lnTo>
                  <a:lnTo>
                    <a:pt x="1050" y="325"/>
                  </a:lnTo>
                  <a:lnTo>
                    <a:pt x="850" y="425"/>
                  </a:lnTo>
                  <a:lnTo>
                    <a:pt x="675" y="525"/>
                  </a:lnTo>
                  <a:lnTo>
                    <a:pt x="500" y="650"/>
                  </a:lnTo>
                  <a:lnTo>
                    <a:pt x="375" y="800"/>
                  </a:lnTo>
                  <a:lnTo>
                    <a:pt x="275" y="950"/>
                  </a:lnTo>
                  <a:lnTo>
                    <a:pt x="175" y="1100"/>
                  </a:lnTo>
                  <a:lnTo>
                    <a:pt x="100" y="1300"/>
                  </a:lnTo>
                  <a:lnTo>
                    <a:pt x="50" y="1475"/>
                  </a:lnTo>
                  <a:lnTo>
                    <a:pt x="25" y="1700"/>
                  </a:lnTo>
                  <a:lnTo>
                    <a:pt x="0" y="2075"/>
                  </a:lnTo>
                  <a:lnTo>
                    <a:pt x="0" y="2475"/>
                  </a:lnTo>
                  <a:lnTo>
                    <a:pt x="50" y="2900"/>
                  </a:lnTo>
                  <a:lnTo>
                    <a:pt x="125" y="3300"/>
                  </a:lnTo>
                  <a:lnTo>
                    <a:pt x="225" y="3725"/>
                  </a:lnTo>
                  <a:lnTo>
                    <a:pt x="350" y="4100"/>
                  </a:lnTo>
                  <a:lnTo>
                    <a:pt x="475" y="4450"/>
                  </a:lnTo>
                  <a:lnTo>
                    <a:pt x="625" y="4724"/>
                  </a:lnTo>
                  <a:lnTo>
                    <a:pt x="775" y="4974"/>
                  </a:lnTo>
                  <a:lnTo>
                    <a:pt x="950" y="5199"/>
                  </a:lnTo>
                  <a:lnTo>
                    <a:pt x="1150" y="5374"/>
                  </a:lnTo>
                  <a:lnTo>
                    <a:pt x="1350" y="5524"/>
                  </a:lnTo>
                  <a:lnTo>
                    <a:pt x="1675" y="5674"/>
                  </a:lnTo>
                  <a:lnTo>
                    <a:pt x="2050" y="5799"/>
                  </a:lnTo>
                  <a:lnTo>
                    <a:pt x="2450" y="5899"/>
                  </a:lnTo>
                  <a:lnTo>
                    <a:pt x="2875" y="5924"/>
                  </a:lnTo>
                  <a:lnTo>
                    <a:pt x="3275" y="5949"/>
                  </a:lnTo>
                  <a:lnTo>
                    <a:pt x="3699" y="5949"/>
                  </a:lnTo>
                  <a:lnTo>
                    <a:pt x="4149" y="5924"/>
                  </a:lnTo>
                  <a:lnTo>
                    <a:pt x="4574" y="5874"/>
                  </a:lnTo>
                  <a:lnTo>
                    <a:pt x="4774" y="5824"/>
                  </a:lnTo>
                  <a:lnTo>
                    <a:pt x="4999" y="5774"/>
                  </a:lnTo>
                  <a:lnTo>
                    <a:pt x="5174" y="5674"/>
                  </a:lnTo>
                  <a:lnTo>
                    <a:pt x="5374" y="5599"/>
                  </a:lnTo>
                  <a:lnTo>
                    <a:pt x="5549" y="5474"/>
                  </a:lnTo>
                  <a:lnTo>
                    <a:pt x="5699" y="5349"/>
                  </a:lnTo>
                  <a:lnTo>
                    <a:pt x="5849" y="5174"/>
                  </a:lnTo>
                  <a:lnTo>
                    <a:pt x="5974" y="4999"/>
                  </a:lnTo>
                  <a:lnTo>
                    <a:pt x="6149" y="4699"/>
                  </a:lnTo>
                  <a:lnTo>
                    <a:pt x="6274" y="4375"/>
                  </a:lnTo>
                  <a:lnTo>
                    <a:pt x="6374" y="4050"/>
                  </a:lnTo>
                  <a:lnTo>
                    <a:pt x="6474" y="3725"/>
                  </a:lnTo>
                  <a:lnTo>
                    <a:pt x="6549" y="3375"/>
                  </a:lnTo>
                  <a:lnTo>
                    <a:pt x="6599" y="3025"/>
                  </a:lnTo>
                  <a:lnTo>
                    <a:pt x="6699" y="2350"/>
                  </a:lnTo>
                  <a:lnTo>
                    <a:pt x="6749" y="1850"/>
                  </a:lnTo>
                  <a:lnTo>
                    <a:pt x="6749" y="1600"/>
                  </a:lnTo>
                  <a:lnTo>
                    <a:pt x="6724" y="1375"/>
                  </a:lnTo>
                  <a:lnTo>
                    <a:pt x="6674" y="1125"/>
                  </a:lnTo>
                  <a:lnTo>
                    <a:pt x="6574" y="900"/>
                  </a:lnTo>
                  <a:lnTo>
                    <a:pt x="6449" y="700"/>
                  </a:lnTo>
                  <a:lnTo>
                    <a:pt x="6249" y="525"/>
                  </a:lnTo>
                  <a:lnTo>
                    <a:pt x="6024" y="375"/>
                  </a:lnTo>
                  <a:lnTo>
                    <a:pt x="5774" y="250"/>
                  </a:lnTo>
                  <a:lnTo>
                    <a:pt x="5449" y="175"/>
                  </a:lnTo>
                  <a:lnTo>
                    <a:pt x="5124" y="125"/>
                  </a:lnTo>
                  <a:lnTo>
                    <a:pt x="4699" y="75"/>
                  </a:lnTo>
                  <a:lnTo>
                    <a:pt x="4574" y="75"/>
                  </a:lnTo>
                  <a:lnTo>
                    <a:pt x="4499" y="150"/>
                  </a:lnTo>
                  <a:lnTo>
                    <a:pt x="4424" y="225"/>
                  </a:lnTo>
                  <a:lnTo>
                    <a:pt x="4374" y="325"/>
                  </a:lnTo>
                  <a:lnTo>
                    <a:pt x="4399" y="450"/>
                  </a:lnTo>
                  <a:lnTo>
                    <a:pt x="4449" y="550"/>
                  </a:lnTo>
                  <a:lnTo>
                    <a:pt x="4549" y="625"/>
                  </a:lnTo>
                  <a:lnTo>
                    <a:pt x="4649" y="650"/>
                  </a:lnTo>
                  <a:lnTo>
                    <a:pt x="4974" y="675"/>
                  </a:lnTo>
                  <a:lnTo>
                    <a:pt x="5299" y="725"/>
                  </a:lnTo>
                  <a:lnTo>
                    <a:pt x="5474" y="750"/>
                  </a:lnTo>
                  <a:lnTo>
                    <a:pt x="5624" y="800"/>
                  </a:lnTo>
                  <a:lnTo>
                    <a:pt x="5774" y="875"/>
                  </a:lnTo>
                  <a:lnTo>
                    <a:pt x="5899" y="975"/>
                  </a:lnTo>
                  <a:lnTo>
                    <a:pt x="6024" y="1075"/>
                  </a:lnTo>
                  <a:lnTo>
                    <a:pt x="6099" y="1225"/>
                  </a:lnTo>
                  <a:lnTo>
                    <a:pt x="6149" y="1375"/>
                  </a:lnTo>
                  <a:lnTo>
                    <a:pt x="6174" y="1550"/>
                  </a:lnTo>
                  <a:lnTo>
                    <a:pt x="6149" y="1950"/>
                  </a:lnTo>
                  <a:lnTo>
                    <a:pt x="6124" y="2350"/>
                  </a:lnTo>
                  <a:lnTo>
                    <a:pt x="5999" y="3150"/>
                  </a:lnTo>
                  <a:lnTo>
                    <a:pt x="5924" y="3550"/>
                  </a:lnTo>
                  <a:lnTo>
                    <a:pt x="5824" y="3950"/>
                  </a:lnTo>
                  <a:lnTo>
                    <a:pt x="5674" y="4325"/>
                  </a:lnTo>
                  <a:lnTo>
                    <a:pt x="5474" y="4699"/>
                  </a:lnTo>
                  <a:lnTo>
                    <a:pt x="5399" y="4799"/>
                  </a:lnTo>
                  <a:lnTo>
                    <a:pt x="5324" y="4899"/>
                  </a:lnTo>
                  <a:lnTo>
                    <a:pt x="5224" y="4999"/>
                  </a:lnTo>
                  <a:lnTo>
                    <a:pt x="5099" y="5074"/>
                  </a:lnTo>
                  <a:lnTo>
                    <a:pt x="4849" y="5199"/>
                  </a:lnTo>
                  <a:lnTo>
                    <a:pt x="4549" y="5299"/>
                  </a:lnTo>
                  <a:lnTo>
                    <a:pt x="4199" y="5349"/>
                  </a:lnTo>
                  <a:lnTo>
                    <a:pt x="3824" y="5374"/>
                  </a:lnTo>
                  <a:lnTo>
                    <a:pt x="3375" y="5374"/>
                  </a:lnTo>
                  <a:lnTo>
                    <a:pt x="2900" y="5349"/>
                  </a:lnTo>
                  <a:lnTo>
                    <a:pt x="2550" y="5324"/>
                  </a:lnTo>
                  <a:lnTo>
                    <a:pt x="2225" y="5249"/>
                  </a:lnTo>
                  <a:lnTo>
                    <a:pt x="1900" y="5149"/>
                  </a:lnTo>
                  <a:lnTo>
                    <a:pt x="1625" y="5024"/>
                  </a:lnTo>
                  <a:lnTo>
                    <a:pt x="1475" y="4924"/>
                  </a:lnTo>
                  <a:lnTo>
                    <a:pt x="1350" y="4774"/>
                  </a:lnTo>
                  <a:lnTo>
                    <a:pt x="1225" y="4599"/>
                  </a:lnTo>
                  <a:lnTo>
                    <a:pt x="1100" y="4375"/>
                  </a:lnTo>
                  <a:lnTo>
                    <a:pt x="975" y="4125"/>
                  </a:lnTo>
                  <a:lnTo>
                    <a:pt x="875" y="3850"/>
                  </a:lnTo>
                  <a:lnTo>
                    <a:pt x="775" y="3525"/>
                  </a:lnTo>
                  <a:lnTo>
                    <a:pt x="700" y="3175"/>
                  </a:lnTo>
                  <a:lnTo>
                    <a:pt x="625" y="2800"/>
                  </a:lnTo>
                  <a:lnTo>
                    <a:pt x="575" y="2450"/>
                  </a:lnTo>
                  <a:lnTo>
                    <a:pt x="575" y="2100"/>
                  </a:lnTo>
                  <a:lnTo>
                    <a:pt x="600" y="1750"/>
                  </a:lnTo>
                  <a:lnTo>
                    <a:pt x="625" y="1525"/>
                  </a:lnTo>
                  <a:lnTo>
                    <a:pt x="700" y="1350"/>
                  </a:lnTo>
                  <a:lnTo>
                    <a:pt x="825" y="1175"/>
                  </a:lnTo>
                  <a:lnTo>
                    <a:pt x="950" y="1050"/>
                  </a:lnTo>
                  <a:lnTo>
                    <a:pt x="1100" y="925"/>
                  </a:lnTo>
                  <a:lnTo>
                    <a:pt x="1275" y="825"/>
                  </a:lnTo>
                  <a:lnTo>
                    <a:pt x="1450" y="750"/>
                  </a:lnTo>
                  <a:lnTo>
                    <a:pt x="1675" y="700"/>
                  </a:lnTo>
                  <a:lnTo>
                    <a:pt x="2100" y="625"/>
                  </a:lnTo>
                  <a:lnTo>
                    <a:pt x="2525" y="575"/>
                  </a:lnTo>
                  <a:lnTo>
                    <a:pt x="3325" y="575"/>
                  </a:lnTo>
                  <a:lnTo>
                    <a:pt x="3425" y="550"/>
                  </a:lnTo>
                  <a:lnTo>
                    <a:pt x="3525" y="500"/>
                  </a:lnTo>
                  <a:lnTo>
                    <a:pt x="3575" y="400"/>
                  </a:lnTo>
                  <a:lnTo>
                    <a:pt x="3600" y="300"/>
                  </a:lnTo>
                  <a:lnTo>
                    <a:pt x="3575" y="175"/>
                  </a:lnTo>
                  <a:lnTo>
                    <a:pt x="3525" y="75"/>
                  </a:lnTo>
                  <a:lnTo>
                    <a:pt x="3425" y="25"/>
                  </a:lnTo>
                  <a:lnTo>
                    <a:pt x="3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4"/>
            <p:cNvSpPr/>
            <p:nvPr/>
          </p:nvSpPr>
          <p:spPr>
            <a:xfrm>
              <a:off x="3933100" y="4104750"/>
              <a:ext cx="492425" cy="200000"/>
            </a:xfrm>
            <a:custGeom>
              <a:avLst/>
              <a:gdLst/>
              <a:ahLst/>
              <a:cxnLst/>
              <a:rect l="l" t="t" r="r" b="b"/>
              <a:pathLst>
                <a:path w="19697" h="8000" extrusionOk="0">
                  <a:moveTo>
                    <a:pt x="15048" y="575"/>
                  </a:moveTo>
                  <a:lnTo>
                    <a:pt x="15597" y="600"/>
                  </a:lnTo>
                  <a:lnTo>
                    <a:pt x="16672" y="675"/>
                  </a:lnTo>
                  <a:lnTo>
                    <a:pt x="17097" y="750"/>
                  </a:lnTo>
                  <a:lnTo>
                    <a:pt x="17322" y="800"/>
                  </a:lnTo>
                  <a:lnTo>
                    <a:pt x="17497" y="875"/>
                  </a:lnTo>
                  <a:lnTo>
                    <a:pt x="17672" y="950"/>
                  </a:lnTo>
                  <a:lnTo>
                    <a:pt x="17847" y="1050"/>
                  </a:lnTo>
                  <a:lnTo>
                    <a:pt x="17997" y="1150"/>
                  </a:lnTo>
                  <a:lnTo>
                    <a:pt x="18122" y="1275"/>
                  </a:lnTo>
                  <a:lnTo>
                    <a:pt x="18247" y="1400"/>
                  </a:lnTo>
                  <a:lnTo>
                    <a:pt x="18372" y="1525"/>
                  </a:lnTo>
                  <a:lnTo>
                    <a:pt x="18447" y="1675"/>
                  </a:lnTo>
                  <a:lnTo>
                    <a:pt x="18547" y="1825"/>
                  </a:lnTo>
                  <a:lnTo>
                    <a:pt x="18597" y="2000"/>
                  </a:lnTo>
                  <a:lnTo>
                    <a:pt x="18647" y="2175"/>
                  </a:lnTo>
                  <a:lnTo>
                    <a:pt x="18672" y="2350"/>
                  </a:lnTo>
                  <a:lnTo>
                    <a:pt x="18697" y="2550"/>
                  </a:lnTo>
                  <a:lnTo>
                    <a:pt x="18697" y="2950"/>
                  </a:lnTo>
                  <a:lnTo>
                    <a:pt x="18647" y="3350"/>
                  </a:lnTo>
                  <a:lnTo>
                    <a:pt x="18547" y="4125"/>
                  </a:lnTo>
                  <a:lnTo>
                    <a:pt x="18547" y="4150"/>
                  </a:lnTo>
                  <a:lnTo>
                    <a:pt x="18447" y="4700"/>
                  </a:lnTo>
                  <a:lnTo>
                    <a:pt x="18297" y="5225"/>
                  </a:lnTo>
                  <a:lnTo>
                    <a:pt x="18222" y="5500"/>
                  </a:lnTo>
                  <a:lnTo>
                    <a:pt x="18122" y="5749"/>
                  </a:lnTo>
                  <a:lnTo>
                    <a:pt x="17997" y="6024"/>
                  </a:lnTo>
                  <a:lnTo>
                    <a:pt x="17847" y="6274"/>
                  </a:lnTo>
                  <a:lnTo>
                    <a:pt x="17722" y="6474"/>
                  </a:lnTo>
                  <a:lnTo>
                    <a:pt x="17547" y="6674"/>
                  </a:lnTo>
                  <a:lnTo>
                    <a:pt x="17372" y="6824"/>
                  </a:lnTo>
                  <a:lnTo>
                    <a:pt x="17172" y="6949"/>
                  </a:lnTo>
                  <a:lnTo>
                    <a:pt x="16972" y="7074"/>
                  </a:lnTo>
                  <a:lnTo>
                    <a:pt x="16747" y="7174"/>
                  </a:lnTo>
                  <a:lnTo>
                    <a:pt x="16522" y="7249"/>
                  </a:lnTo>
                  <a:lnTo>
                    <a:pt x="16297" y="7299"/>
                  </a:lnTo>
                  <a:lnTo>
                    <a:pt x="15822" y="7399"/>
                  </a:lnTo>
                  <a:lnTo>
                    <a:pt x="15322" y="7424"/>
                  </a:lnTo>
                  <a:lnTo>
                    <a:pt x="14823" y="7424"/>
                  </a:lnTo>
                  <a:lnTo>
                    <a:pt x="14348" y="7399"/>
                  </a:lnTo>
                  <a:lnTo>
                    <a:pt x="13873" y="7374"/>
                  </a:lnTo>
                  <a:lnTo>
                    <a:pt x="13423" y="7274"/>
                  </a:lnTo>
                  <a:lnTo>
                    <a:pt x="12998" y="7124"/>
                  </a:lnTo>
                  <a:lnTo>
                    <a:pt x="12623" y="6924"/>
                  </a:lnTo>
                  <a:lnTo>
                    <a:pt x="12373" y="6774"/>
                  </a:lnTo>
                  <a:lnTo>
                    <a:pt x="12148" y="6574"/>
                  </a:lnTo>
                  <a:lnTo>
                    <a:pt x="11948" y="6324"/>
                  </a:lnTo>
                  <a:lnTo>
                    <a:pt x="11748" y="6024"/>
                  </a:lnTo>
                  <a:lnTo>
                    <a:pt x="11598" y="5699"/>
                  </a:lnTo>
                  <a:lnTo>
                    <a:pt x="11448" y="5325"/>
                  </a:lnTo>
                  <a:lnTo>
                    <a:pt x="11298" y="4900"/>
                  </a:lnTo>
                  <a:lnTo>
                    <a:pt x="11173" y="4425"/>
                  </a:lnTo>
                  <a:lnTo>
                    <a:pt x="11098" y="3975"/>
                  </a:lnTo>
                  <a:lnTo>
                    <a:pt x="11048" y="3525"/>
                  </a:lnTo>
                  <a:lnTo>
                    <a:pt x="11048" y="3100"/>
                  </a:lnTo>
                  <a:lnTo>
                    <a:pt x="11073" y="2675"/>
                  </a:lnTo>
                  <a:lnTo>
                    <a:pt x="11123" y="2375"/>
                  </a:lnTo>
                  <a:lnTo>
                    <a:pt x="11198" y="2100"/>
                  </a:lnTo>
                  <a:lnTo>
                    <a:pt x="11298" y="1850"/>
                  </a:lnTo>
                  <a:lnTo>
                    <a:pt x="11448" y="1600"/>
                  </a:lnTo>
                  <a:lnTo>
                    <a:pt x="11648" y="1400"/>
                  </a:lnTo>
                  <a:lnTo>
                    <a:pt x="11848" y="1225"/>
                  </a:lnTo>
                  <a:lnTo>
                    <a:pt x="12098" y="1050"/>
                  </a:lnTo>
                  <a:lnTo>
                    <a:pt x="12373" y="925"/>
                  </a:lnTo>
                  <a:lnTo>
                    <a:pt x="12598" y="825"/>
                  </a:lnTo>
                  <a:lnTo>
                    <a:pt x="12823" y="775"/>
                  </a:lnTo>
                  <a:lnTo>
                    <a:pt x="13298" y="650"/>
                  </a:lnTo>
                  <a:lnTo>
                    <a:pt x="13873" y="600"/>
                  </a:lnTo>
                  <a:lnTo>
                    <a:pt x="14523" y="575"/>
                  </a:lnTo>
                  <a:close/>
                  <a:moveTo>
                    <a:pt x="4599" y="1"/>
                  </a:moveTo>
                  <a:lnTo>
                    <a:pt x="4049" y="26"/>
                  </a:lnTo>
                  <a:lnTo>
                    <a:pt x="3000" y="100"/>
                  </a:lnTo>
                  <a:lnTo>
                    <a:pt x="2725" y="150"/>
                  </a:lnTo>
                  <a:lnTo>
                    <a:pt x="2450" y="200"/>
                  </a:lnTo>
                  <a:lnTo>
                    <a:pt x="2200" y="275"/>
                  </a:lnTo>
                  <a:lnTo>
                    <a:pt x="1975" y="350"/>
                  </a:lnTo>
                  <a:lnTo>
                    <a:pt x="1750" y="450"/>
                  </a:lnTo>
                  <a:lnTo>
                    <a:pt x="1525" y="575"/>
                  </a:lnTo>
                  <a:lnTo>
                    <a:pt x="1350" y="700"/>
                  </a:lnTo>
                  <a:lnTo>
                    <a:pt x="1175" y="850"/>
                  </a:lnTo>
                  <a:lnTo>
                    <a:pt x="1000" y="1025"/>
                  </a:lnTo>
                  <a:lnTo>
                    <a:pt x="875" y="1200"/>
                  </a:lnTo>
                  <a:lnTo>
                    <a:pt x="750" y="1400"/>
                  </a:lnTo>
                  <a:lnTo>
                    <a:pt x="650" y="1600"/>
                  </a:lnTo>
                  <a:lnTo>
                    <a:pt x="550" y="1825"/>
                  </a:lnTo>
                  <a:lnTo>
                    <a:pt x="500" y="2050"/>
                  </a:lnTo>
                  <a:lnTo>
                    <a:pt x="450" y="2275"/>
                  </a:lnTo>
                  <a:lnTo>
                    <a:pt x="425" y="2525"/>
                  </a:lnTo>
                  <a:lnTo>
                    <a:pt x="425" y="2550"/>
                  </a:lnTo>
                  <a:lnTo>
                    <a:pt x="275" y="2550"/>
                  </a:lnTo>
                  <a:lnTo>
                    <a:pt x="175" y="2575"/>
                  </a:lnTo>
                  <a:lnTo>
                    <a:pt x="75" y="2650"/>
                  </a:lnTo>
                  <a:lnTo>
                    <a:pt x="25" y="2725"/>
                  </a:lnTo>
                  <a:lnTo>
                    <a:pt x="0" y="2850"/>
                  </a:lnTo>
                  <a:lnTo>
                    <a:pt x="25" y="2950"/>
                  </a:lnTo>
                  <a:lnTo>
                    <a:pt x="75" y="3050"/>
                  </a:lnTo>
                  <a:lnTo>
                    <a:pt x="175" y="3100"/>
                  </a:lnTo>
                  <a:lnTo>
                    <a:pt x="275" y="3125"/>
                  </a:lnTo>
                  <a:lnTo>
                    <a:pt x="450" y="3125"/>
                  </a:lnTo>
                  <a:lnTo>
                    <a:pt x="500" y="3700"/>
                  </a:lnTo>
                  <a:lnTo>
                    <a:pt x="650" y="4700"/>
                  </a:lnTo>
                  <a:lnTo>
                    <a:pt x="700" y="4800"/>
                  </a:lnTo>
                  <a:lnTo>
                    <a:pt x="775" y="4875"/>
                  </a:lnTo>
                  <a:lnTo>
                    <a:pt x="875" y="4925"/>
                  </a:lnTo>
                  <a:lnTo>
                    <a:pt x="1000" y="4925"/>
                  </a:lnTo>
                  <a:lnTo>
                    <a:pt x="1100" y="4875"/>
                  </a:lnTo>
                  <a:lnTo>
                    <a:pt x="1175" y="4800"/>
                  </a:lnTo>
                  <a:lnTo>
                    <a:pt x="1225" y="4700"/>
                  </a:lnTo>
                  <a:lnTo>
                    <a:pt x="1225" y="4600"/>
                  </a:lnTo>
                  <a:lnTo>
                    <a:pt x="1150" y="4150"/>
                  </a:lnTo>
                  <a:lnTo>
                    <a:pt x="1150" y="4125"/>
                  </a:lnTo>
                  <a:lnTo>
                    <a:pt x="1050" y="3350"/>
                  </a:lnTo>
                  <a:lnTo>
                    <a:pt x="1025" y="2950"/>
                  </a:lnTo>
                  <a:lnTo>
                    <a:pt x="1000" y="2550"/>
                  </a:lnTo>
                  <a:lnTo>
                    <a:pt x="1025" y="2350"/>
                  </a:lnTo>
                  <a:lnTo>
                    <a:pt x="1050" y="2175"/>
                  </a:lnTo>
                  <a:lnTo>
                    <a:pt x="1100" y="2000"/>
                  </a:lnTo>
                  <a:lnTo>
                    <a:pt x="1175" y="1825"/>
                  </a:lnTo>
                  <a:lnTo>
                    <a:pt x="1250" y="1675"/>
                  </a:lnTo>
                  <a:lnTo>
                    <a:pt x="1350" y="1525"/>
                  </a:lnTo>
                  <a:lnTo>
                    <a:pt x="1450" y="1400"/>
                  </a:lnTo>
                  <a:lnTo>
                    <a:pt x="1575" y="1275"/>
                  </a:lnTo>
                  <a:lnTo>
                    <a:pt x="1700" y="1150"/>
                  </a:lnTo>
                  <a:lnTo>
                    <a:pt x="1850" y="1050"/>
                  </a:lnTo>
                  <a:lnTo>
                    <a:pt x="2025" y="950"/>
                  </a:lnTo>
                  <a:lnTo>
                    <a:pt x="2200" y="875"/>
                  </a:lnTo>
                  <a:lnTo>
                    <a:pt x="2400" y="800"/>
                  </a:lnTo>
                  <a:lnTo>
                    <a:pt x="2600" y="750"/>
                  </a:lnTo>
                  <a:lnTo>
                    <a:pt x="3050" y="675"/>
                  </a:lnTo>
                  <a:lnTo>
                    <a:pt x="4074" y="600"/>
                  </a:lnTo>
                  <a:lnTo>
                    <a:pt x="4624" y="575"/>
                  </a:lnTo>
                  <a:lnTo>
                    <a:pt x="5174" y="575"/>
                  </a:lnTo>
                  <a:lnTo>
                    <a:pt x="5824" y="600"/>
                  </a:lnTo>
                  <a:lnTo>
                    <a:pt x="6399" y="650"/>
                  </a:lnTo>
                  <a:lnTo>
                    <a:pt x="6899" y="775"/>
                  </a:lnTo>
                  <a:lnTo>
                    <a:pt x="7124" y="825"/>
                  </a:lnTo>
                  <a:lnTo>
                    <a:pt x="7324" y="925"/>
                  </a:lnTo>
                  <a:lnTo>
                    <a:pt x="7599" y="1050"/>
                  </a:lnTo>
                  <a:lnTo>
                    <a:pt x="7849" y="1225"/>
                  </a:lnTo>
                  <a:lnTo>
                    <a:pt x="8074" y="1400"/>
                  </a:lnTo>
                  <a:lnTo>
                    <a:pt x="8249" y="1600"/>
                  </a:lnTo>
                  <a:lnTo>
                    <a:pt x="8399" y="1850"/>
                  </a:lnTo>
                  <a:lnTo>
                    <a:pt x="8499" y="2100"/>
                  </a:lnTo>
                  <a:lnTo>
                    <a:pt x="8599" y="2375"/>
                  </a:lnTo>
                  <a:lnTo>
                    <a:pt x="8649" y="2675"/>
                  </a:lnTo>
                  <a:lnTo>
                    <a:pt x="8674" y="3100"/>
                  </a:lnTo>
                  <a:lnTo>
                    <a:pt x="8649" y="3525"/>
                  </a:lnTo>
                  <a:lnTo>
                    <a:pt x="8599" y="3975"/>
                  </a:lnTo>
                  <a:lnTo>
                    <a:pt x="8524" y="4425"/>
                  </a:lnTo>
                  <a:lnTo>
                    <a:pt x="8399" y="4900"/>
                  </a:lnTo>
                  <a:lnTo>
                    <a:pt x="8274" y="5325"/>
                  </a:lnTo>
                  <a:lnTo>
                    <a:pt x="8124" y="5699"/>
                  </a:lnTo>
                  <a:lnTo>
                    <a:pt x="7949" y="6024"/>
                  </a:lnTo>
                  <a:lnTo>
                    <a:pt x="7749" y="6324"/>
                  </a:lnTo>
                  <a:lnTo>
                    <a:pt x="7549" y="6574"/>
                  </a:lnTo>
                  <a:lnTo>
                    <a:pt x="7324" y="6774"/>
                  </a:lnTo>
                  <a:lnTo>
                    <a:pt x="7099" y="6924"/>
                  </a:lnTo>
                  <a:lnTo>
                    <a:pt x="6699" y="7124"/>
                  </a:lnTo>
                  <a:lnTo>
                    <a:pt x="6274" y="7274"/>
                  </a:lnTo>
                  <a:lnTo>
                    <a:pt x="5824" y="7374"/>
                  </a:lnTo>
                  <a:lnTo>
                    <a:pt x="5374" y="7399"/>
                  </a:lnTo>
                  <a:lnTo>
                    <a:pt x="4624" y="7424"/>
                  </a:lnTo>
                  <a:lnTo>
                    <a:pt x="4249" y="7424"/>
                  </a:lnTo>
                  <a:lnTo>
                    <a:pt x="3874" y="7399"/>
                  </a:lnTo>
                  <a:lnTo>
                    <a:pt x="3500" y="7324"/>
                  </a:lnTo>
                  <a:lnTo>
                    <a:pt x="3100" y="7224"/>
                  </a:lnTo>
                  <a:lnTo>
                    <a:pt x="2750" y="7099"/>
                  </a:lnTo>
                  <a:lnTo>
                    <a:pt x="2575" y="6999"/>
                  </a:lnTo>
                  <a:lnTo>
                    <a:pt x="2425" y="6874"/>
                  </a:lnTo>
                  <a:lnTo>
                    <a:pt x="2250" y="6749"/>
                  </a:lnTo>
                  <a:lnTo>
                    <a:pt x="2100" y="6599"/>
                  </a:lnTo>
                  <a:lnTo>
                    <a:pt x="1975" y="6449"/>
                  </a:lnTo>
                  <a:lnTo>
                    <a:pt x="1850" y="6274"/>
                  </a:lnTo>
                  <a:lnTo>
                    <a:pt x="1725" y="6049"/>
                  </a:lnTo>
                  <a:lnTo>
                    <a:pt x="1600" y="5799"/>
                  </a:lnTo>
                  <a:lnTo>
                    <a:pt x="1550" y="5699"/>
                  </a:lnTo>
                  <a:lnTo>
                    <a:pt x="1450" y="5649"/>
                  </a:lnTo>
                  <a:lnTo>
                    <a:pt x="1350" y="5624"/>
                  </a:lnTo>
                  <a:lnTo>
                    <a:pt x="1225" y="5649"/>
                  </a:lnTo>
                  <a:lnTo>
                    <a:pt x="1125" y="5724"/>
                  </a:lnTo>
                  <a:lnTo>
                    <a:pt x="1075" y="5824"/>
                  </a:lnTo>
                  <a:lnTo>
                    <a:pt x="1050" y="5924"/>
                  </a:lnTo>
                  <a:lnTo>
                    <a:pt x="1075" y="6024"/>
                  </a:lnTo>
                  <a:lnTo>
                    <a:pt x="1225" y="6324"/>
                  </a:lnTo>
                  <a:lnTo>
                    <a:pt x="1350" y="6574"/>
                  </a:lnTo>
                  <a:lnTo>
                    <a:pt x="1500" y="6799"/>
                  </a:lnTo>
                  <a:lnTo>
                    <a:pt x="1675" y="6999"/>
                  </a:lnTo>
                  <a:lnTo>
                    <a:pt x="1875" y="7174"/>
                  </a:lnTo>
                  <a:lnTo>
                    <a:pt x="2050" y="7324"/>
                  </a:lnTo>
                  <a:lnTo>
                    <a:pt x="2250" y="7474"/>
                  </a:lnTo>
                  <a:lnTo>
                    <a:pt x="2475" y="7599"/>
                  </a:lnTo>
                  <a:lnTo>
                    <a:pt x="2675" y="7699"/>
                  </a:lnTo>
                  <a:lnTo>
                    <a:pt x="2900" y="7774"/>
                  </a:lnTo>
                  <a:lnTo>
                    <a:pt x="3350" y="7899"/>
                  </a:lnTo>
                  <a:lnTo>
                    <a:pt x="3799" y="7974"/>
                  </a:lnTo>
                  <a:lnTo>
                    <a:pt x="4224" y="7999"/>
                  </a:lnTo>
                  <a:lnTo>
                    <a:pt x="4624" y="7999"/>
                  </a:lnTo>
                  <a:lnTo>
                    <a:pt x="5399" y="7974"/>
                  </a:lnTo>
                  <a:lnTo>
                    <a:pt x="5649" y="7974"/>
                  </a:lnTo>
                  <a:lnTo>
                    <a:pt x="5924" y="7924"/>
                  </a:lnTo>
                  <a:lnTo>
                    <a:pt x="6449" y="7824"/>
                  </a:lnTo>
                  <a:lnTo>
                    <a:pt x="6674" y="7749"/>
                  </a:lnTo>
                  <a:lnTo>
                    <a:pt x="6924" y="7649"/>
                  </a:lnTo>
                  <a:lnTo>
                    <a:pt x="7149" y="7549"/>
                  </a:lnTo>
                  <a:lnTo>
                    <a:pt x="7374" y="7424"/>
                  </a:lnTo>
                  <a:lnTo>
                    <a:pt x="7674" y="7249"/>
                  </a:lnTo>
                  <a:lnTo>
                    <a:pt x="7949" y="6999"/>
                  </a:lnTo>
                  <a:lnTo>
                    <a:pt x="8199" y="6699"/>
                  </a:lnTo>
                  <a:lnTo>
                    <a:pt x="8424" y="6374"/>
                  </a:lnTo>
                  <a:lnTo>
                    <a:pt x="8624" y="5999"/>
                  </a:lnTo>
                  <a:lnTo>
                    <a:pt x="8799" y="5575"/>
                  </a:lnTo>
                  <a:lnTo>
                    <a:pt x="8949" y="5100"/>
                  </a:lnTo>
                  <a:lnTo>
                    <a:pt x="9074" y="4575"/>
                  </a:lnTo>
                  <a:lnTo>
                    <a:pt x="9149" y="4175"/>
                  </a:lnTo>
                  <a:lnTo>
                    <a:pt x="9199" y="3750"/>
                  </a:lnTo>
                  <a:lnTo>
                    <a:pt x="9224" y="3350"/>
                  </a:lnTo>
                  <a:lnTo>
                    <a:pt x="9249" y="3025"/>
                  </a:lnTo>
                  <a:lnTo>
                    <a:pt x="9249" y="2975"/>
                  </a:lnTo>
                  <a:lnTo>
                    <a:pt x="9299" y="2950"/>
                  </a:lnTo>
                  <a:lnTo>
                    <a:pt x="9423" y="2925"/>
                  </a:lnTo>
                  <a:lnTo>
                    <a:pt x="10348" y="2925"/>
                  </a:lnTo>
                  <a:lnTo>
                    <a:pt x="10398" y="2950"/>
                  </a:lnTo>
                  <a:lnTo>
                    <a:pt x="10423" y="2975"/>
                  </a:lnTo>
                  <a:lnTo>
                    <a:pt x="10448" y="3025"/>
                  </a:lnTo>
                  <a:lnTo>
                    <a:pt x="10448" y="3350"/>
                  </a:lnTo>
                  <a:lnTo>
                    <a:pt x="10498" y="3750"/>
                  </a:lnTo>
                  <a:lnTo>
                    <a:pt x="10548" y="4175"/>
                  </a:lnTo>
                  <a:lnTo>
                    <a:pt x="10623" y="4575"/>
                  </a:lnTo>
                  <a:lnTo>
                    <a:pt x="10748" y="5100"/>
                  </a:lnTo>
                  <a:lnTo>
                    <a:pt x="10923" y="5575"/>
                  </a:lnTo>
                  <a:lnTo>
                    <a:pt x="11098" y="5999"/>
                  </a:lnTo>
                  <a:lnTo>
                    <a:pt x="11298" y="6374"/>
                  </a:lnTo>
                  <a:lnTo>
                    <a:pt x="11523" y="6699"/>
                  </a:lnTo>
                  <a:lnTo>
                    <a:pt x="11773" y="6999"/>
                  </a:lnTo>
                  <a:lnTo>
                    <a:pt x="12023" y="7249"/>
                  </a:lnTo>
                  <a:lnTo>
                    <a:pt x="12323" y="7424"/>
                  </a:lnTo>
                  <a:lnTo>
                    <a:pt x="12548" y="7549"/>
                  </a:lnTo>
                  <a:lnTo>
                    <a:pt x="12773" y="7649"/>
                  </a:lnTo>
                  <a:lnTo>
                    <a:pt x="13023" y="7749"/>
                  </a:lnTo>
                  <a:lnTo>
                    <a:pt x="13273" y="7824"/>
                  </a:lnTo>
                  <a:lnTo>
                    <a:pt x="13773" y="7924"/>
                  </a:lnTo>
                  <a:lnTo>
                    <a:pt x="14048" y="7974"/>
                  </a:lnTo>
                  <a:lnTo>
                    <a:pt x="14323" y="7974"/>
                  </a:lnTo>
                  <a:lnTo>
                    <a:pt x="15098" y="7999"/>
                  </a:lnTo>
                  <a:lnTo>
                    <a:pt x="15497" y="7999"/>
                  </a:lnTo>
                  <a:lnTo>
                    <a:pt x="15922" y="7974"/>
                  </a:lnTo>
                  <a:lnTo>
                    <a:pt x="16347" y="7899"/>
                  </a:lnTo>
                  <a:lnTo>
                    <a:pt x="16797" y="7774"/>
                  </a:lnTo>
                  <a:lnTo>
                    <a:pt x="17022" y="7699"/>
                  </a:lnTo>
                  <a:lnTo>
                    <a:pt x="17247" y="7599"/>
                  </a:lnTo>
                  <a:lnTo>
                    <a:pt x="17447" y="7474"/>
                  </a:lnTo>
                  <a:lnTo>
                    <a:pt x="17647" y="7324"/>
                  </a:lnTo>
                  <a:lnTo>
                    <a:pt x="17847" y="7174"/>
                  </a:lnTo>
                  <a:lnTo>
                    <a:pt x="18022" y="6999"/>
                  </a:lnTo>
                  <a:lnTo>
                    <a:pt x="18197" y="6799"/>
                  </a:lnTo>
                  <a:lnTo>
                    <a:pt x="18347" y="6574"/>
                  </a:lnTo>
                  <a:lnTo>
                    <a:pt x="18597" y="6124"/>
                  </a:lnTo>
                  <a:lnTo>
                    <a:pt x="18797" y="5599"/>
                  </a:lnTo>
                  <a:lnTo>
                    <a:pt x="18972" y="5075"/>
                  </a:lnTo>
                  <a:lnTo>
                    <a:pt x="19072" y="4550"/>
                  </a:lnTo>
                  <a:lnTo>
                    <a:pt x="19122" y="4225"/>
                  </a:lnTo>
                  <a:lnTo>
                    <a:pt x="19197" y="3675"/>
                  </a:lnTo>
                  <a:lnTo>
                    <a:pt x="19247" y="3125"/>
                  </a:lnTo>
                  <a:lnTo>
                    <a:pt x="19422" y="3125"/>
                  </a:lnTo>
                  <a:lnTo>
                    <a:pt x="19522" y="3100"/>
                  </a:lnTo>
                  <a:lnTo>
                    <a:pt x="19622" y="3050"/>
                  </a:lnTo>
                  <a:lnTo>
                    <a:pt x="19697" y="2950"/>
                  </a:lnTo>
                  <a:lnTo>
                    <a:pt x="19697" y="2850"/>
                  </a:lnTo>
                  <a:lnTo>
                    <a:pt x="19697" y="2725"/>
                  </a:lnTo>
                  <a:lnTo>
                    <a:pt x="19622" y="2650"/>
                  </a:lnTo>
                  <a:lnTo>
                    <a:pt x="19522" y="2575"/>
                  </a:lnTo>
                  <a:lnTo>
                    <a:pt x="19422" y="2550"/>
                  </a:lnTo>
                  <a:lnTo>
                    <a:pt x="19272" y="2550"/>
                  </a:lnTo>
                  <a:lnTo>
                    <a:pt x="19272" y="2525"/>
                  </a:lnTo>
                  <a:lnTo>
                    <a:pt x="19247" y="2275"/>
                  </a:lnTo>
                  <a:lnTo>
                    <a:pt x="19197" y="2050"/>
                  </a:lnTo>
                  <a:lnTo>
                    <a:pt x="19147" y="1825"/>
                  </a:lnTo>
                  <a:lnTo>
                    <a:pt x="19072" y="1600"/>
                  </a:lnTo>
                  <a:lnTo>
                    <a:pt x="18972" y="1400"/>
                  </a:lnTo>
                  <a:lnTo>
                    <a:pt x="18847" y="1200"/>
                  </a:lnTo>
                  <a:lnTo>
                    <a:pt x="18697" y="1025"/>
                  </a:lnTo>
                  <a:lnTo>
                    <a:pt x="18547" y="850"/>
                  </a:lnTo>
                  <a:lnTo>
                    <a:pt x="18372" y="700"/>
                  </a:lnTo>
                  <a:lnTo>
                    <a:pt x="18172" y="575"/>
                  </a:lnTo>
                  <a:lnTo>
                    <a:pt x="17972" y="450"/>
                  </a:lnTo>
                  <a:lnTo>
                    <a:pt x="17747" y="350"/>
                  </a:lnTo>
                  <a:lnTo>
                    <a:pt x="17497" y="275"/>
                  </a:lnTo>
                  <a:lnTo>
                    <a:pt x="17247" y="200"/>
                  </a:lnTo>
                  <a:lnTo>
                    <a:pt x="16997" y="150"/>
                  </a:lnTo>
                  <a:lnTo>
                    <a:pt x="16722" y="100"/>
                  </a:lnTo>
                  <a:lnTo>
                    <a:pt x="15647" y="26"/>
                  </a:lnTo>
                  <a:lnTo>
                    <a:pt x="15098" y="1"/>
                  </a:lnTo>
                  <a:lnTo>
                    <a:pt x="14523" y="1"/>
                  </a:lnTo>
                  <a:lnTo>
                    <a:pt x="13798" y="26"/>
                  </a:lnTo>
                  <a:lnTo>
                    <a:pt x="13198" y="100"/>
                  </a:lnTo>
                  <a:lnTo>
                    <a:pt x="12898" y="150"/>
                  </a:lnTo>
                  <a:lnTo>
                    <a:pt x="12648" y="225"/>
                  </a:lnTo>
                  <a:lnTo>
                    <a:pt x="12398" y="300"/>
                  </a:lnTo>
                  <a:lnTo>
                    <a:pt x="12148" y="375"/>
                  </a:lnTo>
                  <a:lnTo>
                    <a:pt x="11823" y="550"/>
                  </a:lnTo>
                  <a:lnTo>
                    <a:pt x="11548" y="725"/>
                  </a:lnTo>
                  <a:lnTo>
                    <a:pt x="11273" y="950"/>
                  </a:lnTo>
                  <a:lnTo>
                    <a:pt x="11048" y="1175"/>
                  </a:lnTo>
                  <a:lnTo>
                    <a:pt x="10873" y="1450"/>
                  </a:lnTo>
                  <a:lnTo>
                    <a:pt x="10723" y="1750"/>
                  </a:lnTo>
                  <a:lnTo>
                    <a:pt x="10598" y="2050"/>
                  </a:lnTo>
                  <a:lnTo>
                    <a:pt x="10523" y="2375"/>
                  </a:lnTo>
                  <a:lnTo>
                    <a:pt x="10398" y="2350"/>
                  </a:lnTo>
                  <a:lnTo>
                    <a:pt x="9299" y="2350"/>
                  </a:lnTo>
                  <a:lnTo>
                    <a:pt x="9174" y="2375"/>
                  </a:lnTo>
                  <a:lnTo>
                    <a:pt x="9099" y="2050"/>
                  </a:lnTo>
                  <a:lnTo>
                    <a:pt x="8999" y="1750"/>
                  </a:lnTo>
                  <a:lnTo>
                    <a:pt x="8824" y="1450"/>
                  </a:lnTo>
                  <a:lnTo>
                    <a:pt x="8649" y="1175"/>
                  </a:lnTo>
                  <a:lnTo>
                    <a:pt x="8424" y="950"/>
                  </a:lnTo>
                  <a:lnTo>
                    <a:pt x="8174" y="725"/>
                  </a:lnTo>
                  <a:lnTo>
                    <a:pt x="7874" y="550"/>
                  </a:lnTo>
                  <a:lnTo>
                    <a:pt x="7549" y="375"/>
                  </a:lnTo>
                  <a:lnTo>
                    <a:pt x="7324" y="300"/>
                  </a:lnTo>
                  <a:lnTo>
                    <a:pt x="7074" y="225"/>
                  </a:lnTo>
                  <a:lnTo>
                    <a:pt x="6799" y="150"/>
                  </a:lnTo>
                  <a:lnTo>
                    <a:pt x="6524" y="100"/>
                  </a:lnTo>
                  <a:lnTo>
                    <a:pt x="5899" y="26"/>
                  </a:lnTo>
                  <a:lnTo>
                    <a:pt x="5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74"/>
          <p:cNvSpPr/>
          <p:nvPr/>
        </p:nvSpPr>
        <p:spPr>
          <a:xfrm>
            <a:off x="3024644" y="1772852"/>
            <a:ext cx="72000" cy="7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74"/>
          <p:cNvSpPr/>
          <p:nvPr/>
        </p:nvSpPr>
        <p:spPr>
          <a:xfrm>
            <a:off x="3024644" y="2839652"/>
            <a:ext cx="72000" cy="7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4"/>
          <p:cNvSpPr/>
          <p:nvPr/>
        </p:nvSpPr>
        <p:spPr>
          <a:xfrm>
            <a:off x="3024644" y="3906452"/>
            <a:ext cx="72000" cy="7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5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 proyecto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51" name="Google Shape;851;p75"/>
          <p:cNvSpPr txBox="1"/>
          <p:nvPr/>
        </p:nvSpPr>
        <p:spPr>
          <a:xfrm flipH="1">
            <a:off x="719533" y="183712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Semana 1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852" name="Google Shape;852;p75"/>
          <p:cNvSpPr txBox="1"/>
          <p:nvPr/>
        </p:nvSpPr>
        <p:spPr>
          <a:xfrm flipH="1">
            <a:off x="718479" y="3315602"/>
            <a:ext cx="18036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Mercurio es el planeta más cercano al Sol 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cxnSp>
        <p:nvCxnSpPr>
          <p:cNvPr id="853" name="Google Shape;853;p75"/>
          <p:cNvCxnSpPr>
            <a:stCxn id="854" idx="2"/>
            <a:endCxn id="852" idx="0"/>
          </p:cNvCxnSpPr>
          <p:nvPr/>
        </p:nvCxnSpPr>
        <p:spPr>
          <a:xfrm>
            <a:off x="1620274" y="2965588"/>
            <a:ext cx="0" cy="350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55" name="Google Shape;855;p75"/>
          <p:cNvSpPr txBox="1"/>
          <p:nvPr/>
        </p:nvSpPr>
        <p:spPr>
          <a:xfrm flipH="1">
            <a:off x="2686836" y="183712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Semana 2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856" name="Google Shape;856;p75"/>
          <p:cNvSpPr txBox="1"/>
          <p:nvPr/>
        </p:nvSpPr>
        <p:spPr>
          <a:xfrm flipH="1">
            <a:off x="2685786" y="3315602"/>
            <a:ext cx="18036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 pesar de ser rojo, Marte es muy frío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cxnSp>
        <p:nvCxnSpPr>
          <p:cNvPr id="857" name="Google Shape;857;p75"/>
          <p:cNvCxnSpPr>
            <a:stCxn id="858" idx="2"/>
            <a:endCxn id="856" idx="0"/>
          </p:cNvCxnSpPr>
          <p:nvPr/>
        </p:nvCxnSpPr>
        <p:spPr>
          <a:xfrm>
            <a:off x="3587574" y="2965588"/>
            <a:ext cx="0" cy="350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59" name="Google Shape;859;p75"/>
          <p:cNvSpPr txBox="1"/>
          <p:nvPr/>
        </p:nvSpPr>
        <p:spPr>
          <a:xfrm flipH="1">
            <a:off x="4654139" y="183712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Semana 3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860" name="Google Shape;860;p75"/>
          <p:cNvSpPr txBox="1"/>
          <p:nvPr/>
        </p:nvSpPr>
        <p:spPr>
          <a:xfrm flipH="1">
            <a:off x="4653093" y="3315602"/>
            <a:ext cx="18036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Saturno es un gigante gaseoso con anillos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cxnSp>
        <p:nvCxnSpPr>
          <p:cNvPr id="861" name="Google Shape;861;p75"/>
          <p:cNvCxnSpPr>
            <a:stCxn id="862" idx="2"/>
            <a:endCxn id="860" idx="0"/>
          </p:cNvCxnSpPr>
          <p:nvPr/>
        </p:nvCxnSpPr>
        <p:spPr>
          <a:xfrm>
            <a:off x="5554874" y="2965588"/>
            <a:ext cx="0" cy="350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63" name="Google Shape;863;p75"/>
          <p:cNvSpPr txBox="1"/>
          <p:nvPr/>
        </p:nvSpPr>
        <p:spPr>
          <a:xfrm flipH="1">
            <a:off x="6621442" y="183712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Semana 4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864" name="Google Shape;864;p75"/>
          <p:cNvSpPr txBox="1"/>
          <p:nvPr/>
        </p:nvSpPr>
        <p:spPr>
          <a:xfrm flipH="1">
            <a:off x="6620400" y="3315602"/>
            <a:ext cx="18036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Venus es un planeta con un nombre precioso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cxnSp>
        <p:nvCxnSpPr>
          <p:cNvPr id="865" name="Google Shape;865;p75"/>
          <p:cNvCxnSpPr>
            <a:stCxn id="866" idx="2"/>
            <a:endCxn id="864" idx="0"/>
          </p:cNvCxnSpPr>
          <p:nvPr/>
        </p:nvCxnSpPr>
        <p:spPr>
          <a:xfrm>
            <a:off x="7522174" y="2965588"/>
            <a:ext cx="0" cy="350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867" name="Google Shape;867;p75"/>
          <p:cNvGrpSpPr/>
          <p:nvPr/>
        </p:nvGrpSpPr>
        <p:grpSpPr>
          <a:xfrm>
            <a:off x="3412924" y="2534377"/>
            <a:ext cx="349313" cy="313720"/>
            <a:chOff x="6184074" y="2847819"/>
            <a:chExt cx="349313" cy="313720"/>
          </a:xfrm>
        </p:grpSpPr>
        <p:sp>
          <p:nvSpPr>
            <p:cNvPr id="868" name="Google Shape;868;p75"/>
            <p:cNvSpPr/>
            <p:nvPr/>
          </p:nvSpPr>
          <p:spPr>
            <a:xfrm>
              <a:off x="6184074" y="2905779"/>
              <a:ext cx="349313" cy="255760"/>
            </a:xfrm>
            <a:custGeom>
              <a:avLst/>
              <a:gdLst/>
              <a:ahLst/>
              <a:cxnLst/>
              <a:rect l="l" t="t" r="r" b="b"/>
              <a:pathLst>
                <a:path w="12150" h="8896" extrusionOk="0">
                  <a:moveTo>
                    <a:pt x="3554" y="2748"/>
                  </a:moveTo>
                  <a:cubicBezTo>
                    <a:pt x="3663" y="2748"/>
                    <a:pt x="3773" y="2764"/>
                    <a:pt x="3881" y="2799"/>
                  </a:cubicBezTo>
                  <a:cubicBezTo>
                    <a:pt x="3961" y="2824"/>
                    <a:pt x="4047" y="2876"/>
                    <a:pt x="4105" y="2939"/>
                  </a:cubicBezTo>
                  <a:cubicBezTo>
                    <a:pt x="4583" y="3458"/>
                    <a:pt x="4961" y="4043"/>
                    <a:pt x="5257" y="4684"/>
                  </a:cubicBezTo>
                  <a:cubicBezTo>
                    <a:pt x="5447" y="5100"/>
                    <a:pt x="5648" y="5514"/>
                    <a:pt x="5868" y="5915"/>
                  </a:cubicBezTo>
                  <a:cubicBezTo>
                    <a:pt x="5981" y="6120"/>
                    <a:pt x="6145" y="6298"/>
                    <a:pt x="6292" y="6482"/>
                  </a:cubicBezTo>
                  <a:cubicBezTo>
                    <a:pt x="6340" y="6539"/>
                    <a:pt x="6403" y="6600"/>
                    <a:pt x="6470" y="6618"/>
                  </a:cubicBezTo>
                  <a:cubicBezTo>
                    <a:pt x="6718" y="6690"/>
                    <a:pt x="6714" y="6901"/>
                    <a:pt x="6764" y="7100"/>
                  </a:cubicBezTo>
                  <a:lnTo>
                    <a:pt x="2390" y="7100"/>
                  </a:lnTo>
                  <a:lnTo>
                    <a:pt x="2390" y="6969"/>
                  </a:lnTo>
                  <a:lnTo>
                    <a:pt x="2390" y="4217"/>
                  </a:lnTo>
                  <a:cubicBezTo>
                    <a:pt x="2390" y="3948"/>
                    <a:pt x="2412" y="3686"/>
                    <a:pt x="2519" y="3437"/>
                  </a:cubicBezTo>
                  <a:cubicBezTo>
                    <a:pt x="2702" y="3012"/>
                    <a:pt x="3118" y="2748"/>
                    <a:pt x="3554" y="2748"/>
                  </a:cubicBezTo>
                  <a:close/>
                  <a:moveTo>
                    <a:pt x="2026" y="6763"/>
                  </a:moveTo>
                  <a:cubicBezTo>
                    <a:pt x="2026" y="6874"/>
                    <a:pt x="2026" y="6981"/>
                    <a:pt x="2023" y="7108"/>
                  </a:cubicBezTo>
                  <a:cubicBezTo>
                    <a:pt x="1969" y="7108"/>
                    <a:pt x="1915" y="7109"/>
                    <a:pt x="1862" y="7109"/>
                  </a:cubicBezTo>
                  <a:cubicBezTo>
                    <a:pt x="1817" y="7109"/>
                    <a:pt x="1773" y="7108"/>
                    <a:pt x="1729" y="7105"/>
                  </a:cubicBezTo>
                  <a:cubicBezTo>
                    <a:pt x="1711" y="7102"/>
                    <a:pt x="1681" y="7060"/>
                    <a:pt x="1679" y="7033"/>
                  </a:cubicBezTo>
                  <a:cubicBezTo>
                    <a:pt x="1673" y="6948"/>
                    <a:pt x="1676" y="6861"/>
                    <a:pt x="1676" y="6763"/>
                  </a:cubicBezTo>
                  <a:close/>
                  <a:moveTo>
                    <a:pt x="3485" y="1"/>
                  </a:moveTo>
                  <a:cubicBezTo>
                    <a:pt x="3384" y="69"/>
                    <a:pt x="3289" y="132"/>
                    <a:pt x="3195" y="194"/>
                  </a:cubicBezTo>
                  <a:cubicBezTo>
                    <a:pt x="3210" y="221"/>
                    <a:pt x="3215" y="235"/>
                    <a:pt x="3225" y="247"/>
                  </a:cubicBezTo>
                  <a:cubicBezTo>
                    <a:pt x="3829" y="1162"/>
                    <a:pt x="4451" y="2063"/>
                    <a:pt x="5135" y="2921"/>
                  </a:cubicBezTo>
                  <a:cubicBezTo>
                    <a:pt x="5691" y="3618"/>
                    <a:pt x="6273" y="4292"/>
                    <a:pt x="6969" y="4855"/>
                  </a:cubicBezTo>
                  <a:cubicBezTo>
                    <a:pt x="7282" y="5109"/>
                    <a:pt x="7616" y="5336"/>
                    <a:pt x="8008" y="5458"/>
                  </a:cubicBezTo>
                  <a:cubicBezTo>
                    <a:pt x="8150" y="5503"/>
                    <a:pt x="8294" y="5531"/>
                    <a:pt x="8433" y="5531"/>
                  </a:cubicBezTo>
                  <a:cubicBezTo>
                    <a:pt x="8630" y="5531"/>
                    <a:pt x="8820" y="5475"/>
                    <a:pt x="8988" y="5336"/>
                  </a:cubicBezTo>
                  <a:cubicBezTo>
                    <a:pt x="9085" y="5257"/>
                    <a:pt x="9172" y="5221"/>
                    <a:pt x="9263" y="5221"/>
                  </a:cubicBezTo>
                  <a:cubicBezTo>
                    <a:pt x="9320" y="5221"/>
                    <a:pt x="9378" y="5235"/>
                    <a:pt x="9442" y="5262"/>
                  </a:cubicBezTo>
                  <a:cubicBezTo>
                    <a:pt x="9445" y="5263"/>
                    <a:pt x="9447" y="5263"/>
                    <a:pt x="9448" y="5263"/>
                  </a:cubicBezTo>
                  <a:cubicBezTo>
                    <a:pt x="9450" y="5263"/>
                    <a:pt x="9452" y="5263"/>
                    <a:pt x="9454" y="5265"/>
                  </a:cubicBezTo>
                  <a:cubicBezTo>
                    <a:pt x="9893" y="5402"/>
                    <a:pt x="10340" y="5526"/>
                    <a:pt x="10774" y="5681"/>
                  </a:cubicBezTo>
                  <a:cubicBezTo>
                    <a:pt x="10936" y="5737"/>
                    <a:pt x="11080" y="5858"/>
                    <a:pt x="11215" y="5971"/>
                  </a:cubicBezTo>
                  <a:cubicBezTo>
                    <a:pt x="11334" y="6073"/>
                    <a:pt x="11382" y="6220"/>
                    <a:pt x="11362" y="6399"/>
                  </a:cubicBezTo>
                  <a:lnTo>
                    <a:pt x="9358" y="6399"/>
                  </a:lnTo>
                  <a:lnTo>
                    <a:pt x="9358" y="6752"/>
                  </a:lnTo>
                  <a:lnTo>
                    <a:pt x="11289" y="6752"/>
                  </a:lnTo>
                  <a:cubicBezTo>
                    <a:pt x="11258" y="6876"/>
                    <a:pt x="11230" y="6987"/>
                    <a:pt x="11201" y="7100"/>
                  </a:cubicBezTo>
                  <a:lnTo>
                    <a:pt x="7133" y="7100"/>
                  </a:lnTo>
                  <a:cubicBezTo>
                    <a:pt x="7105" y="6987"/>
                    <a:pt x="7079" y="6879"/>
                    <a:pt x="7046" y="6750"/>
                  </a:cubicBezTo>
                  <a:lnTo>
                    <a:pt x="8982" y="6750"/>
                  </a:lnTo>
                  <a:lnTo>
                    <a:pt x="8982" y="6396"/>
                  </a:lnTo>
                  <a:lnTo>
                    <a:pt x="8836" y="6396"/>
                  </a:lnTo>
                  <a:cubicBezTo>
                    <a:pt x="8460" y="6396"/>
                    <a:pt x="8085" y="6394"/>
                    <a:pt x="7710" y="6394"/>
                  </a:cubicBezTo>
                  <a:cubicBezTo>
                    <a:pt x="7460" y="6394"/>
                    <a:pt x="7210" y="6395"/>
                    <a:pt x="6960" y="6398"/>
                  </a:cubicBezTo>
                  <a:cubicBezTo>
                    <a:pt x="6957" y="6398"/>
                    <a:pt x="6955" y="6398"/>
                    <a:pt x="6952" y="6398"/>
                  </a:cubicBezTo>
                  <a:cubicBezTo>
                    <a:pt x="6798" y="6398"/>
                    <a:pt x="6664" y="6353"/>
                    <a:pt x="6563" y="6245"/>
                  </a:cubicBezTo>
                  <a:cubicBezTo>
                    <a:pt x="6439" y="6109"/>
                    <a:pt x="6310" y="5969"/>
                    <a:pt x="6221" y="5809"/>
                  </a:cubicBezTo>
                  <a:cubicBezTo>
                    <a:pt x="6019" y="5443"/>
                    <a:pt x="5828" y="5070"/>
                    <a:pt x="5655" y="4689"/>
                  </a:cubicBezTo>
                  <a:cubicBezTo>
                    <a:pt x="5359" y="4040"/>
                    <a:pt x="5002" y="3435"/>
                    <a:pt x="4540" y="2891"/>
                  </a:cubicBezTo>
                  <a:cubicBezTo>
                    <a:pt x="4112" y="2385"/>
                    <a:pt x="3626" y="1959"/>
                    <a:pt x="2996" y="1723"/>
                  </a:cubicBezTo>
                  <a:cubicBezTo>
                    <a:pt x="2829" y="1662"/>
                    <a:pt x="2654" y="1622"/>
                    <a:pt x="2471" y="1567"/>
                  </a:cubicBezTo>
                  <a:cubicBezTo>
                    <a:pt x="2450" y="1707"/>
                    <a:pt x="2433" y="1815"/>
                    <a:pt x="2414" y="1928"/>
                  </a:cubicBezTo>
                  <a:cubicBezTo>
                    <a:pt x="2810" y="2007"/>
                    <a:pt x="3154" y="2152"/>
                    <a:pt x="3482" y="2387"/>
                  </a:cubicBezTo>
                  <a:cubicBezTo>
                    <a:pt x="3423" y="2399"/>
                    <a:pt x="3385" y="2407"/>
                    <a:pt x="3347" y="2411"/>
                  </a:cubicBezTo>
                  <a:cubicBezTo>
                    <a:pt x="3070" y="2449"/>
                    <a:pt x="2821" y="2554"/>
                    <a:pt x="2608" y="2735"/>
                  </a:cubicBezTo>
                  <a:cubicBezTo>
                    <a:pt x="2224" y="3063"/>
                    <a:pt x="2056" y="3496"/>
                    <a:pt x="2044" y="3984"/>
                  </a:cubicBezTo>
                  <a:cubicBezTo>
                    <a:pt x="2028" y="4738"/>
                    <a:pt x="2035" y="5494"/>
                    <a:pt x="2034" y="6250"/>
                  </a:cubicBezTo>
                  <a:lnTo>
                    <a:pt x="2034" y="6401"/>
                  </a:lnTo>
                  <a:lnTo>
                    <a:pt x="1319" y="6401"/>
                  </a:lnTo>
                  <a:lnTo>
                    <a:pt x="1319" y="7109"/>
                  </a:lnTo>
                  <a:lnTo>
                    <a:pt x="1166" y="7109"/>
                  </a:lnTo>
                  <a:cubicBezTo>
                    <a:pt x="777" y="7112"/>
                    <a:pt x="391" y="7115"/>
                    <a:pt x="2" y="7117"/>
                  </a:cubicBezTo>
                  <a:cubicBezTo>
                    <a:pt x="2" y="7711"/>
                    <a:pt x="2" y="8304"/>
                    <a:pt x="0" y="8895"/>
                  </a:cubicBezTo>
                  <a:cubicBezTo>
                    <a:pt x="52" y="8894"/>
                    <a:pt x="102" y="8888"/>
                    <a:pt x="153" y="8888"/>
                  </a:cubicBezTo>
                  <a:lnTo>
                    <a:pt x="5892" y="8888"/>
                  </a:lnTo>
                  <a:lnTo>
                    <a:pt x="5892" y="8530"/>
                  </a:lnTo>
                  <a:lnTo>
                    <a:pt x="365" y="8530"/>
                  </a:lnTo>
                  <a:lnTo>
                    <a:pt x="365" y="7470"/>
                  </a:lnTo>
                  <a:lnTo>
                    <a:pt x="11795" y="7470"/>
                  </a:lnTo>
                  <a:lnTo>
                    <a:pt x="11795" y="8533"/>
                  </a:lnTo>
                  <a:lnTo>
                    <a:pt x="6255" y="8533"/>
                  </a:lnTo>
                  <a:lnTo>
                    <a:pt x="6255" y="8714"/>
                  </a:lnTo>
                  <a:lnTo>
                    <a:pt x="6255" y="8879"/>
                  </a:lnTo>
                  <a:lnTo>
                    <a:pt x="12150" y="8879"/>
                  </a:lnTo>
                  <a:lnTo>
                    <a:pt x="12150" y="7102"/>
                  </a:lnTo>
                  <a:lnTo>
                    <a:pt x="11569" y="7102"/>
                  </a:lnTo>
                  <a:cubicBezTo>
                    <a:pt x="11614" y="6921"/>
                    <a:pt x="11654" y="6758"/>
                    <a:pt x="11694" y="6594"/>
                  </a:cubicBezTo>
                  <a:cubicBezTo>
                    <a:pt x="11782" y="6215"/>
                    <a:pt x="11690" y="5885"/>
                    <a:pt x="11385" y="5646"/>
                  </a:cubicBezTo>
                  <a:cubicBezTo>
                    <a:pt x="11198" y="5500"/>
                    <a:pt x="10982" y="5367"/>
                    <a:pt x="10761" y="5292"/>
                  </a:cubicBezTo>
                  <a:cubicBezTo>
                    <a:pt x="10227" y="5111"/>
                    <a:pt x="9678" y="4972"/>
                    <a:pt x="9138" y="4812"/>
                  </a:cubicBezTo>
                  <a:cubicBezTo>
                    <a:pt x="9114" y="4805"/>
                    <a:pt x="9094" y="4802"/>
                    <a:pt x="9076" y="4802"/>
                  </a:cubicBezTo>
                  <a:cubicBezTo>
                    <a:pt x="9036" y="4802"/>
                    <a:pt x="9005" y="4821"/>
                    <a:pt x="8972" y="4867"/>
                  </a:cubicBezTo>
                  <a:cubicBezTo>
                    <a:pt x="8821" y="5070"/>
                    <a:pt x="8630" y="5176"/>
                    <a:pt x="8414" y="5176"/>
                  </a:cubicBezTo>
                  <a:cubicBezTo>
                    <a:pt x="8328" y="5176"/>
                    <a:pt x="8237" y="5159"/>
                    <a:pt x="8144" y="5125"/>
                  </a:cubicBezTo>
                  <a:cubicBezTo>
                    <a:pt x="7905" y="5036"/>
                    <a:pt x="7670" y="4921"/>
                    <a:pt x="7460" y="4778"/>
                  </a:cubicBezTo>
                  <a:cubicBezTo>
                    <a:pt x="6839" y="4352"/>
                    <a:pt x="6334" y="3796"/>
                    <a:pt x="5850" y="3226"/>
                  </a:cubicBezTo>
                  <a:cubicBezTo>
                    <a:pt x="5023" y="2256"/>
                    <a:pt x="4290" y="1215"/>
                    <a:pt x="3587" y="152"/>
                  </a:cubicBezTo>
                  <a:cubicBezTo>
                    <a:pt x="3554" y="102"/>
                    <a:pt x="3522" y="55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5"/>
            <p:cNvSpPr/>
            <p:nvPr/>
          </p:nvSpPr>
          <p:spPr>
            <a:xfrm>
              <a:off x="6193389" y="2847819"/>
              <a:ext cx="85244" cy="231783"/>
            </a:xfrm>
            <a:custGeom>
              <a:avLst/>
              <a:gdLst/>
              <a:ahLst/>
              <a:cxnLst/>
              <a:rect l="l" t="t" r="r" b="b"/>
              <a:pathLst>
                <a:path w="2965" h="8062" extrusionOk="0">
                  <a:moveTo>
                    <a:pt x="1891" y="0"/>
                  </a:moveTo>
                  <a:cubicBezTo>
                    <a:pt x="1366" y="456"/>
                    <a:pt x="889" y="931"/>
                    <a:pt x="538" y="1519"/>
                  </a:cubicBezTo>
                  <a:cubicBezTo>
                    <a:pt x="133" y="2195"/>
                    <a:pt x="1" y="2919"/>
                    <a:pt x="194" y="3685"/>
                  </a:cubicBezTo>
                  <a:cubicBezTo>
                    <a:pt x="307" y="4136"/>
                    <a:pt x="458" y="4578"/>
                    <a:pt x="616" y="5015"/>
                  </a:cubicBezTo>
                  <a:cubicBezTo>
                    <a:pt x="876" y="5729"/>
                    <a:pt x="1038" y="6456"/>
                    <a:pt x="998" y="7220"/>
                  </a:cubicBezTo>
                  <a:cubicBezTo>
                    <a:pt x="989" y="7403"/>
                    <a:pt x="996" y="7584"/>
                    <a:pt x="996" y="7766"/>
                  </a:cubicBezTo>
                  <a:cubicBezTo>
                    <a:pt x="996" y="8010"/>
                    <a:pt x="996" y="8062"/>
                    <a:pt x="1150" y="8062"/>
                  </a:cubicBezTo>
                  <a:cubicBezTo>
                    <a:pt x="1192" y="8062"/>
                    <a:pt x="1244" y="8058"/>
                    <a:pt x="1311" y="8053"/>
                  </a:cubicBezTo>
                  <a:cubicBezTo>
                    <a:pt x="1319" y="8053"/>
                    <a:pt x="1327" y="8050"/>
                    <a:pt x="1345" y="8042"/>
                  </a:cubicBezTo>
                  <a:cubicBezTo>
                    <a:pt x="1348" y="8012"/>
                    <a:pt x="1352" y="7984"/>
                    <a:pt x="1354" y="7955"/>
                  </a:cubicBezTo>
                  <a:cubicBezTo>
                    <a:pt x="1354" y="7570"/>
                    <a:pt x="1357" y="7187"/>
                    <a:pt x="1354" y="6803"/>
                  </a:cubicBezTo>
                  <a:cubicBezTo>
                    <a:pt x="1352" y="6398"/>
                    <a:pt x="1299" y="5999"/>
                    <a:pt x="1177" y="5611"/>
                  </a:cubicBezTo>
                  <a:cubicBezTo>
                    <a:pt x="1005" y="5073"/>
                    <a:pt x="815" y="4540"/>
                    <a:pt x="643" y="4003"/>
                  </a:cubicBezTo>
                  <a:cubicBezTo>
                    <a:pt x="485" y="3512"/>
                    <a:pt x="408" y="3012"/>
                    <a:pt x="527" y="2497"/>
                  </a:cubicBezTo>
                  <a:cubicBezTo>
                    <a:pt x="711" y="1693"/>
                    <a:pt x="1230" y="1107"/>
                    <a:pt x="1811" y="548"/>
                  </a:cubicBezTo>
                  <a:cubicBezTo>
                    <a:pt x="2099" y="1008"/>
                    <a:pt x="2382" y="1459"/>
                    <a:pt x="2669" y="1913"/>
                  </a:cubicBezTo>
                  <a:cubicBezTo>
                    <a:pt x="2776" y="1840"/>
                    <a:pt x="2871" y="1780"/>
                    <a:pt x="2965" y="1718"/>
                  </a:cubicBezTo>
                  <a:cubicBezTo>
                    <a:pt x="2603" y="1139"/>
                    <a:pt x="2248" y="573"/>
                    <a:pt x="1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5"/>
            <p:cNvSpPr/>
            <p:nvPr/>
          </p:nvSpPr>
          <p:spPr>
            <a:xfrm>
              <a:off x="6222398" y="2889880"/>
              <a:ext cx="29382" cy="52440"/>
            </a:xfrm>
            <a:custGeom>
              <a:avLst/>
              <a:gdLst/>
              <a:ahLst/>
              <a:cxnLst/>
              <a:rect l="l" t="t" r="r" b="b"/>
              <a:pathLst>
                <a:path w="1022" h="1824" extrusionOk="0">
                  <a:moveTo>
                    <a:pt x="756" y="0"/>
                  </a:moveTo>
                  <a:cubicBezTo>
                    <a:pt x="284" y="525"/>
                    <a:pt x="1" y="1107"/>
                    <a:pt x="20" y="1824"/>
                  </a:cubicBezTo>
                  <a:lnTo>
                    <a:pt x="373" y="1824"/>
                  </a:lnTo>
                  <a:cubicBezTo>
                    <a:pt x="355" y="1198"/>
                    <a:pt x="612" y="690"/>
                    <a:pt x="1022" y="237"/>
                  </a:cubicBezTo>
                  <a:cubicBezTo>
                    <a:pt x="928" y="154"/>
                    <a:pt x="845" y="79"/>
                    <a:pt x="7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5"/>
            <p:cNvSpPr/>
            <p:nvPr/>
          </p:nvSpPr>
          <p:spPr>
            <a:xfrm>
              <a:off x="6482643" y="3130892"/>
              <a:ext cx="30418" cy="9746"/>
            </a:xfrm>
            <a:custGeom>
              <a:avLst/>
              <a:gdLst/>
              <a:ahLst/>
              <a:cxnLst/>
              <a:rect l="l" t="t" r="r" b="b"/>
              <a:pathLst>
                <a:path w="1058" h="339" extrusionOk="0">
                  <a:moveTo>
                    <a:pt x="0" y="0"/>
                  </a:moveTo>
                  <a:lnTo>
                    <a:pt x="0" y="338"/>
                  </a:lnTo>
                  <a:lnTo>
                    <a:pt x="1057" y="338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5"/>
            <p:cNvSpPr/>
            <p:nvPr/>
          </p:nvSpPr>
          <p:spPr>
            <a:xfrm>
              <a:off x="6223002" y="2952871"/>
              <a:ext cx="9804" cy="9890"/>
            </a:xfrm>
            <a:custGeom>
              <a:avLst/>
              <a:gdLst/>
              <a:ahLst/>
              <a:cxnLst/>
              <a:rect l="l" t="t" r="r" b="b"/>
              <a:pathLst>
                <a:path w="341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0" y="343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5"/>
            <p:cNvSpPr/>
            <p:nvPr/>
          </p:nvSpPr>
          <p:spPr>
            <a:xfrm>
              <a:off x="6462260" y="3130892"/>
              <a:ext cx="9718" cy="9833"/>
            </a:xfrm>
            <a:custGeom>
              <a:avLst/>
              <a:gdLst/>
              <a:ahLst/>
              <a:cxnLst/>
              <a:rect l="l" t="t" r="r" b="b"/>
              <a:pathLst>
                <a:path w="338" h="342" extrusionOk="0">
                  <a:moveTo>
                    <a:pt x="0" y="0"/>
                  </a:moveTo>
                  <a:lnTo>
                    <a:pt x="0" y="341"/>
                  </a:lnTo>
                  <a:lnTo>
                    <a:pt x="338" y="34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5"/>
            <p:cNvSpPr/>
            <p:nvPr/>
          </p:nvSpPr>
          <p:spPr>
            <a:xfrm>
              <a:off x="6450012" y="3069395"/>
              <a:ext cx="9832" cy="989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75"/>
          <p:cNvGrpSpPr/>
          <p:nvPr/>
        </p:nvGrpSpPr>
        <p:grpSpPr>
          <a:xfrm>
            <a:off x="5380181" y="2559721"/>
            <a:ext cx="349370" cy="263034"/>
            <a:chOff x="1891994" y="2873262"/>
            <a:chExt cx="349370" cy="263034"/>
          </a:xfrm>
        </p:grpSpPr>
        <p:sp>
          <p:nvSpPr>
            <p:cNvPr id="876" name="Google Shape;876;p75"/>
            <p:cNvSpPr/>
            <p:nvPr/>
          </p:nvSpPr>
          <p:spPr>
            <a:xfrm>
              <a:off x="1891994" y="2873262"/>
              <a:ext cx="349313" cy="51463"/>
            </a:xfrm>
            <a:custGeom>
              <a:avLst/>
              <a:gdLst/>
              <a:ahLst/>
              <a:cxnLst/>
              <a:rect l="l" t="t" r="r" b="b"/>
              <a:pathLst>
                <a:path w="12150" h="1790" extrusionOk="0">
                  <a:moveTo>
                    <a:pt x="2801" y="355"/>
                  </a:moveTo>
                  <a:cubicBezTo>
                    <a:pt x="2890" y="355"/>
                    <a:pt x="2935" y="381"/>
                    <a:pt x="2973" y="461"/>
                  </a:cubicBezTo>
                  <a:cubicBezTo>
                    <a:pt x="3126" y="774"/>
                    <a:pt x="3284" y="1088"/>
                    <a:pt x="3450" y="1418"/>
                  </a:cubicBezTo>
                  <a:lnTo>
                    <a:pt x="364" y="1418"/>
                  </a:lnTo>
                  <a:lnTo>
                    <a:pt x="364" y="363"/>
                  </a:lnTo>
                  <a:cubicBezTo>
                    <a:pt x="406" y="360"/>
                    <a:pt x="447" y="357"/>
                    <a:pt x="489" y="357"/>
                  </a:cubicBezTo>
                  <a:cubicBezTo>
                    <a:pt x="874" y="357"/>
                    <a:pt x="1260" y="357"/>
                    <a:pt x="1645" y="357"/>
                  </a:cubicBezTo>
                  <a:cubicBezTo>
                    <a:pt x="2031" y="357"/>
                    <a:pt x="2416" y="357"/>
                    <a:pt x="2801" y="355"/>
                  </a:cubicBezTo>
                  <a:close/>
                  <a:moveTo>
                    <a:pt x="129" y="1"/>
                  </a:moveTo>
                  <a:cubicBezTo>
                    <a:pt x="86" y="1"/>
                    <a:pt x="44" y="5"/>
                    <a:pt x="0" y="10"/>
                  </a:cubicBezTo>
                  <a:lnTo>
                    <a:pt x="0" y="1790"/>
                  </a:lnTo>
                  <a:cubicBezTo>
                    <a:pt x="55" y="1785"/>
                    <a:pt x="109" y="1780"/>
                    <a:pt x="165" y="1780"/>
                  </a:cubicBezTo>
                  <a:lnTo>
                    <a:pt x="12150" y="1780"/>
                  </a:lnTo>
                  <a:lnTo>
                    <a:pt x="12150" y="10"/>
                  </a:lnTo>
                  <a:lnTo>
                    <a:pt x="6263" y="10"/>
                  </a:lnTo>
                  <a:lnTo>
                    <a:pt x="6263" y="357"/>
                  </a:lnTo>
                  <a:lnTo>
                    <a:pt x="11791" y="357"/>
                  </a:lnTo>
                  <a:lnTo>
                    <a:pt x="11791" y="1426"/>
                  </a:lnTo>
                  <a:lnTo>
                    <a:pt x="11631" y="1426"/>
                  </a:lnTo>
                  <a:cubicBezTo>
                    <a:pt x="10470" y="1426"/>
                    <a:pt x="9308" y="1425"/>
                    <a:pt x="8146" y="1425"/>
                  </a:cubicBezTo>
                  <a:cubicBezTo>
                    <a:pt x="6839" y="1425"/>
                    <a:pt x="5531" y="1426"/>
                    <a:pt x="4225" y="1434"/>
                  </a:cubicBezTo>
                  <a:cubicBezTo>
                    <a:pt x="4222" y="1434"/>
                    <a:pt x="4219" y="1434"/>
                    <a:pt x="4217" y="1434"/>
                  </a:cubicBezTo>
                  <a:cubicBezTo>
                    <a:pt x="3932" y="1434"/>
                    <a:pt x="3773" y="1358"/>
                    <a:pt x="3675" y="1087"/>
                  </a:cubicBezTo>
                  <a:cubicBezTo>
                    <a:pt x="3584" y="841"/>
                    <a:pt x="3445" y="613"/>
                    <a:pt x="3317" y="355"/>
                  </a:cubicBezTo>
                  <a:lnTo>
                    <a:pt x="5892" y="355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5"/>
            <p:cNvSpPr/>
            <p:nvPr/>
          </p:nvSpPr>
          <p:spPr>
            <a:xfrm>
              <a:off x="1891994" y="2934241"/>
              <a:ext cx="169395" cy="202055"/>
            </a:xfrm>
            <a:custGeom>
              <a:avLst/>
              <a:gdLst/>
              <a:ahLst/>
              <a:cxnLst/>
              <a:rect l="l" t="t" r="r" b="b"/>
              <a:pathLst>
                <a:path w="5892" h="7028" extrusionOk="0">
                  <a:moveTo>
                    <a:pt x="0" y="0"/>
                  </a:moveTo>
                  <a:lnTo>
                    <a:pt x="0" y="7027"/>
                  </a:lnTo>
                  <a:cubicBezTo>
                    <a:pt x="55" y="7023"/>
                    <a:pt x="109" y="7015"/>
                    <a:pt x="165" y="7015"/>
                  </a:cubicBezTo>
                  <a:lnTo>
                    <a:pt x="5892" y="7015"/>
                  </a:lnTo>
                  <a:lnTo>
                    <a:pt x="5892" y="6659"/>
                  </a:lnTo>
                  <a:lnTo>
                    <a:pt x="355" y="6659"/>
                  </a:lnTo>
                  <a:lnTo>
                    <a:pt x="355" y="18"/>
                  </a:lnTo>
                  <a:cubicBezTo>
                    <a:pt x="227" y="14"/>
                    <a:pt x="113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5"/>
            <p:cNvSpPr/>
            <p:nvPr/>
          </p:nvSpPr>
          <p:spPr>
            <a:xfrm>
              <a:off x="2071997" y="2934788"/>
              <a:ext cx="169366" cy="200934"/>
            </a:xfrm>
            <a:custGeom>
              <a:avLst/>
              <a:gdLst/>
              <a:ahLst/>
              <a:cxnLst/>
              <a:rect l="l" t="t" r="r" b="b"/>
              <a:pathLst>
                <a:path w="5891" h="6989" extrusionOk="0">
                  <a:moveTo>
                    <a:pt x="5537" y="1"/>
                  </a:moveTo>
                  <a:lnTo>
                    <a:pt x="5537" y="6643"/>
                  </a:lnTo>
                  <a:lnTo>
                    <a:pt x="0" y="6643"/>
                  </a:lnTo>
                  <a:lnTo>
                    <a:pt x="0" y="6989"/>
                  </a:lnTo>
                  <a:lnTo>
                    <a:pt x="5890" y="6989"/>
                  </a:lnTo>
                  <a:lnTo>
                    <a:pt x="58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5"/>
            <p:cNvSpPr/>
            <p:nvPr/>
          </p:nvSpPr>
          <p:spPr>
            <a:xfrm>
              <a:off x="1965651" y="2982426"/>
              <a:ext cx="79494" cy="83605"/>
            </a:xfrm>
            <a:custGeom>
              <a:avLst/>
              <a:gdLst/>
              <a:ahLst/>
              <a:cxnLst/>
              <a:rect l="l" t="t" r="r" b="b"/>
              <a:pathLst>
                <a:path w="2765" h="2908" extrusionOk="0">
                  <a:moveTo>
                    <a:pt x="734" y="480"/>
                  </a:moveTo>
                  <a:cubicBezTo>
                    <a:pt x="815" y="641"/>
                    <a:pt x="894" y="793"/>
                    <a:pt x="974" y="949"/>
                  </a:cubicBezTo>
                  <a:cubicBezTo>
                    <a:pt x="1170" y="1335"/>
                    <a:pt x="1367" y="1721"/>
                    <a:pt x="1562" y="2110"/>
                  </a:cubicBezTo>
                  <a:cubicBezTo>
                    <a:pt x="1591" y="2169"/>
                    <a:pt x="1624" y="2195"/>
                    <a:pt x="1689" y="2195"/>
                  </a:cubicBezTo>
                  <a:cubicBezTo>
                    <a:pt x="1691" y="2195"/>
                    <a:pt x="1693" y="2195"/>
                    <a:pt x="1695" y="2195"/>
                  </a:cubicBezTo>
                  <a:cubicBezTo>
                    <a:pt x="1755" y="2192"/>
                    <a:pt x="1815" y="2191"/>
                    <a:pt x="1875" y="2191"/>
                  </a:cubicBezTo>
                  <a:cubicBezTo>
                    <a:pt x="1965" y="2191"/>
                    <a:pt x="2055" y="2193"/>
                    <a:pt x="2146" y="2193"/>
                  </a:cubicBezTo>
                  <a:cubicBezTo>
                    <a:pt x="2358" y="2193"/>
                    <a:pt x="2408" y="2241"/>
                    <a:pt x="2404" y="2460"/>
                  </a:cubicBezTo>
                  <a:cubicBezTo>
                    <a:pt x="2404" y="2486"/>
                    <a:pt x="2401" y="2508"/>
                    <a:pt x="2399" y="2549"/>
                  </a:cubicBezTo>
                  <a:cubicBezTo>
                    <a:pt x="2235" y="2549"/>
                    <a:pt x="2073" y="2549"/>
                    <a:pt x="1912" y="2549"/>
                  </a:cubicBezTo>
                  <a:cubicBezTo>
                    <a:pt x="1752" y="2549"/>
                    <a:pt x="1593" y="2549"/>
                    <a:pt x="1435" y="2548"/>
                  </a:cubicBezTo>
                  <a:cubicBezTo>
                    <a:pt x="1411" y="2548"/>
                    <a:pt x="1377" y="2520"/>
                    <a:pt x="1366" y="2498"/>
                  </a:cubicBezTo>
                  <a:cubicBezTo>
                    <a:pt x="1051" y="1884"/>
                    <a:pt x="737" y="1267"/>
                    <a:pt x="419" y="641"/>
                  </a:cubicBezTo>
                  <a:cubicBezTo>
                    <a:pt x="526" y="587"/>
                    <a:pt x="627" y="534"/>
                    <a:pt x="734" y="480"/>
                  </a:cubicBezTo>
                  <a:close/>
                  <a:moveTo>
                    <a:pt x="888" y="0"/>
                  </a:moveTo>
                  <a:cubicBezTo>
                    <a:pt x="619" y="137"/>
                    <a:pt x="357" y="276"/>
                    <a:pt x="93" y="404"/>
                  </a:cubicBezTo>
                  <a:cubicBezTo>
                    <a:pt x="21" y="439"/>
                    <a:pt x="1" y="481"/>
                    <a:pt x="1" y="558"/>
                  </a:cubicBezTo>
                  <a:cubicBezTo>
                    <a:pt x="4" y="1243"/>
                    <a:pt x="2" y="1928"/>
                    <a:pt x="2" y="2611"/>
                  </a:cubicBezTo>
                  <a:cubicBezTo>
                    <a:pt x="2" y="2646"/>
                    <a:pt x="5" y="2679"/>
                    <a:pt x="8" y="2715"/>
                  </a:cubicBezTo>
                  <a:lnTo>
                    <a:pt x="357" y="2715"/>
                  </a:lnTo>
                  <a:lnTo>
                    <a:pt x="357" y="2029"/>
                  </a:lnTo>
                  <a:lnTo>
                    <a:pt x="357" y="1364"/>
                  </a:lnTo>
                  <a:cubicBezTo>
                    <a:pt x="399" y="1395"/>
                    <a:pt x="419" y="1430"/>
                    <a:pt x="435" y="1463"/>
                  </a:cubicBezTo>
                  <a:cubicBezTo>
                    <a:pt x="662" y="1910"/>
                    <a:pt x="892" y="2357"/>
                    <a:pt x="1116" y="2805"/>
                  </a:cubicBezTo>
                  <a:cubicBezTo>
                    <a:pt x="1152" y="2879"/>
                    <a:pt x="1191" y="2908"/>
                    <a:pt x="1277" y="2908"/>
                  </a:cubicBezTo>
                  <a:cubicBezTo>
                    <a:pt x="1549" y="2905"/>
                    <a:pt x="1823" y="2905"/>
                    <a:pt x="2096" y="2905"/>
                  </a:cubicBezTo>
                  <a:cubicBezTo>
                    <a:pt x="2278" y="2905"/>
                    <a:pt x="2460" y="2905"/>
                    <a:pt x="2642" y="2905"/>
                  </a:cubicBezTo>
                  <a:lnTo>
                    <a:pt x="2761" y="2905"/>
                  </a:lnTo>
                  <a:cubicBezTo>
                    <a:pt x="2761" y="2712"/>
                    <a:pt x="2764" y="2532"/>
                    <a:pt x="2761" y="2354"/>
                  </a:cubicBezTo>
                  <a:cubicBezTo>
                    <a:pt x="2754" y="2068"/>
                    <a:pt x="2532" y="1848"/>
                    <a:pt x="2245" y="1839"/>
                  </a:cubicBezTo>
                  <a:cubicBezTo>
                    <a:pt x="2191" y="1836"/>
                    <a:pt x="2136" y="1833"/>
                    <a:pt x="2081" y="1833"/>
                  </a:cubicBezTo>
                  <a:cubicBezTo>
                    <a:pt x="2041" y="1833"/>
                    <a:pt x="2001" y="1835"/>
                    <a:pt x="1962" y="1839"/>
                  </a:cubicBezTo>
                  <a:cubicBezTo>
                    <a:pt x="1952" y="1840"/>
                    <a:pt x="1942" y="1840"/>
                    <a:pt x="1933" y="1840"/>
                  </a:cubicBezTo>
                  <a:cubicBezTo>
                    <a:pt x="1849" y="1840"/>
                    <a:pt x="1802" y="1802"/>
                    <a:pt x="1761" y="1719"/>
                  </a:cubicBezTo>
                  <a:cubicBezTo>
                    <a:pt x="1574" y="1336"/>
                    <a:pt x="1378" y="958"/>
                    <a:pt x="1185" y="578"/>
                  </a:cubicBezTo>
                  <a:cubicBezTo>
                    <a:pt x="1088" y="389"/>
                    <a:pt x="990" y="201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5"/>
            <p:cNvSpPr/>
            <p:nvPr/>
          </p:nvSpPr>
          <p:spPr>
            <a:xfrm>
              <a:off x="1938482" y="2955516"/>
              <a:ext cx="133544" cy="64228"/>
            </a:xfrm>
            <a:custGeom>
              <a:avLst/>
              <a:gdLst/>
              <a:ahLst/>
              <a:cxnLst/>
              <a:rect l="l" t="t" r="r" b="b"/>
              <a:pathLst>
                <a:path w="4645" h="2234" extrusionOk="0">
                  <a:moveTo>
                    <a:pt x="0" y="1"/>
                  </a:moveTo>
                  <a:lnTo>
                    <a:pt x="0" y="2233"/>
                  </a:lnTo>
                  <a:lnTo>
                    <a:pt x="352" y="2233"/>
                  </a:lnTo>
                  <a:lnTo>
                    <a:pt x="352" y="357"/>
                  </a:lnTo>
                  <a:lnTo>
                    <a:pt x="4297" y="357"/>
                  </a:lnTo>
                  <a:lnTo>
                    <a:pt x="4297" y="2233"/>
                  </a:lnTo>
                  <a:lnTo>
                    <a:pt x="4644" y="223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5"/>
            <p:cNvSpPr/>
            <p:nvPr/>
          </p:nvSpPr>
          <p:spPr>
            <a:xfrm>
              <a:off x="1938597" y="3030381"/>
              <a:ext cx="133544" cy="64199"/>
            </a:xfrm>
            <a:custGeom>
              <a:avLst/>
              <a:gdLst/>
              <a:ahLst/>
              <a:cxnLst/>
              <a:rect l="l" t="t" r="r" b="b"/>
              <a:pathLst>
                <a:path w="4645" h="2233" extrusionOk="0">
                  <a:moveTo>
                    <a:pt x="1" y="0"/>
                  </a:moveTo>
                  <a:lnTo>
                    <a:pt x="1" y="2232"/>
                  </a:lnTo>
                  <a:lnTo>
                    <a:pt x="4645" y="2232"/>
                  </a:lnTo>
                  <a:lnTo>
                    <a:pt x="4645" y="0"/>
                  </a:lnTo>
                  <a:lnTo>
                    <a:pt x="4290" y="0"/>
                  </a:lnTo>
                  <a:lnTo>
                    <a:pt x="4290" y="1877"/>
                  </a:lnTo>
                  <a:lnTo>
                    <a:pt x="348" y="187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5"/>
            <p:cNvSpPr/>
            <p:nvPr/>
          </p:nvSpPr>
          <p:spPr>
            <a:xfrm>
              <a:off x="2152871" y="3057464"/>
              <a:ext cx="37001" cy="37231"/>
            </a:xfrm>
            <a:custGeom>
              <a:avLst/>
              <a:gdLst/>
              <a:ahLst/>
              <a:cxnLst/>
              <a:rect l="l" t="t" r="r" b="b"/>
              <a:pathLst>
                <a:path w="1287" h="1295" extrusionOk="0">
                  <a:moveTo>
                    <a:pt x="928" y="360"/>
                  </a:moveTo>
                  <a:lnTo>
                    <a:pt x="928" y="936"/>
                  </a:lnTo>
                  <a:lnTo>
                    <a:pt x="353" y="936"/>
                  </a:lnTo>
                  <a:lnTo>
                    <a:pt x="353" y="360"/>
                  </a:lnTo>
                  <a:close/>
                  <a:moveTo>
                    <a:pt x="0" y="1"/>
                  </a:moveTo>
                  <a:lnTo>
                    <a:pt x="0" y="1295"/>
                  </a:lnTo>
                  <a:lnTo>
                    <a:pt x="1287" y="1295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5"/>
            <p:cNvSpPr/>
            <p:nvPr/>
          </p:nvSpPr>
          <p:spPr>
            <a:xfrm>
              <a:off x="2087982" y="2986221"/>
              <a:ext cx="101976" cy="9804"/>
            </a:xfrm>
            <a:custGeom>
              <a:avLst/>
              <a:gdLst/>
              <a:ahLst/>
              <a:cxnLst/>
              <a:rect l="l" t="t" r="r" b="b"/>
              <a:pathLst>
                <a:path w="354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547" y="340"/>
                  </a:lnTo>
                  <a:lnTo>
                    <a:pt x="3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5"/>
            <p:cNvSpPr/>
            <p:nvPr/>
          </p:nvSpPr>
          <p:spPr>
            <a:xfrm>
              <a:off x="2087867" y="3027133"/>
              <a:ext cx="102091" cy="9775"/>
            </a:xfrm>
            <a:custGeom>
              <a:avLst/>
              <a:gdLst/>
              <a:ahLst/>
              <a:cxnLst/>
              <a:rect l="l" t="t" r="r" b="b"/>
              <a:pathLst>
                <a:path w="3551" h="340" extrusionOk="0">
                  <a:moveTo>
                    <a:pt x="0" y="0"/>
                  </a:moveTo>
                  <a:lnTo>
                    <a:pt x="0" y="339"/>
                  </a:lnTo>
                  <a:lnTo>
                    <a:pt x="3551" y="339"/>
                  </a:lnTo>
                  <a:lnTo>
                    <a:pt x="3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5"/>
            <p:cNvSpPr/>
            <p:nvPr/>
          </p:nvSpPr>
          <p:spPr>
            <a:xfrm>
              <a:off x="2087867" y="2955488"/>
              <a:ext cx="50859" cy="9775"/>
            </a:xfrm>
            <a:custGeom>
              <a:avLst/>
              <a:gdLst/>
              <a:ahLst/>
              <a:cxnLst/>
              <a:rect l="l" t="t" r="r" b="b"/>
              <a:pathLst>
                <a:path w="1769" h="340" extrusionOk="0">
                  <a:moveTo>
                    <a:pt x="0" y="0"/>
                  </a:moveTo>
                  <a:lnTo>
                    <a:pt x="0" y="340"/>
                  </a:lnTo>
                  <a:lnTo>
                    <a:pt x="1768" y="340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5"/>
            <p:cNvSpPr/>
            <p:nvPr/>
          </p:nvSpPr>
          <p:spPr>
            <a:xfrm>
              <a:off x="2154424" y="3006749"/>
              <a:ext cx="35449" cy="9775"/>
            </a:xfrm>
            <a:custGeom>
              <a:avLst/>
              <a:gdLst/>
              <a:ahLst/>
              <a:cxnLst/>
              <a:rect l="l" t="t" r="r" b="b"/>
              <a:pathLst>
                <a:path w="1233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233" y="340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5"/>
            <p:cNvSpPr/>
            <p:nvPr/>
          </p:nvSpPr>
          <p:spPr>
            <a:xfrm>
              <a:off x="2087867" y="3006691"/>
              <a:ext cx="35363" cy="9804"/>
            </a:xfrm>
            <a:custGeom>
              <a:avLst/>
              <a:gdLst/>
              <a:ahLst/>
              <a:cxnLst/>
              <a:rect l="l" t="t" r="r" b="b"/>
              <a:pathLst>
                <a:path w="123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1230" y="340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5"/>
            <p:cNvSpPr/>
            <p:nvPr/>
          </p:nvSpPr>
          <p:spPr>
            <a:xfrm>
              <a:off x="2210918" y="2955258"/>
              <a:ext cx="9976" cy="30360"/>
            </a:xfrm>
            <a:custGeom>
              <a:avLst/>
              <a:gdLst/>
              <a:ahLst/>
              <a:cxnLst/>
              <a:rect l="l" t="t" r="r" b="b"/>
              <a:pathLst>
                <a:path w="347" h="1056" extrusionOk="0">
                  <a:moveTo>
                    <a:pt x="1" y="1"/>
                  </a:moveTo>
                  <a:lnTo>
                    <a:pt x="1" y="1055"/>
                  </a:lnTo>
                  <a:lnTo>
                    <a:pt x="346" y="1055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5"/>
            <p:cNvSpPr/>
            <p:nvPr/>
          </p:nvSpPr>
          <p:spPr>
            <a:xfrm>
              <a:off x="2211004" y="2934874"/>
              <a:ext cx="9976" cy="9746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" y="1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5"/>
            <p:cNvSpPr/>
            <p:nvPr/>
          </p:nvSpPr>
          <p:spPr>
            <a:xfrm>
              <a:off x="1912579" y="3105477"/>
              <a:ext cx="10005" cy="9833"/>
            </a:xfrm>
            <a:custGeom>
              <a:avLst/>
              <a:gdLst/>
              <a:ahLst/>
              <a:cxnLst/>
              <a:rect l="l" t="t" r="r" b="b"/>
              <a:pathLst>
                <a:path w="348" h="342" extrusionOk="0">
                  <a:moveTo>
                    <a:pt x="1" y="1"/>
                  </a:moveTo>
                  <a:lnTo>
                    <a:pt x="1" y="341"/>
                  </a:lnTo>
                  <a:lnTo>
                    <a:pt x="348" y="34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5"/>
            <p:cNvSpPr/>
            <p:nvPr/>
          </p:nvSpPr>
          <p:spPr>
            <a:xfrm>
              <a:off x="1933135" y="3105477"/>
              <a:ext cx="9919" cy="9861"/>
            </a:xfrm>
            <a:custGeom>
              <a:avLst/>
              <a:gdLst/>
              <a:ahLst/>
              <a:cxnLst/>
              <a:rect l="l" t="t" r="r" b="b"/>
              <a:pathLst>
                <a:path w="345" h="343" extrusionOk="0">
                  <a:moveTo>
                    <a:pt x="1" y="1"/>
                  </a:moveTo>
                  <a:lnTo>
                    <a:pt x="1" y="343"/>
                  </a:lnTo>
                  <a:lnTo>
                    <a:pt x="345" y="343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5"/>
            <p:cNvSpPr/>
            <p:nvPr/>
          </p:nvSpPr>
          <p:spPr>
            <a:xfrm>
              <a:off x="2170121" y="2893732"/>
              <a:ext cx="9833" cy="9947"/>
            </a:xfrm>
            <a:custGeom>
              <a:avLst/>
              <a:gdLst/>
              <a:ahLst/>
              <a:cxnLst/>
              <a:rect l="l" t="t" r="r" b="b"/>
              <a:pathLst>
                <a:path w="342" h="346" extrusionOk="0">
                  <a:moveTo>
                    <a:pt x="1" y="1"/>
                  </a:moveTo>
                  <a:lnTo>
                    <a:pt x="1" y="346"/>
                  </a:lnTo>
                  <a:lnTo>
                    <a:pt x="341" y="34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5"/>
            <p:cNvSpPr/>
            <p:nvPr/>
          </p:nvSpPr>
          <p:spPr>
            <a:xfrm>
              <a:off x="2190534" y="2893732"/>
              <a:ext cx="9833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5"/>
            <p:cNvSpPr/>
            <p:nvPr/>
          </p:nvSpPr>
          <p:spPr>
            <a:xfrm>
              <a:off x="2211004" y="2893790"/>
              <a:ext cx="9976" cy="9717"/>
            </a:xfrm>
            <a:custGeom>
              <a:avLst/>
              <a:gdLst/>
              <a:ahLst/>
              <a:cxnLst/>
              <a:rect l="l" t="t" r="r" b="b"/>
              <a:pathLst>
                <a:path w="347" h="338" extrusionOk="0">
                  <a:moveTo>
                    <a:pt x="1" y="0"/>
                  </a:moveTo>
                  <a:lnTo>
                    <a:pt x="1" y="338"/>
                  </a:lnTo>
                  <a:lnTo>
                    <a:pt x="346" y="33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5"/>
            <p:cNvSpPr/>
            <p:nvPr/>
          </p:nvSpPr>
          <p:spPr>
            <a:xfrm>
              <a:off x="2133839" y="3006691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2" y="342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5"/>
            <p:cNvSpPr/>
            <p:nvPr/>
          </p:nvSpPr>
          <p:spPr>
            <a:xfrm>
              <a:off x="1912751" y="2893732"/>
              <a:ext cx="9833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5"/>
            <p:cNvSpPr/>
            <p:nvPr/>
          </p:nvSpPr>
          <p:spPr>
            <a:xfrm>
              <a:off x="1933192" y="2893704"/>
              <a:ext cx="9833" cy="9947"/>
            </a:xfrm>
            <a:custGeom>
              <a:avLst/>
              <a:gdLst/>
              <a:ahLst/>
              <a:cxnLst/>
              <a:rect l="l" t="t" r="r" b="b"/>
              <a:pathLst>
                <a:path w="342" h="346" extrusionOk="0">
                  <a:moveTo>
                    <a:pt x="0" y="0"/>
                  </a:moveTo>
                  <a:lnTo>
                    <a:pt x="0" y="345"/>
                  </a:lnTo>
                  <a:lnTo>
                    <a:pt x="341" y="345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5"/>
            <p:cNvSpPr/>
            <p:nvPr/>
          </p:nvSpPr>
          <p:spPr>
            <a:xfrm>
              <a:off x="1953605" y="2893704"/>
              <a:ext cx="9919" cy="9804"/>
            </a:xfrm>
            <a:custGeom>
              <a:avLst/>
              <a:gdLst/>
              <a:ahLst/>
              <a:cxnLst/>
              <a:rect l="l" t="t" r="r" b="b"/>
              <a:pathLst>
                <a:path w="345" h="341" extrusionOk="0">
                  <a:moveTo>
                    <a:pt x="1" y="0"/>
                  </a:moveTo>
                  <a:lnTo>
                    <a:pt x="1" y="341"/>
                  </a:lnTo>
                  <a:lnTo>
                    <a:pt x="345" y="341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75"/>
          <p:cNvGrpSpPr/>
          <p:nvPr/>
        </p:nvGrpSpPr>
        <p:grpSpPr>
          <a:xfrm>
            <a:off x="7347380" y="2580536"/>
            <a:ext cx="349600" cy="221404"/>
            <a:chOff x="1177255" y="4322408"/>
            <a:chExt cx="349600" cy="221404"/>
          </a:xfrm>
        </p:grpSpPr>
        <p:sp>
          <p:nvSpPr>
            <p:cNvPr id="900" name="Google Shape;900;p75"/>
            <p:cNvSpPr/>
            <p:nvPr/>
          </p:nvSpPr>
          <p:spPr>
            <a:xfrm>
              <a:off x="1177255" y="4322408"/>
              <a:ext cx="349600" cy="221404"/>
            </a:xfrm>
            <a:custGeom>
              <a:avLst/>
              <a:gdLst/>
              <a:ahLst/>
              <a:cxnLst/>
              <a:rect l="l" t="t" r="r" b="b"/>
              <a:pathLst>
                <a:path w="12160" h="7701" extrusionOk="0">
                  <a:moveTo>
                    <a:pt x="11494" y="1"/>
                  </a:moveTo>
                  <a:cubicBezTo>
                    <a:pt x="9492" y="5"/>
                    <a:pt x="7489" y="6"/>
                    <a:pt x="5487" y="6"/>
                  </a:cubicBezTo>
                  <a:cubicBezTo>
                    <a:pt x="4486" y="6"/>
                    <a:pt x="3484" y="5"/>
                    <a:pt x="2483" y="5"/>
                  </a:cubicBezTo>
                  <a:lnTo>
                    <a:pt x="2324" y="5"/>
                  </a:lnTo>
                  <a:lnTo>
                    <a:pt x="2324" y="361"/>
                  </a:lnTo>
                  <a:lnTo>
                    <a:pt x="11539" y="361"/>
                  </a:lnTo>
                  <a:cubicBezTo>
                    <a:pt x="11749" y="361"/>
                    <a:pt x="11802" y="413"/>
                    <a:pt x="11802" y="618"/>
                  </a:cubicBezTo>
                  <a:lnTo>
                    <a:pt x="11802" y="5082"/>
                  </a:lnTo>
                  <a:cubicBezTo>
                    <a:pt x="11802" y="5120"/>
                    <a:pt x="11797" y="5158"/>
                    <a:pt x="11796" y="5205"/>
                  </a:cubicBezTo>
                  <a:lnTo>
                    <a:pt x="6263" y="5205"/>
                  </a:lnTo>
                  <a:lnTo>
                    <a:pt x="6263" y="5565"/>
                  </a:lnTo>
                  <a:lnTo>
                    <a:pt x="11796" y="5565"/>
                  </a:lnTo>
                  <a:lnTo>
                    <a:pt x="11796" y="5910"/>
                  </a:lnTo>
                  <a:lnTo>
                    <a:pt x="364" y="5910"/>
                  </a:lnTo>
                  <a:lnTo>
                    <a:pt x="364" y="5557"/>
                  </a:lnTo>
                  <a:lnTo>
                    <a:pt x="5891" y="5557"/>
                  </a:lnTo>
                  <a:lnTo>
                    <a:pt x="5891" y="5202"/>
                  </a:lnTo>
                  <a:lnTo>
                    <a:pt x="363" y="5202"/>
                  </a:lnTo>
                  <a:cubicBezTo>
                    <a:pt x="361" y="5177"/>
                    <a:pt x="357" y="5162"/>
                    <a:pt x="357" y="5147"/>
                  </a:cubicBezTo>
                  <a:lnTo>
                    <a:pt x="357" y="564"/>
                  </a:lnTo>
                  <a:cubicBezTo>
                    <a:pt x="357" y="422"/>
                    <a:pt x="425" y="360"/>
                    <a:pt x="574" y="360"/>
                  </a:cubicBezTo>
                  <a:lnTo>
                    <a:pt x="1950" y="360"/>
                  </a:lnTo>
                  <a:lnTo>
                    <a:pt x="1950" y="4"/>
                  </a:lnTo>
                  <a:lnTo>
                    <a:pt x="613" y="4"/>
                  </a:lnTo>
                  <a:cubicBezTo>
                    <a:pt x="207" y="4"/>
                    <a:pt x="1" y="211"/>
                    <a:pt x="1" y="618"/>
                  </a:cubicBezTo>
                  <a:lnTo>
                    <a:pt x="1" y="7076"/>
                  </a:lnTo>
                  <a:cubicBezTo>
                    <a:pt x="1" y="7491"/>
                    <a:pt x="206" y="7696"/>
                    <a:pt x="619" y="7696"/>
                  </a:cubicBezTo>
                  <a:lnTo>
                    <a:pt x="9836" y="7696"/>
                  </a:lnTo>
                  <a:lnTo>
                    <a:pt x="9836" y="7340"/>
                  </a:lnTo>
                  <a:lnTo>
                    <a:pt x="642" y="7340"/>
                  </a:lnTo>
                  <a:cubicBezTo>
                    <a:pt x="626" y="7340"/>
                    <a:pt x="610" y="7340"/>
                    <a:pt x="594" y="7340"/>
                  </a:cubicBezTo>
                  <a:cubicBezTo>
                    <a:pt x="570" y="7340"/>
                    <a:pt x="546" y="7340"/>
                    <a:pt x="523" y="7337"/>
                  </a:cubicBezTo>
                  <a:cubicBezTo>
                    <a:pt x="434" y="7328"/>
                    <a:pt x="364" y="7275"/>
                    <a:pt x="363" y="7189"/>
                  </a:cubicBezTo>
                  <a:cubicBezTo>
                    <a:pt x="357" y="6888"/>
                    <a:pt x="361" y="6583"/>
                    <a:pt x="361" y="6280"/>
                  </a:cubicBezTo>
                  <a:lnTo>
                    <a:pt x="11803" y="6280"/>
                  </a:lnTo>
                  <a:cubicBezTo>
                    <a:pt x="11803" y="6579"/>
                    <a:pt x="11805" y="6867"/>
                    <a:pt x="11802" y="7155"/>
                  </a:cubicBezTo>
                  <a:cubicBezTo>
                    <a:pt x="11799" y="7269"/>
                    <a:pt x="11729" y="7336"/>
                    <a:pt x="11613" y="7340"/>
                  </a:cubicBezTo>
                  <a:cubicBezTo>
                    <a:pt x="11580" y="7341"/>
                    <a:pt x="11547" y="7341"/>
                    <a:pt x="11514" y="7341"/>
                  </a:cubicBezTo>
                  <a:cubicBezTo>
                    <a:pt x="11448" y="7341"/>
                    <a:pt x="11381" y="7340"/>
                    <a:pt x="11316" y="7340"/>
                  </a:cubicBezTo>
                  <a:lnTo>
                    <a:pt x="10207" y="7340"/>
                  </a:lnTo>
                  <a:lnTo>
                    <a:pt x="10207" y="7696"/>
                  </a:lnTo>
                  <a:lnTo>
                    <a:pt x="10343" y="7696"/>
                  </a:lnTo>
                  <a:cubicBezTo>
                    <a:pt x="10574" y="7696"/>
                    <a:pt x="10805" y="7693"/>
                    <a:pt x="11035" y="7693"/>
                  </a:cubicBezTo>
                  <a:cubicBezTo>
                    <a:pt x="11189" y="7693"/>
                    <a:pt x="11342" y="7694"/>
                    <a:pt x="11495" y="7699"/>
                  </a:cubicBezTo>
                  <a:cubicBezTo>
                    <a:pt x="11512" y="7700"/>
                    <a:pt x="11528" y="7700"/>
                    <a:pt x="11543" y="7700"/>
                  </a:cubicBezTo>
                  <a:cubicBezTo>
                    <a:pt x="11848" y="7700"/>
                    <a:pt x="12056" y="7573"/>
                    <a:pt x="12159" y="7269"/>
                  </a:cubicBezTo>
                  <a:cubicBezTo>
                    <a:pt x="12159" y="4990"/>
                    <a:pt x="12159" y="2711"/>
                    <a:pt x="12158" y="434"/>
                  </a:cubicBezTo>
                  <a:cubicBezTo>
                    <a:pt x="12051" y="114"/>
                    <a:pt x="11824" y="1"/>
                    <a:pt x="11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5"/>
            <p:cNvSpPr/>
            <p:nvPr/>
          </p:nvSpPr>
          <p:spPr>
            <a:xfrm>
              <a:off x="1218282" y="4371628"/>
              <a:ext cx="77913" cy="61525"/>
            </a:xfrm>
            <a:custGeom>
              <a:avLst/>
              <a:gdLst/>
              <a:ahLst/>
              <a:cxnLst/>
              <a:rect l="l" t="t" r="r" b="b"/>
              <a:pathLst>
                <a:path w="2710" h="2140" extrusionOk="0">
                  <a:moveTo>
                    <a:pt x="1938" y="356"/>
                  </a:moveTo>
                  <a:cubicBezTo>
                    <a:pt x="2020" y="356"/>
                    <a:pt x="2102" y="357"/>
                    <a:pt x="2185" y="360"/>
                  </a:cubicBezTo>
                  <a:cubicBezTo>
                    <a:pt x="2290" y="364"/>
                    <a:pt x="2346" y="435"/>
                    <a:pt x="2351" y="541"/>
                  </a:cubicBezTo>
                  <a:cubicBezTo>
                    <a:pt x="2354" y="652"/>
                    <a:pt x="2351" y="761"/>
                    <a:pt x="2351" y="886"/>
                  </a:cubicBezTo>
                  <a:lnTo>
                    <a:pt x="1539" y="886"/>
                  </a:lnTo>
                  <a:lnTo>
                    <a:pt x="1539" y="358"/>
                  </a:lnTo>
                  <a:cubicBezTo>
                    <a:pt x="1674" y="358"/>
                    <a:pt x="1806" y="356"/>
                    <a:pt x="1938" y="356"/>
                  </a:cubicBezTo>
                  <a:close/>
                  <a:moveTo>
                    <a:pt x="848" y="358"/>
                  </a:moveTo>
                  <a:cubicBezTo>
                    <a:pt x="952" y="358"/>
                    <a:pt x="1056" y="358"/>
                    <a:pt x="1164" y="358"/>
                  </a:cubicBezTo>
                  <a:lnTo>
                    <a:pt x="1164" y="1782"/>
                  </a:lnTo>
                  <a:cubicBezTo>
                    <a:pt x="1056" y="1782"/>
                    <a:pt x="949" y="1783"/>
                    <a:pt x="844" y="1783"/>
                  </a:cubicBezTo>
                  <a:cubicBezTo>
                    <a:pt x="738" y="1783"/>
                    <a:pt x="633" y="1782"/>
                    <a:pt x="529" y="1779"/>
                  </a:cubicBezTo>
                  <a:cubicBezTo>
                    <a:pt x="424" y="1778"/>
                    <a:pt x="361" y="1710"/>
                    <a:pt x="360" y="1604"/>
                  </a:cubicBezTo>
                  <a:cubicBezTo>
                    <a:pt x="355" y="1248"/>
                    <a:pt x="355" y="894"/>
                    <a:pt x="360" y="538"/>
                  </a:cubicBezTo>
                  <a:cubicBezTo>
                    <a:pt x="360" y="428"/>
                    <a:pt x="429" y="361"/>
                    <a:pt x="541" y="360"/>
                  </a:cubicBezTo>
                  <a:cubicBezTo>
                    <a:pt x="642" y="358"/>
                    <a:pt x="745" y="358"/>
                    <a:pt x="848" y="358"/>
                  </a:cubicBezTo>
                  <a:close/>
                  <a:moveTo>
                    <a:pt x="1967" y="1249"/>
                  </a:moveTo>
                  <a:cubicBezTo>
                    <a:pt x="2092" y="1249"/>
                    <a:pt x="2219" y="1250"/>
                    <a:pt x="2348" y="1250"/>
                  </a:cubicBezTo>
                  <a:cubicBezTo>
                    <a:pt x="2348" y="1384"/>
                    <a:pt x="2355" y="1505"/>
                    <a:pt x="2346" y="1625"/>
                  </a:cubicBezTo>
                  <a:cubicBezTo>
                    <a:pt x="2338" y="1717"/>
                    <a:pt x="2274" y="1778"/>
                    <a:pt x="2180" y="1779"/>
                  </a:cubicBezTo>
                  <a:cubicBezTo>
                    <a:pt x="2075" y="1782"/>
                    <a:pt x="1969" y="1783"/>
                    <a:pt x="1861" y="1783"/>
                  </a:cubicBezTo>
                  <a:cubicBezTo>
                    <a:pt x="1753" y="1783"/>
                    <a:pt x="1644" y="1782"/>
                    <a:pt x="1532" y="1782"/>
                  </a:cubicBezTo>
                  <a:cubicBezTo>
                    <a:pt x="1532" y="1619"/>
                    <a:pt x="1530" y="1467"/>
                    <a:pt x="1535" y="1315"/>
                  </a:cubicBezTo>
                  <a:cubicBezTo>
                    <a:pt x="1535" y="1292"/>
                    <a:pt x="1575" y="1251"/>
                    <a:pt x="1595" y="1251"/>
                  </a:cubicBezTo>
                  <a:cubicBezTo>
                    <a:pt x="1719" y="1250"/>
                    <a:pt x="1842" y="1249"/>
                    <a:pt x="1967" y="1249"/>
                  </a:cubicBezTo>
                  <a:close/>
                  <a:moveTo>
                    <a:pt x="1357" y="0"/>
                  </a:moveTo>
                  <a:cubicBezTo>
                    <a:pt x="1091" y="0"/>
                    <a:pt x="824" y="1"/>
                    <a:pt x="557" y="2"/>
                  </a:cubicBezTo>
                  <a:cubicBezTo>
                    <a:pt x="231" y="4"/>
                    <a:pt x="5" y="230"/>
                    <a:pt x="2" y="554"/>
                  </a:cubicBezTo>
                  <a:cubicBezTo>
                    <a:pt x="1" y="897"/>
                    <a:pt x="1" y="1242"/>
                    <a:pt x="2" y="1586"/>
                  </a:cubicBezTo>
                  <a:cubicBezTo>
                    <a:pt x="5" y="1910"/>
                    <a:pt x="231" y="2137"/>
                    <a:pt x="557" y="2138"/>
                  </a:cubicBezTo>
                  <a:cubicBezTo>
                    <a:pt x="645" y="2139"/>
                    <a:pt x="733" y="2139"/>
                    <a:pt x="821" y="2139"/>
                  </a:cubicBezTo>
                  <a:cubicBezTo>
                    <a:pt x="997" y="2139"/>
                    <a:pt x="1174" y="2138"/>
                    <a:pt x="1351" y="2138"/>
                  </a:cubicBezTo>
                  <a:cubicBezTo>
                    <a:pt x="1619" y="2138"/>
                    <a:pt x="1888" y="2140"/>
                    <a:pt x="2157" y="2140"/>
                  </a:cubicBezTo>
                  <a:cubicBezTo>
                    <a:pt x="2474" y="2137"/>
                    <a:pt x="2702" y="1910"/>
                    <a:pt x="2707" y="1594"/>
                  </a:cubicBezTo>
                  <a:cubicBezTo>
                    <a:pt x="2710" y="1244"/>
                    <a:pt x="2710" y="897"/>
                    <a:pt x="2707" y="548"/>
                  </a:cubicBezTo>
                  <a:cubicBezTo>
                    <a:pt x="2705" y="230"/>
                    <a:pt x="2474" y="4"/>
                    <a:pt x="2157" y="2"/>
                  </a:cubicBezTo>
                  <a:cubicBezTo>
                    <a:pt x="1891" y="1"/>
                    <a:pt x="1624" y="0"/>
                    <a:pt x="1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5"/>
            <p:cNvSpPr/>
            <p:nvPr/>
          </p:nvSpPr>
          <p:spPr>
            <a:xfrm>
              <a:off x="1342913" y="4407796"/>
              <a:ext cx="94444" cy="9746"/>
            </a:xfrm>
            <a:custGeom>
              <a:avLst/>
              <a:gdLst/>
              <a:ahLst/>
              <a:cxnLst/>
              <a:rect l="l" t="t" r="r" b="b"/>
              <a:pathLst>
                <a:path w="3285" h="339" extrusionOk="0">
                  <a:moveTo>
                    <a:pt x="0" y="1"/>
                  </a:moveTo>
                  <a:lnTo>
                    <a:pt x="0" y="339"/>
                  </a:lnTo>
                  <a:lnTo>
                    <a:pt x="3284" y="339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5"/>
            <p:cNvSpPr/>
            <p:nvPr/>
          </p:nvSpPr>
          <p:spPr>
            <a:xfrm>
              <a:off x="1322529" y="4387297"/>
              <a:ext cx="62301" cy="9832"/>
            </a:xfrm>
            <a:custGeom>
              <a:avLst/>
              <a:gdLst/>
              <a:ahLst/>
              <a:cxnLst/>
              <a:rect l="l" t="t" r="r" b="b"/>
              <a:pathLst>
                <a:path w="2167" h="342" extrusionOk="0">
                  <a:moveTo>
                    <a:pt x="1" y="0"/>
                  </a:moveTo>
                  <a:lnTo>
                    <a:pt x="1" y="341"/>
                  </a:lnTo>
                  <a:lnTo>
                    <a:pt x="2166" y="341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5"/>
            <p:cNvSpPr/>
            <p:nvPr/>
          </p:nvSpPr>
          <p:spPr>
            <a:xfrm>
              <a:off x="1395382" y="4387211"/>
              <a:ext cx="62474" cy="9775"/>
            </a:xfrm>
            <a:custGeom>
              <a:avLst/>
              <a:gdLst/>
              <a:ahLst/>
              <a:cxnLst/>
              <a:rect l="l" t="t" r="r" b="b"/>
              <a:pathLst>
                <a:path w="2173" h="340" extrusionOk="0">
                  <a:moveTo>
                    <a:pt x="0" y="0"/>
                  </a:moveTo>
                  <a:lnTo>
                    <a:pt x="0" y="340"/>
                  </a:lnTo>
                  <a:lnTo>
                    <a:pt x="2172" y="34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5"/>
            <p:cNvSpPr/>
            <p:nvPr/>
          </p:nvSpPr>
          <p:spPr>
            <a:xfrm>
              <a:off x="1496381" y="4363665"/>
              <a:ext cx="9833" cy="30303"/>
            </a:xfrm>
            <a:custGeom>
              <a:avLst/>
              <a:gdLst/>
              <a:ahLst/>
              <a:cxnLst/>
              <a:rect l="l" t="t" r="r" b="b"/>
              <a:pathLst>
                <a:path w="342" h="1054" extrusionOk="0">
                  <a:moveTo>
                    <a:pt x="0" y="0"/>
                  </a:moveTo>
                  <a:lnTo>
                    <a:pt x="0" y="1053"/>
                  </a:lnTo>
                  <a:lnTo>
                    <a:pt x="341" y="105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5"/>
            <p:cNvSpPr/>
            <p:nvPr/>
          </p:nvSpPr>
          <p:spPr>
            <a:xfrm>
              <a:off x="1322500" y="4407710"/>
              <a:ext cx="9890" cy="9804"/>
            </a:xfrm>
            <a:custGeom>
              <a:avLst/>
              <a:gdLst/>
              <a:ahLst/>
              <a:cxnLst/>
              <a:rect l="l" t="t" r="r" b="b"/>
              <a:pathLst>
                <a:path w="344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4" y="34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75"/>
            <p:cNvSpPr/>
            <p:nvPr/>
          </p:nvSpPr>
          <p:spPr>
            <a:xfrm>
              <a:off x="1447908" y="4407710"/>
              <a:ext cx="9890" cy="9804"/>
            </a:xfrm>
            <a:custGeom>
              <a:avLst/>
              <a:gdLst/>
              <a:ahLst/>
              <a:cxnLst/>
              <a:rect l="l" t="t" r="r" b="b"/>
              <a:pathLst>
                <a:path w="344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4" y="34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5"/>
            <p:cNvSpPr/>
            <p:nvPr/>
          </p:nvSpPr>
          <p:spPr>
            <a:xfrm>
              <a:off x="1496409" y="4343108"/>
              <a:ext cx="9804" cy="9947"/>
            </a:xfrm>
            <a:custGeom>
              <a:avLst/>
              <a:gdLst/>
              <a:ahLst/>
              <a:cxnLst/>
              <a:rect l="l" t="t" r="r" b="b"/>
              <a:pathLst>
                <a:path w="341" h="346" extrusionOk="0">
                  <a:moveTo>
                    <a:pt x="1" y="0"/>
                  </a:moveTo>
                  <a:lnTo>
                    <a:pt x="1" y="346"/>
                  </a:lnTo>
                  <a:lnTo>
                    <a:pt x="340" y="34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5"/>
            <p:cNvSpPr/>
            <p:nvPr/>
          </p:nvSpPr>
          <p:spPr>
            <a:xfrm>
              <a:off x="1197955" y="4513079"/>
              <a:ext cx="9833" cy="9976"/>
            </a:xfrm>
            <a:custGeom>
              <a:avLst/>
              <a:gdLst/>
              <a:ahLst/>
              <a:cxnLst/>
              <a:rect l="l" t="t" r="r" b="b"/>
              <a:pathLst>
                <a:path w="342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41" y="34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5"/>
            <p:cNvSpPr/>
            <p:nvPr/>
          </p:nvSpPr>
          <p:spPr>
            <a:xfrm>
              <a:off x="1218454" y="4513251"/>
              <a:ext cx="9833" cy="9832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2" y="342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75"/>
          <p:cNvGrpSpPr/>
          <p:nvPr/>
        </p:nvGrpSpPr>
        <p:grpSpPr>
          <a:xfrm>
            <a:off x="1445503" y="2530856"/>
            <a:ext cx="349543" cy="320764"/>
            <a:chOff x="7614816" y="1414284"/>
            <a:chExt cx="349543" cy="320764"/>
          </a:xfrm>
        </p:grpSpPr>
        <p:sp>
          <p:nvSpPr>
            <p:cNvPr id="912" name="Google Shape;912;p75"/>
            <p:cNvSpPr/>
            <p:nvPr/>
          </p:nvSpPr>
          <p:spPr>
            <a:xfrm>
              <a:off x="7614816" y="1478627"/>
              <a:ext cx="349543" cy="256421"/>
            </a:xfrm>
            <a:custGeom>
              <a:avLst/>
              <a:gdLst/>
              <a:ahLst/>
              <a:cxnLst/>
              <a:rect l="l" t="t" r="r" b="b"/>
              <a:pathLst>
                <a:path w="12158" h="8919" extrusionOk="0">
                  <a:moveTo>
                    <a:pt x="4560" y="6775"/>
                  </a:moveTo>
                  <a:cubicBezTo>
                    <a:pt x="4602" y="6775"/>
                    <a:pt x="4643" y="6778"/>
                    <a:pt x="4683" y="6788"/>
                  </a:cubicBezTo>
                  <a:cubicBezTo>
                    <a:pt x="5069" y="6886"/>
                    <a:pt x="5450" y="7002"/>
                    <a:pt x="5832" y="7110"/>
                  </a:cubicBezTo>
                  <a:cubicBezTo>
                    <a:pt x="5832" y="7118"/>
                    <a:pt x="5830" y="7125"/>
                    <a:pt x="5830" y="7133"/>
                  </a:cubicBezTo>
                  <a:lnTo>
                    <a:pt x="4336" y="7133"/>
                  </a:lnTo>
                  <a:lnTo>
                    <a:pt x="4336" y="6785"/>
                  </a:lnTo>
                  <a:cubicBezTo>
                    <a:pt x="4409" y="6785"/>
                    <a:pt x="4485" y="6775"/>
                    <a:pt x="4560" y="6775"/>
                  </a:cubicBezTo>
                  <a:close/>
                  <a:moveTo>
                    <a:pt x="357" y="0"/>
                  </a:moveTo>
                  <a:lnTo>
                    <a:pt x="357" y="151"/>
                  </a:lnTo>
                  <a:cubicBezTo>
                    <a:pt x="357" y="1884"/>
                    <a:pt x="357" y="3619"/>
                    <a:pt x="355" y="5352"/>
                  </a:cubicBezTo>
                  <a:cubicBezTo>
                    <a:pt x="355" y="5403"/>
                    <a:pt x="345" y="5465"/>
                    <a:pt x="312" y="5501"/>
                  </a:cubicBezTo>
                  <a:cubicBezTo>
                    <a:pt x="214" y="5610"/>
                    <a:pt x="105" y="5708"/>
                    <a:pt x="1" y="5810"/>
                  </a:cubicBezTo>
                  <a:cubicBezTo>
                    <a:pt x="1" y="6846"/>
                    <a:pt x="1" y="7883"/>
                    <a:pt x="7" y="8919"/>
                  </a:cubicBezTo>
                  <a:lnTo>
                    <a:pt x="5900" y="8919"/>
                  </a:lnTo>
                  <a:lnTo>
                    <a:pt x="5900" y="8554"/>
                  </a:lnTo>
                  <a:lnTo>
                    <a:pt x="369" y="8554"/>
                  </a:lnTo>
                  <a:lnTo>
                    <a:pt x="369" y="7497"/>
                  </a:lnTo>
                  <a:lnTo>
                    <a:pt x="11803" y="7497"/>
                  </a:lnTo>
                  <a:lnTo>
                    <a:pt x="11803" y="8561"/>
                  </a:lnTo>
                  <a:lnTo>
                    <a:pt x="6272" y="8561"/>
                  </a:lnTo>
                  <a:lnTo>
                    <a:pt x="6272" y="8907"/>
                  </a:lnTo>
                  <a:lnTo>
                    <a:pt x="12158" y="8907"/>
                  </a:lnTo>
                  <a:lnTo>
                    <a:pt x="12158" y="6064"/>
                  </a:lnTo>
                  <a:lnTo>
                    <a:pt x="11812" y="6064"/>
                  </a:lnTo>
                  <a:cubicBezTo>
                    <a:pt x="11767" y="5239"/>
                    <a:pt x="11707" y="4429"/>
                    <a:pt x="11126" y="3762"/>
                  </a:cubicBezTo>
                  <a:cubicBezTo>
                    <a:pt x="11035" y="3846"/>
                    <a:pt x="10956" y="3923"/>
                    <a:pt x="10870" y="4003"/>
                  </a:cubicBezTo>
                  <a:cubicBezTo>
                    <a:pt x="11370" y="4608"/>
                    <a:pt x="11416" y="5329"/>
                    <a:pt x="11455" y="6070"/>
                  </a:cubicBezTo>
                  <a:lnTo>
                    <a:pt x="9592" y="6070"/>
                  </a:lnTo>
                  <a:lnTo>
                    <a:pt x="9592" y="6424"/>
                  </a:lnTo>
                  <a:lnTo>
                    <a:pt x="11800" y="6424"/>
                  </a:lnTo>
                  <a:lnTo>
                    <a:pt x="11800" y="7125"/>
                  </a:lnTo>
                  <a:lnTo>
                    <a:pt x="10919" y="7125"/>
                  </a:lnTo>
                  <a:lnTo>
                    <a:pt x="10919" y="6785"/>
                  </a:lnTo>
                  <a:lnTo>
                    <a:pt x="10565" y="6785"/>
                  </a:lnTo>
                  <a:lnTo>
                    <a:pt x="10565" y="7127"/>
                  </a:lnTo>
                  <a:lnTo>
                    <a:pt x="10028" y="7127"/>
                  </a:lnTo>
                  <a:lnTo>
                    <a:pt x="10028" y="6785"/>
                  </a:lnTo>
                  <a:lnTo>
                    <a:pt x="9669" y="6785"/>
                  </a:lnTo>
                  <a:lnTo>
                    <a:pt x="9669" y="7125"/>
                  </a:lnTo>
                  <a:lnTo>
                    <a:pt x="9138" y="7125"/>
                  </a:lnTo>
                  <a:lnTo>
                    <a:pt x="9138" y="6788"/>
                  </a:lnTo>
                  <a:lnTo>
                    <a:pt x="8778" y="6788"/>
                  </a:lnTo>
                  <a:lnTo>
                    <a:pt x="8778" y="7125"/>
                  </a:lnTo>
                  <a:cubicBezTo>
                    <a:pt x="8749" y="7128"/>
                    <a:pt x="8734" y="7133"/>
                    <a:pt x="8719" y="7133"/>
                  </a:cubicBezTo>
                  <a:cubicBezTo>
                    <a:pt x="8230" y="7133"/>
                    <a:pt x="7744" y="7133"/>
                    <a:pt x="7257" y="7132"/>
                  </a:cubicBezTo>
                  <a:cubicBezTo>
                    <a:pt x="7215" y="7132"/>
                    <a:pt x="7171" y="7119"/>
                    <a:pt x="7129" y="7109"/>
                  </a:cubicBezTo>
                  <a:cubicBezTo>
                    <a:pt x="6398" y="6899"/>
                    <a:pt x="5663" y="6694"/>
                    <a:pt x="4933" y="6477"/>
                  </a:cubicBezTo>
                  <a:cubicBezTo>
                    <a:pt x="4785" y="6432"/>
                    <a:pt x="4637" y="6423"/>
                    <a:pt x="4487" y="6423"/>
                  </a:cubicBezTo>
                  <a:cubicBezTo>
                    <a:pt x="4370" y="6423"/>
                    <a:pt x="4251" y="6429"/>
                    <a:pt x="4132" y="6429"/>
                  </a:cubicBezTo>
                  <a:cubicBezTo>
                    <a:pt x="4079" y="6429"/>
                    <a:pt x="4026" y="6428"/>
                    <a:pt x="3972" y="6424"/>
                  </a:cubicBezTo>
                  <a:lnTo>
                    <a:pt x="3972" y="7128"/>
                  </a:lnTo>
                  <a:lnTo>
                    <a:pt x="3229" y="7128"/>
                  </a:lnTo>
                  <a:lnTo>
                    <a:pt x="3229" y="6788"/>
                  </a:lnTo>
                  <a:lnTo>
                    <a:pt x="2873" y="6788"/>
                  </a:lnTo>
                  <a:lnTo>
                    <a:pt x="2873" y="7127"/>
                  </a:lnTo>
                  <a:lnTo>
                    <a:pt x="2343" y="7127"/>
                  </a:lnTo>
                  <a:lnTo>
                    <a:pt x="2343" y="6789"/>
                  </a:lnTo>
                  <a:lnTo>
                    <a:pt x="1984" y="6789"/>
                  </a:lnTo>
                  <a:lnTo>
                    <a:pt x="1984" y="7125"/>
                  </a:lnTo>
                  <a:lnTo>
                    <a:pt x="1449" y="7125"/>
                  </a:lnTo>
                  <a:lnTo>
                    <a:pt x="1449" y="6789"/>
                  </a:lnTo>
                  <a:lnTo>
                    <a:pt x="1093" y="6789"/>
                  </a:lnTo>
                  <a:lnTo>
                    <a:pt x="1093" y="7127"/>
                  </a:lnTo>
                  <a:lnTo>
                    <a:pt x="360" y="7127"/>
                  </a:lnTo>
                  <a:lnTo>
                    <a:pt x="360" y="6076"/>
                  </a:lnTo>
                  <a:cubicBezTo>
                    <a:pt x="360" y="5913"/>
                    <a:pt x="557" y="5712"/>
                    <a:pt x="717" y="5712"/>
                  </a:cubicBezTo>
                  <a:cubicBezTo>
                    <a:pt x="1999" y="5712"/>
                    <a:pt x="3281" y="5712"/>
                    <a:pt x="4563" y="5714"/>
                  </a:cubicBezTo>
                  <a:cubicBezTo>
                    <a:pt x="4630" y="5714"/>
                    <a:pt x="4698" y="5721"/>
                    <a:pt x="4761" y="5739"/>
                  </a:cubicBezTo>
                  <a:cubicBezTo>
                    <a:pt x="5521" y="5955"/>
                    <a:pt x="6281" y="6174"/>
                    <a:pt x="7042" y="6388"/>
                  </a:cubicBezTo>
                  <a:cubicBezTo>
                    <a:pt x="7114" y="6409"/>
                    <a:pt x="7195" y="6423"/>
                    <a:pt x="7272" y="6423"/>
                  </a:cubicBezTo>
                  <a:cubicBezTo>
                    <a:pt x="7576" y="6424"/>
                    <a:pt x="7879" y="6424"/>
                    <a:pt x="8182" y="6424"/>
                  </a:cubicBezTo>
                  <a:cubicBezTo>
                    <a:pt x="8485" y="6424"/>
                    <a:pt x="8787" y="6424"/>
                    <a:pt x="9090" y="6424"/>
                  </a:cubicBezTo>
                  <a:lnTo>
                    <a:pt x="9216" y="6424"/>
                  </a:lnTo>
                  <a:lnTo>
                    <a:pt x="9216" y="6068"/>
                  </a:lnTo>
                  <a:lnTo>
                    <a:pt x="9081" y="6068"/>
                  </a:lnTo>
                  <a:cubicBezTo>
                    <a:pt x="8685" y="6068"/>
                    <a:pt x="8289" y="6069"/>
                    <a:pt x="7893" y="6069"/>
                  </a:cubicBezTo>
                  <a:cubicBezTo>
                    <a:pt x="7695" y="6069"/>
                    <a:pt x="7498" y="6069"/>
                    <a:pt x="7299" y="6068"/>
                  </a:cubicBezTo>
                  <a:cubicBezTo>
                    <a:pt x="7245" y="6068"/>
                    <a:pt x="7188" y="6062"/>
                    <a:pt x="7135" y="6047"/>
                  </a:cubicBezTo>
                  <a:cubicBezTo>
                    <a:pt x="6622" y="5902"/>
                    <a:pt x="6103" y="5771"/>
                    <a:pt x="5598" y="5604"/>
                  </a:cubicBezTo>
                  <a:cubicBezTo>
                    <a:pt x="5109" y="5442"/>
                    <a:pt x="4615" y="5344"/>
                    <a:pt x="4105" y="5344"/>
                  </a:cubicBezTo>
                  <a:cubicBezTo>
                    <a:pt x="4010" y="5344"/>
                    <a:pt x="3914" y="5348"/>
                    <a:pt x="3817" y="5355"/>
                  </a:cubicBezTo>
                  <a:cubicBezTo>
                    <a:pt x="3767" y="5359"/>
                    <a:pt x="3717" y="5361"/>
                    <a:pt x="3666" y="5361"/>
                  </a:cubicBezTo>
                  <a:cubicBezTo>
                    <a:pt x="3578" y="5361"/>
                    <a:pt x="3489" y="5356"/>
                    <a:pt x="3402" y="5356"/>
                  </a:cubicBezTo>
                  <a:cubicBezTo>
                    <a:pt x="3369" y="5356"/>
                    <a:pt x="3334" y="5352"/>
                    <a:pt x="3290" y="5350"/>
                  </a:cubicBezTo>
                  <a:cubicBezTo>
                    <a:pt x="3260" y="4696"/>
                    <a:pt x="3147" y="4070"/>
                    <a:pt x="2766" y="3512"/>
                  </a:cubicBezTo>
                  <a:cubicBezTo>
                    <a:pt x="2663" y="3581"/>
                    <a:pt x="2574" y="3646"/>
                    <a:pt x="2476" y="3714"/>
                  </a:cubicBezTo>
                  <a:cubicBezTo>
                    <a:pt x="2805" y="4213"/>
                    <a:pt x="2913" y="4765"/>
                    <a:pt x="2928" y="5350"/>
                  </a:cubicBezTo>
                  <a:lnTo>
                    <a:pt x="722" y="5350"/>
                  </a:lnTo>
                  <a:lnTo>
                    <a:pt x="722" y="2872"/>
                  </a:lnTo>
                  <a:cubicBezTo>
                    <a:pt x="1306" y="2902"/>
                    <a:pt x="1833" y="3052"/>
                    <a:pt x="2247" y="3444"/>
                  </a:cubicBezTo>
                  <a:cubicBezTo>
                    <a:pt x="2339" y="3362"/>
                    <a:pt x="2423" y="3287"/>
                    <a:pt x="2512" y="3210"/>
                  </a:cubicBezTo>
                  <a:cubicBezTo>
                    <a:pt x="2008" y="2720"/>
                    <a:pt x="1390" y="2549"/>
                    <a:pt x="719" y="2512"/>
                  </a:cubicBezTo>
                  <a:lnTo>
                    <a:pt x="719" y="347"/>
                  </a:lnTo>
                  <a:lnTo>
                    <a:pt x="1254" y="34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5"/>
            <p:cNvSpPr/>
            <p:nvPr/>
          </p:nvSpPr>
          <p:spPr>
            <a:xfrm>
              <a:off x="7661563" y="1414284"/>
              <a:ext cx="264385" cy="178365"/>
            </a:xfrm>
            <a:custGeom>
              <a:avLst/>
              <a:gdLst/>
              <a:ahLst/>
              <a:cxnLst/>
              <a:rect l="l" t="t" r="r" b="b"/>
              <a:pathLst>
                <a:path w="9196" h="6204" extrusionOk="0">
                  <a:moveTo>
                    <a:pt x="2514" y="495"/>
                  </a:moveTo>
                  <a:cubicBezTo>
                    <a:pt x="2577" y="787"/>
                    <a:pt x="2645" y="1095"/>
                    <a:pt x="2716" y="1413"/>
                  </a:cubicBezTo>
                  <a:cubicBezTo>
                    <a:pt x="2378" y="1549"/>
                    <a:pt x="2046" y="1685"/>
                    <a:pt x="1695" y="1827"/>
                  </a:cubicBezTo>
                  <a:cubicBezTo>
                    <a:pt x="1664" y="1609"/>
                    <a:pt x="1637" y="1409"/>
                    <a:pt x="1612" y="1211"/>
                  </a:cubicBezTo>
                  <a:cubicBezTo>
                    <a:pt x="1609" y="1187"/>
                    <a:pt x="1624" y="1158"/>
                    <a:pt x="1637" y="1136"/>
                  </a:cubicBezTo>
                  <a:cubicBezTo>
                    <a:pt x="1660" y="1100"/>
                    <a:pt x="1692" y="1068"/>
                    <a:pt x="1713" y="1030"/>
                  </a:cubicBezTo>
                  <a:cubicBezTo>
                    <a:pt x="1880" y="713"/>
                    <a:pt x="2150" y="545"/>
                    <a:pt x="2514" y="495"/>
                  </a:cubicBezTo>
                  <a:close/>
                  <a:moveTo>
                    <a:pt x="2772" y="0"/>
                  </a:moveTo>
                  <a:cubicBezTo>
                    <a:pt x="2663" y="41"/>
                    <a:pt x="2568" y="72"/>
                    <a:pt x="2476" y="107"/>
                  </a:cubicBezTo>
                  <a:cubicBezTo>
                    <a:pt x="2235" y="196"/>
                    <a:pt x="1962" y="240"/>
                    <a:pt x="1765" y="389"/>
                  </a:cubicBezTo>
                  <a:cubicBezTo>
                    <a:pt x="1568" y="539"/>
                    <a:pt x="1446" y="787"/>
                    <a:pt x="1299" y="999"/>
                  </a:cubicBezTo>
                  <a:cubicBezTo>
                    <a:pt x="1266" y="1045"/>
                    <a:pt x="1247" y="1113"/>
                    <a:pt x="1253" y="1169"/>
                  </a:cubicBezTo>
                  <a:cubicBezTo>
                    <a:pt x="1272" y="1386"/>
                    <a:pt x="1301" y="1602"/>
                    <a:pt x="1337" y="1816"/>
                  </a:cubicBezTo>
                  <a:cubicBezTo>
                    <a:pt x="1354" y="1920"/>
                    <a:pt x="1343" y="1988"/>
                    <a:pt x="1226" y="2018"/>
                  </a:cubicBezTo>
                  <a:cubicBezTo>
                    <a:pt x="1126" y="2045"/>
                    <a:pt x="1031" y="2088"/>
                    <a:pt x="939" y="2133"/>
                  </a:cubicBezTo>
                  <a:cubicBezTo>
                    <a:pt x="796" y="2204"/>
                    <a:pt x="649" y="2236"/>
                    <a:pt x="492" y="2236"/>
                  </a:cubicBezTo>
                  <a:cubicBezTo>
                    <a:pt x="469" y="2236"/>
                    <a:pt x="446" y="2235"/>
                    <a:pt x="423" y="2234"/>
                  </a:cubicBezTo>
                  <a:cubicBezTo>
                    <a:pt x="365" y="2229"/>
                    <a:pt x="307" y="2228"/>
                    <a:pt x="249" y="2228"/>
                  </a:cubicBezTo>
                  <a:cubicBezTo>
                    <a:pt x="166" y="2228"/>
                    <a:pt x="83" y="2231"/>
                    <a:pt x="1" y="2231"/>
                  </a:cubicBezTo>
                  <a:lnTo>
                    <a:pt x="1" y="2587"/>
                  </a:lnTo>
                  <a:cubicBezTo>
                    <a:pt x="130" y="2587"/>
                    <a:pt x="258" y="2589"/>
                    <a:pt x="384" y="2589"/>
                  </a:cubicBezTo>
                  <a:cubicBezTo>
                    <a:pt x="464" y="2589"/>
                    <a:pt x="542" y="2588"/>
                    <a:pt x="621" y="2585"/>
                  </a:cubicBezTo>
                  <a:cubicBezTo>
                    <a:pt x="713" y="2582"/>
                    <a:pt x="811" y="2567"/>
                    <a:pt x="895" y="2532"/>
                  </a:cubicBezTo>
                  <a:cubicBezTo>
                    <a:pt x="1275" y="2385"/>
                    <a:pt x="1649" y="2228"/>
                    <a:pt x="2026" y="2075"/>
                  </a:cubicBezTo>
                  <a:cubicBezTo>
                    <a:pt x="2280" y="1973"/>
                    <a:pt x="2532" y="1873"/>
                    <a:pt x="2793" y="1768"/>
                  </a:cubicBezTo>
                  <a:cubicBezTo>
                    <a:pt x="2874" y="2050"/>
                    <a:pt x="2949" y="2321"/>
                    <a:pt x="3028" y="2597"/>
                  </a:cubicBezTo>
                  <a:cubicBezTo>
                    <a:pt x="2758" y="2748"/>
                    <a:pt x="2494" y="2897"/>
                    <a:pt x="2221" y="3050"/>
                  </a:cubicBezTo>
                  <a:cubicBezTo>
                    <a:pt x="2280" y="3154"/>
                    <a:pt x="2334" y="3253"/>
                    <a:pt x="2400" y="3356"/>
                  </a:cubicBezTo>
                  <a:cubicBezTo>
                    <a:pt x="2657" y="3213"/>
                    <a:pt x="2904" y="3077"/>
                    <a:pt x="3150" y="2940"/>
                  </a:cubicBezTo>
                  <a:cubicBezTo>
                    <a:pt x="3277" y="3213"/>
                    <a:pt x="3399" y="3475"/>
                    <a:pt x="3524" y="3745"/>
                  </a:cubicBezTo>
                  <a:cubicBezTo>
                    <a:pt x="3283" y="3920"/>
                    <a:pt x="3041" y="4098"/>
                    <a:pt x="2796" y="4276"/>
                  </a:cubicBezTo>
                  <a:cubicBezTo>
                    <a:pt x="2870" y="4377"/>
                    <a:pt x="2937" y="4468"/>
                    <a:pt x="3007" y="4561"/>
                  </a:cubicBezTo>
                  <a:cubicBezTo>
                    <a:pt x="3251" y="4385"/>
                    <a:pt x="3482" y="4216"/>
                    <a:pt x="3714" y="4048"/>
                  </a:cubicBezTo>
                  <a:cubicBezTo>
                    <a:pt x="3862" y="4229"/>
                    <a:pt x="4005" y="4401"/>
                    <a:pt x="4135" y="4561"/>
                  </a:cubicBezTo>
                  <a:cubicBezTo>
                    <a:pt x="3942" y="4771"/>
                    <a:pt x="3753" y="4974"/>
                    <a:pt x="3563" y="5181"/>
                  </a:cubicBezTo>
                  <a:cubicBezTo>
                    <a:pt x="3633" y="5250"/>
                    <a:pt x="3713" y="5327"/>
                    <a:pt x="3797" y="5410"/>
                  </a:cubicBezTo>
                  <a:cubicBezTo>
                    <a:pt x="4001" y="5214"/>
                    <a:pt x="4210" y="5017"/>
                    <a:pt x="4410" y="4824"/>
                  </a:cubicBezTo>
                  <a:cubicBezTo>
                    <a:pt x="4646" y="4971"/>
                    <a:pt x="4876" y="5113"/>
                    <a:pt x="5109" y="5259"/>
                  </a:cubicBezTo>
                  <a:cubicBezTo>
                    <a:pt x="4915" y="5495"/>
                    <a:pt x="4719" y="5733"/>
                    <a:pt x="4515" y="5977"/>
                  </a:cubicBezTo>
                  <a:cubicBezTo>
                    <a:pt x="4610" y="6054"/>
                    <a:pt x="4696" y="6127"/>
                    <a:pt x="4790" y="6204"/>
                  </a:cubicBezTo>
                  <a:cubicBezTo>
                    <a:pt x="5001" y="5952"/>
                    <a:pt x="5207" y="5706"/>
                    <a:pt x="5408" y="5457"/>
                  </a:cubicBezTo>
                  <a:cubicBezTo>
                    <a:pt x="5441" y="5417"/>
                    <a:pt x="5470" y="5399"/>
                    <a:pt x="5508" y="5399"/>
                  </a:cubicBezTo>
                  <a:cubicBezTo>
                    <a:pt x="5525" y="5399"/>
                    <a:pt x="5545" y="5403"/>
                    <a:pt x="5568" y="5410"/>
                  </a:cubicBezTo>
                  <a:cubicBezTo>
                    <a:pt x="5981" y="5538"/>
                    <a:pt x="6408" y="5593"/>
                    <a:pt x="6838" y="5627"/>
                  </a:cubicBezTo>
                  <a:cubicBezTo>
                    <a:pt x="7225" y="5659"/>
                    <a:pt x="7613" y="5683"/>
                    <a:pt x="7998" y="5725"/>
                  </a:cubicBezTo>
                  <a:cubicBezTo>
                    <a:pt x="8349" y="5765"/>
                    <a:pt x="8690" y="5849"/>
                    <a:pt x="8999" y="6044"/>
                  </a:cubicBezTo>
                  <a:cubicBezTo>
                    <a:pt x="9067" y="5940"/>
                    <a:pt x="9127" y="5848"/>
                    <a:pt x="9195" y="5744"/>
                  </a:cubicBezTo>
                  <a:cubicBezTo>
                    <a:pt x="9096" y="5691"/>
                    <a:pt x="9008" y="5643"/>
                    <a:pt x="8919" y="5600"/>
                  </a:cubicBezTo>
                  <a:cubicBezTo>
                    <a:pt x="8556" y="5431"/>
                    <a:pt x="8164" y="5379"/>
                    <a:pt x="7770" y="5341"/>
                  </a:cubicBezTo>
                  <a:cubicBezTo>
                    <a:pt x="7253" y="5293"/>
                    <a:pt x="6735" y="5265"/>
                    <a:pt x="6222" y="5195"/>
                  </a:cubicBezTo>
                  <a:cubicBezTo>
                    <a:pt x="5204" y="5057"/>
                    <a:pt x="4410" y="4551"/>
                    <a:pt x="3900" y="3653"/>
                  </a:cubicBezTo>
                  <a:cubicBezTo>
                    <a:pt x="3707" y="3315"/>
                    <a:pt x="3532" y="2958"/>
                    <a:pt x="3420" y="2585"/>
                  </a:cubicBezTo>
                  <a:cubicBezTo>
                    <a:pt x="3215" y="1910"/>
                    <a:pt x="3063" y="1219"/>
                    <a:pt x="2891" y="532"/>
                  </a:cubicBezTo>
                  <a:cubicBezTo>
                    <a:pt x="2847" y="358"/>
                    <a:pt x="2811" y="183"/>
                    <a:pt x="2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5"/>
            <p:cNvSpPr/>
            <p:nvPr/>
          </p:nvSpPr>
          <p:spPr>
            <a:xfrm>
              <a:off x="7875694" y="1587934"/>
              <a:ext cx="56839" cy="49508"/>
            </a:xfrm>
            <a:custGeom>
              <a:avLst/>
              <a:gdLst/>
              <a:ahLst/>
              <a:cxnLst/>
              <a:rect l="l" t="t" r="r" b="b"/>
              <a:pathLst>
                <a:path w="1977" h="1722" extrusionOk="0">
                  <a:moveTo>
                    <a:pt x="199" y="1"/>
                  </a:moveTo>
                  <a:cubicBezTo>
                    <a:pt x="134" y="1"/>
                    <a:pt x="68" y="3"/>
                    <a:pt x="1" y="7"/>
                  </a:cubicBezTo>
                  <a:lnTo>
                    <a:pt x="1" y="336"/>
                  </a:lnTo>
                  <a:cubicBezTo>
                    <a:pt x="150" y="346"/>
                    <a:pt x="298" y="357"/>
                    <a:pt x="443" y="369"/>
                  </a:cubicBezTo>
                  <a:cubicBezTo>
                    <a:pt x="1082" y="426"/>
                    <a:pt x="1447" y="726"/>
                    <a:pt x="1580" y="1310"/>
                  </a:cubicBezTo>
                  <a:cubicBezTo>
                    <a:pt x="1610" y="1444"/>
                    <a:pt x="1619" y="1581"/>
                    <a:pt x="1640" y="1722"/>
                  </a:cubicBezTo>
                  <a:lnTo>
                    <a:pt x="1977" y="1722"/>
                  </a:lnTo>
                  <a:cubicBezTo>
                    <a:pt x="1961" y="543"/>
                    <a:pt x="1268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5"/>
            <p:cNvSpPr/>
            <p:nvPr/>
          </p:nvSpPr>
          <p:spPr>
            <a:xfrm>
              <a:off x="7913500" y="1704544"/>
              <a:ext cx="30274" cy="9919"/>
            </a:xfrm>
            <a:custGeom>
              <a:avLst/>
              <a:gdLst/>
              <a:ahLst/>
              <a:cxnLst/>
              <a:rect l="l" t="t" r="r" b="b"/>
              <a:pathLst>
                <a:path w="1053" h="345" extrusionOk="0">
                  <a:moveTo>
                    <a:pt x="1" y="0"/>
                  </a:moveTo>
                  <a:lnTo>
                    <a:pt x="1" y="344"/>
                  </a:lnTo>
                  <a:lnTo>
                    <a:pt x="1052" y="344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5"/>
            <p:cNvSpPr/>
            <p:nvPr/>
          </p:nvSpPr>
          <p:spPr>
            <a:xfrm>
              <a:off x="7855310" y="1587819"/>
              <a:ext cx="9976" cy="9833"/>
            </a:xfrm>
            <a:custGeom>
              <a:avLst/>
              <a:gdLst/>
              <a:ahLst/>
              <a:cxnLst/>
              <a:rect l="l" t="t" r="r" b="b"/>
              <a:pathLst>
                <a:path w="347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6" y="341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5"/>
            <p:cNvSpPr/>
            <p:nvPr/>
          </p:nvSpPr>
          <p:spPr>
            <a:xfrm>
              <a:off x="7645780" y="1612343"/>
              <a:ext cx="9890" cy="9833"/>
            </a:xfrm>
            <a:custGeom>
              <a:avLst/>
              <a:gdLst/>
              <a:ahLst/>
              <a:cxnLst/>
              <a:rect l="l" t="t" r="r" b="b"/>
              <a:pathLst>
                <a:path w="344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3" y="342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5"/>
            <p:cNvSpPr/>
            <p:nvPr/>
          </p:nvSpPr>
          <p:spPr>
            <a:xfrm>
              <a:off x="7666221" y="1612487"/>
              <a:ext cx="9919" cy="9775"/>
            </a:xfrm>
            <a:custGeom>
              <a:avLst/>
              <a:gdLst/>
              <a:ahLst/>
              <a:cxnLst/>
              <a:rect l="l" t="t" r="r" b="b"/>
              <a:pathLst>
                <a:path w="345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4" y="34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5"/>
            <p:cNvSpPr/>
            <p:nvPr/>
          </p:nvSpPr>
          <p:spPr>
            <a:xfrm>
              <a:off x="7892915" y="1704631"/>
              <a:ext cx="9861" cy="9775"/>
            </a:xfrm>
            <a:custGeom>
              <a:avLst/>
              <a:gdLst/>
              <a:ahLst/>
              <a:cxnLst/>
              <a:rect l="l" t="t" r="r" b="b"/>
              <a:pathLst>
                <a:path w="343" h="340" extrusionOk="0">
                  <a:moveTo>
                    <a:pt x="1" y="1"/>
                  </a:moveTo>
                  <a:lnTo>
                    <a:pt x="1" y="340"/>
                  </a:lnTo>
                  <a:lnTo>
                    <a:pt x="343" y="340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6" name="Google Shape;866;p75"/>
          <p:cNvSpPr/>
          <p:nvPr/>
        </p:nvSpPr>
        <p:spPr>
          <a:xfrm>
            <a:off x="7247824" y="2416888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75"/>
          <p:cNvSpPr/>
          <p:nvPr/>
        </p:nvSpPr>
        <p:spPr>
          <a:xfrm>
            <a:off x="5280524" y="2416888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75"/>
          <p:cNvSpPr/>
          <p:nvPr/>
        </p:nvSpPr>
        <p:spPr>
          <a:xfrm>
            <a:off x="3313224" y="2416888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75"/>
          <p:cNvSpPr/>
          <p:nvPr/>
        </p:nvSpPr>
        <p:spPr>
          <a:xfrm>
            <a:off x="1345924" y="2416888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0" name="Google Shape;920;p75"/>
          <p:cNvCxnSpPr>
            <a:stCxn id="854" idx="0"/>
            <a:endCxn id="851" idx="2"/>
          </p:cNvCxnSpPr>
          <p:nvPr/>
        </p:nvCxnSpPr>
        <p:spPr>
          <a:xfrm rot="10800000">
            <a:off x="1620274" y="2202688"/>
            <a:ext cx="0" cy="214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21" name="Google Shape;921;p75"/>
          <p:cNvCxnSpPr>
            <a:stCxn id="858" idx="0"/>
            <a:endCxn id="855" idx="2"/>
          </p:cNvCxnSpPr>
          <p:nvPr/>
        </p:nvCxnSpPr>
        <p:spPr>
          <a:xfrm rot="10800000">
            <a:off x="3587574" y="2202688"/>
            <a:ext cx="0" cy="214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22" name="Google Shape;922;p75"/>
          <p:cNvCxnSpPr>
            <a:stCxn id="862" idx="0"/>
            <a:endCxn id="859" idx="2"/>
          </p:cNvCxnSpPr>
          <p:nvPr/>
        </p:nvCxnSpPr>
        <p:spPr>
          <a:xfrm rot="10800000">
            <a:off x="5554874" y="2202688"/>
            <a:ext cx="0" cy="214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23" name="Google Shape;923;p75"/>
          <p:cNvCxnSpPr>
            <a:stCxn id="866" idx="0"/>
            <a:endCxn id="863" idx="2"/>
          </p:cNvCxnSpPr>
          <p:nvPr/>
        </p:nvCxnSpPr>
        <p:spPr>
          <a:xfrm rot="10800000">
            <a:off x="7522174" y="2202688"/>
            <a:ext cx="0" cy="214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24" name="Google Shape;924;p75"/>
          <p:cNvCxnSpPr>
            <a:stCxn id="854" idx="3"/>
            <a:endCxn id="858" idx="1"/>
          </p:cNvCxnSpPr>
          <p:nvPr/>
        </p:nvCxnSpPr>
        <p:spPr>
          <a:xfrm>
            <a:off x="1894624" y="2691238"/>
            <a:ext cx="141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75"/>
          <p:cNvCxnSpPr>
            <a:stCxn id="858" idx="3"/>
            <a:endCxn id="862" idx="1"/>
          </p:cNvCxnSpPr>
          <p:nvPr/>
        </p:nvCxnSpPr>
        <p:spPr>
          <a:xfrm>
            <a:off x="3861924" y="2691238"/>
            <a:ext cx="141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75"/>
          <p:cNvCxnSpPr>
            <a:stCxn id="862" idx="3"/>
            <a:endCxn id="866" idx="1"/>
          </p:cNvCxnSpPr>
          <p:nvPr/>
        </p:nvCxnSpPr>
        <p:spPr>
          <a:xfrm>
            <a:off x="5829224" y="2691238"/>
            <a:ext cx="141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6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7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a seguir</a:t>
            </a:r>
            <a:endParaRPr/>
          </a:p>
        </p:txBody>
      </p:sp>
      <p:sp>
        <p:nvSpPr>
          <p:cNvPr id="933" name="Google Shape;933;p76"/>
          <p:cNvSpPr txBox="1">
            <a:spLocks noGrp="1"/>
          </p:cNvSpPr>
          <p:nvPr>
            <p:ph type="subTitle" idx="4294967295"/>
          </p:nvPr>
        </p:nvSpPr>
        <p:spPr>
          <a:xfrm>
            <a:off x="6147966" y="2765777"/>
            <a:ext cx="20268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tiene un hermoso nombre</a:t>
            </a:r>
            <a:endParaRPr/>
          </a:p>
        </p:txBody>
      </p:sp>
      <p:sp>
        <p:nvSpPr>
          <p:cNvPr id="934" name="Google Shape;934;p76"/>
          <p:cNvSpPr txBox="1">
            <a:spLocks noGrp="1"/>
          </p:cNvSpPr>
          <p:nvPr>
            <p:ph type="subTitle" idx="4294967295"/>
          </p:nvPr>
        </p:nvSpPr>
        <p:spPr>
          <a:xfrm>
            <a:off x="6147966" y="2444116"/>
            <a:ext cx="2026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Venus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935" name="Google Shape;935;p76"/>
          <p:cNvSpPr txBox="1">
            <a:spLocks noGrp="1"/>
          </p:cNvSpPr>
          <p:nvPr>
            <p:ph type="subTitle" idx="4294967295"/>
          </p:nvPr>
        </p:nvSpPr>
        <p:spPr>
          <a:xfrm>
            <a:off x="969234" y="2765777"/>
            <a:ext cx="20274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un planeta muy grande </a:t>
            </a:r>
            <a:endParaRPr/>
          </a:p>
        </p:txBody>
      </p:sp>
      <p:sp>
        <p:nvSpPr>
          <p:cNvPr id="936" name="Google Shape;936;p76"/>
          <p:cNvSpPr txBox="1">
            <a:spLocks noGrp="1"/>
          </p:cNvSpPr>
          <p:nvPr>
            <p:ph type="subTitle" idx="4294967295"/>
          </p:nvPr>
        </p:nvSpPr>
        <p:spPr>
          <a:xfrm>
            <a:off x="969234" y="2444116"/>
            <a:ext cx="2027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Júpiter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937" name="Google Shape;937;p76"/>
          <p:cNvSpPr txBox="1">
            <a:spLocks noGrp="1"/>
          </p:cNvSpPr>
          <p:nvPr>
            <p:ph type="subTitle" idx="4294967295"/>
          </p:nvPr>
        </p:nvSpPr>
        <p:spPr>
          <a:xfrm>
            <a:off x="3558900" y="2765777"/>
            <a:ext cx="20268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 contiene óxido de hierro</a:t>
            </a:r>
            <a:endParaRPr/>
          </a:p>
        </p:txBody>
      </p:sp>
      <p:sp>
        <p:nvSpPr>
          <p:cNvPr id="938" name="Google Shape;938;p76"/>
          <p:cNvSpPr txBox="1">
            <a:spLocks noGrp="1"/>
          </p:cNvSpPr>
          <p:nvPr>
            <p:ph type="subTitle" idx="4294967295"/>
          </p:nvPr>
        </p:nvSpPr>
        <p:spPr>
          <a:xfrm>
            <a:off x="3558900" y="2444116"/>
            <a:ext cx="2026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Marte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939" name="Google Shape;939;p76"/>
          <p:cNvSpPr/>
          <p:nvPr/>
        </p:nvSpPr>
        <p:spPr>
          <a:xfrm>
            <a:off x="1675434" y="3724649"/>
            <a:ext cx="615000" cy="61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1</a:t>
            </a:r>
            <a:endParaRPr sz="2700"/>
          </a:p>
        </p:txBody>
      </p:sp>
      <p:sp>
        <p:nvSpPr>
          <p:cNvPr id="940" name="Google Shape;940;p76"/>
          <p:cNvSpPr/>
          <p:nvPr/>
        </p:nvSpPr>
        <p:spPr>
          <a:xfrm>
            <a:off x="4264800" y="3724649"/>
            <a:ext cx="615000" cy="61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2</a:t>
            </a:r>
            <a:endParaRPr sz="2700"/>
          </a:p>
        </p:txBody>
      </p:sp>
      <p:sp>
        <p:nvSpPr>
          <p:cNvPr id="941" name="Google Shape;941;p76"/>
          <p:cNvSpPr/>
          <p:nvPr/>
        </p:nvSpPr>
        <p:spPr>
          <a:xfrm>
            <a:off x="6853866" y="3724649"/>
            <a:ext cx="615000" cy="61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3</a:t>
            </a:r>
            <a:endParaRPr sz="2700"/>
          </a:p>
        </p:txBody>
      </p:sp>
      <p:grpSp>
        <p:nvGrpSpPr>
          <p:cNvPr id="942" name="Google Shape;942;p76"/>
          <p:cNvGrpSpPr/>
          <p:nvPr/>
        </p:nvGrpSpPr>
        <p:grpSpPr>
          <a:xfrm>
            <a:off x="6887016" y="1620651"/>
            <a:ext cx="548700" cy="548700"/>
            <a:chOff x="6908113" y="1806839"/>
            <a:chExt cx="548700" cy="548700"/>
          </a:xfrm>
        </p:grpSpPr>
        <p:grpSp>
          <p:nvGrpSpPr>
            <p:cNvPr id="943" name="Google Shape;943;p76"/>
            <p:cNvGrpSpPr/>
            <p:nvPr/>
          </p:nvGrpSpPr>
          <p:grpSpPr>
            <a:xfrm>
              <a:off x="7007102" y="1906457"/>
              <a:ext cx="350721" cy="349485"/>
              <a:chOff x="1176134" y="3543570"/>
              <a:chExt cx="350721" cy="349485"/>
            </a:xfrm>
          </p:grpSpPr>
          <p:sp>
            <p:nvSpPr>
              <p:cNvPr id="944" name="Google Shape;944;p76"/>
              <p:cNvSpPr/>
              <p:nvPr/>
            </p:nvSpPr>
            <p:spPr>
              <a:xfrm>
                <a:off x="1177485" y="3543570"/>
                <a:ext cx="349370" cy="214763"/>
              </a:xfrm>
              <a:custGeom>
                <a:avLst/>
                <a:gdLst/>
                <a:ahLst/>
                <a:cxnLst/>
                <a:rect l="l" t="t" r="r" b="b"/>
                <a:pathLst>
                  <a:path w="12152" h="7470" extrusionOk="0">
                    <a:moveTo>
                      <a:pt x="6468" y="360"/>
                    </a:moveTo>
                    <a:cubicBezTo>
                      <a:pt x="6948" y="360"/>
                      <a:pt x="7427" y="361"/>
                      <a:pt x="7907" y="363"/>
                    </a:cubicBezTo>
                    <a:cubicBezTo>
                      <a:pt x="8386" y="364"/>
                      <a:pt x="8770" y="755"/>
                      <a:pt x="8780" y="1234"/>
                    </a:cubicBezTo>
                    <a:cubicBezTo>
                      <a:pt x="8783" y="1384"/>
                      <a:pt x="8780" y="1535"/>
                      <a:pt x="8780" y="1693"/>
                    </a:cubicBezTo>
                    <a:cubicBezTo>
                      <a:pt x="8653" y="1693"/>
                      <a:pt x="8545" y="1693"/>
                      <a:pt x="8424" y="1688"/>
                    </a:cubicBezTo>
                    <a:cubicBezTo>
                      <a:pt x="8424" y="1545"/>
                      <a:pt x="8426" y="1408"/>
                      <a:pt x="8424" y="1269"/>
                    </a:cubicBezTo>
                    <a:cubicBezTo>
                      <a:pt x="8420" y="943"/>
                      <a:pt x="8195" y="717"/>
                      <a:pt x="7871" y="716"/>
                    </a:cubicBezTo>
                    <a:cubicBezTo>
                      <a:pt x="7693" y="715"/>
                      <a:pt x="7515" y="715"/>
                      <a:pt x="7337" y="715"/>
                    </a:cubicBezTo>
                    <a:cubicBezTo>
                      <a:pt x="6981" y="715"/>
                      <a:pt x="6623" y="716"/>
                      <a:pt x="6261" y="716"/>
                    </a:cubicBezTo>
                    <a:lnTo>
                      <a:pt x="6261" y="1072"/>
                    </a:lnTo>
                    <a:lnTo>
                      <a:pt x="7825" y="1072"/>
                    </a:lnTo>
                    <a:cubicBezTo>
                      <a:pt x="8009" y="1072"/>
                      <a:pt x="8070" y="1129"/>
                      <a:pt x="8070" y="1310"/>
                    </a:cubicBezTo>
                    <a:lnTo>
                      <a:pt x="8070" y="1693"/>
                    </a:lnTo>
                    <a:lnTo>
                      <a:pt x="7717" y="1693"/>
                    </a:lnTo>
                    <a:lnTo>
                      <a:pt x="7717" y="2399"/>
                    </a:lnTo>
                    <a:lnTo>
                      <a:pt x="4441" y="2399"/>
                    </a:lnTo>
                    <a:lnTo>
                      <a:pt x="4441" y="1702"/>
                    </a:lnTo>
                    <a:lnTo>
                      <a:pt x="4082" y="1702"/>
                    </a:lnTo>
                    <a:cubicBezTo>
                      <a:pt x="4082" y="1533"/>
                      <a:pt x="4074" y="1381"/>
                      <a:pt x="4083" y="1228"/>
                    </a:cubicBezTo>
                    <a:cubicBezTo>
                      <a:pt x="4089" y="1124"/>
                      <a:pt x="4171" y="1072"/>
                      <a:pt x="4299" y="1072"/>
                    </a:cubicBezTo>
                    <a:lnTo>
                      <a:pt x="5886" y="1072"/>
                    </a:lnTo>
                    <a:lnTo>
                      <a:pt x="5886" y="723"/>
                    </a:lnTo>
                    <a:cubicBezTo>
                      <a:pt x="5852" y="722"/>
                      <a:pt x="5818" y="717"/>
                      <a:pt x="5785" y="717"/>
                    </a:cubicBezTo>
                    <a:lnTo>
                      <a:pt x="4300" y="717"/>
                    </a:lnTo>
                    <a:cubicBezTo>
                      <a:pt x="3945" y="717"/>
                      <a:pt x="3726" y="939"/>
                      <a:pt x="3724" y="1295"/>
                    </a:cubicBezTo>
                    <a:lnTo>
                      <a:pt x="3724" y="1690"/>
                    </a:lnTo>
                    <a:lnTo>
                      <a:pt x="3374" y="1690"/>
                    </a:lnTo>
                    <a:cubicBezTo>
                      <a:pt x="3359" y="1301"/>
                      <a:pt x="3319" y="906"/>
                      <a:pt x="3650" y="603"/>
                    </a:cubicBezTo>
                    <a:cubicBezTo>
                      <a:pt x="3818" y="450"/>
                      <a:pt x="4014" y="363"/>
                      <a:pt x="4240" y="363"/>
                    </a:cubicBezTo>
                    <a:cubicBezTo>
                      <a:pt x="4982" y="362"/>
                      <a:pt x="5725" y="360"/>
                      <a:pt x="6468" y="360"/>
                    </a:cubicBezTo>
                    <a:close/>
                    <a:moveTo>
                      <a:pt x="4076" y="2066"/>
                    </a:moveTo>
                    <a:lnTo>
                      <a:pt x="4076" y="2403"/>
                    </a:lnTo>
                    <a:lnTo>
                      <a:pt x="3018" y="2403"/>
                    </a:lnTo>
                    <a:lnTo>
                      <a:pt x="3018" y="2066"/>
                    </a:lnTo>
                    <a:close/>
                    <a:moveTo>
                      <a:pt x="9129" y="2066"/>
                    </a:moveTo>
                    <a:lnTo>
                      <a:pt x="9129" y="2403"/>
                    </a:lnTo>
                    <a:lnTo>
                      <a:pt x="8071" y="2403"/>
                    </a:lnTo>
                    <a:lnTo>
                      <a:pt x="8071" y="2066"/>
                    </a:lnTo>
                    <a:close/>
                    <a:moveTo>
                      <a:pt x="4100" y="1"/>
                    </a:moveTo>
                    <a:cubicBezTo>
                      <a:pt x="3943" y="60"/>
                      <a:pt x="3771" y="96"/>
                      <a:pt x="3628" y="179"/>
                    </a:cubicBezTo>
                    <a:cubicBezTo>
                      <a:pt x="3228" y="412"/>
                      <a:pt x="3024" y="771"/>
                      <a:pt x="3009" y="1234"/>
                    </a:cubicBezTo>
                    <a:cubicBezTo>
                      <a:pt x="3005" y="1387"/>
                      <a:pt x="3009" y="1539"/>
                      <a:pt x="3009" y="1702"/>
                    </a:cubicBezTo>
                    <a:lnTo>
                      <a:pt x="2650" y="1702"/>
                    </a:lnTo>
                    <a:lnTo>
                      <a:pt x="2650" y="2411"/>
                    </a:lnTo>
                    <a:lnTo>
                      <a:pt x="0" y="2411"/>
                    </a:lnTo>
                    <a:lnTo>
                      <a:pt x="0" y="3824"/>
                    </a:lnTo>
                    <a:lnTo>
                      <a:pt x="353" y="3824"/>
                    </a:lnTo>
                    <a:lnTo>
                      <a:pt x="353" y="2774"/>
                    </a:lnTo>
                    <a:lnTo>
                      <a:pt x="11795" y="2774"/>
                    </a:lnTo>
                    <a:lnTo>
                      <a:pt x="11795" y="2925"/>
                    </a:lnTo>
                    <a:lnTo>
                      <a:pt x="11795" y="6725"/>
                    </a:lnTo>
                    <a:cubicBezTo>
                      <a:pt x="11795" y="6922"/>
                      <a:pt x="11608" y="7112"/>
                      <a:pt x="11412" y="7112"/>
                    </a:cubicBezTo>
                    <a:lnTo>
                      <a:pt x="7326" y="7112"/>
                    </a:lnTo>
                    <a:lnTo>
                      <a:pt x="7326" y="7464"/>
                    </a:lnTo>
                    <a:cubicBezTo>
                      <a:pt x="7367" y="7465"/>
                      <a:pt x="7402" y="7470"/>
                      <a:pt x="7436" y="7470"/>
                    </a:cubicBezTo>
                    <a:cubicBezTo>
                      <a:pt x="8822" y="7470"/>
                      <a:pt x="10205" y="7470"/>
                      <a:pt x="11592" y="7465"/>
                    </a:cubicBezTo>
                    <a:cubicBezTo>
                      <a:pt x="11650" y="7465"/>
                      <a:pt x="11720" y="7432"/>
                      <a:pt x="11765" y="7391"/>
                    </a:cubicBezTo>
                    <a:cubicBezTo>
                      <a:pt x="11899" y="7278"/>
                      <a:pt x="12023" y="7154"/>
                      <a:pt x="12151" y="7034"/>
                    </a:cubicBezTo>
                    <a:cubicBezTo>
                      <a:pt x="12151" y="5491"/>
                      <a:pt x="12151" y="3946"/>
                      <a:pt x="12150" y="2399"/>
                    </a:cubicBezTo>
                    <a:cubicBezTo>
                      <a:pt x="12101" y="2400"/>
                      <a:pt x="12055" y="2406"/>
                      <a:pt x="12008" y="2406"/>
                    </a:cubicBezTo>
                    <a:lnTo>
                      <a:pt x="9492" y="2406"/>
                    </a:lnTo>
                    <a:lnTo>
                      <a:pt x="9492" y="1698"/>
                    </a:lnTo>
                    <a:lnTo>
                      <a:pt x="9135" y="1698"/>
                    </a:lnTo>
                    <a:lnTo>
                      <a:pt x="9135" y="1372"/>
                    </a:lnTo>
                    <a:cubicBezTo>
                      <a:pt x="9135" y="624"/>
                      <a:pt x="8795" y="189"/>
                      <a:pt x="8064" y="13"/>
                    </a:cubicBezTo>
                    <a:cubicBezTo>
                      <a:pt x="8056" y="10"/>
                      <a:pt x="8050" y="5"/>
                      <a:pt x="80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76"/>
              <p:cNvSpPr/>
              <p:nvPr/>
            </p:nvSpPr>
            <p:spPr>
              <a:xfrm>
                <a:off x="1187835" y="3768683"/>
                <a:ext cx="277438" cy="124344"/>
              </a:xfrm>
              <a:custGeom>
                <a:avLst/>
                <a:gdLst/>
                <a:ahLst/>
                <a:cxnLst/>
                <a:rect l="l" t="t" r="r" b="b"/>
                <a:pathLst>
                  <a:path w="9650" h="4325" extrusionOk="0">
                    <a:moveTo>
                      <a:pt x="1" y="0"/>
                    </a:moveTo>
                    <a:lnTo>
                      <a:pt x="1" y="4324"/>
                    </a:lnTo>
                    <a:lnTo>
                      <a:pt x="9649" y="4324"/>
                    </a:lnTo>
                    <a:lnTo>
                      <a:pt x="9649" y="3976"/>
                    </a:lnTo>
                    <a:lnTo>
                      <a:pt x="348" y="3976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76"/>
              <p:cNvSpPr/>
              <p:nvPr/>
            </p:nvSpPr>
            <p:spPr>
              <a:xfrm>
                <a:off x="1326698" y="3702212"/>
                <a:ext cx="50801" cy="10203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3549" extrusionOk="0">
                    <a:moveTo>
                      <a:pt x="703" y="0"/>
                    </a:moveTo>
                    <a:lnTo>
                      <a:pt x="703" y="529"/>
                    </a:lnTo>
                    <a:lnTo>
                      <a:pt x="0" y="529"/>
                    </a:lnTo>
                    <a:lnTo>
                      <a:pt x="0" y="3020"/>
                    </a:lnTo>
                    <a:lnTo>
                      <a:pt x="706" y="3020"/>
                    </a:lnTo>
                    <a:cubicBezTo>
                      <a:pt x="706" y="3205"/>
                      <a:pt x="706" y="3379"/>
                      <a:pt x="708" y="3549"/>
                    </a:cubicBezTo>
                    <a:lnTo>
                      <a:pt x="1064" y="3549"/>
                    </a:lnTo>
                    <a:cubicBezTo>
                      <a:pt x="1064" y="3410"/>
                      <a:pt x="1070" y="3276"/>
                      <a:pt x="1062" y="3142"/>
                    </a:cubicBezTo>
                    <a:cubicBezTo>
                      <a:pt x="1057" y="3049"/>
                      <a:pt x="1087" y="3016"/>
                      <a:pt x="1171" y="3016"/>
                    </a:cubicBezTo>
                    <a:cubicBezTo>
                      <a:pt x="1177" y="3016"/>
                      <a:pt x="1183" y="3016"/>
                      <a:pt x="1189" y="3017"/>
                    </a:cubicBezTo>
                    <a:cubicBezTo>
                      <a:pt x="1263" y="3019"/>
                      <a:pt x="1336" y="3020"/>
                      <a:pt x="1410" y="3020"/>
                    </a:cubicBezTo>
                    <a:cubicBezTo>
                      <a:pt x="1529" y="3020"/>
                      <a:pt x="1648" y="3018"/>
                      <a:pt x="1767" y="3018"/>
                    </a:cubicBezTo>
                    <a:lnTo>
                      <a:pt x="1767" y="1956"/>
                    </a:lnTo>
                    <a:lnTo>
                      <a:pt x="1417" y="1956"/>
                    </a:lnTo>
                    <a:lnTo>
                      <a:pt x="1417" y="2652"/>
                    </a:lnTo>
                    <a:lnTo>
                      <a:pt x="359" y="2652"/>
                    </a:lnTo>
                    <a:lnTo>
                      <a:pt x="359" y="890"/>
                    </a:lnTo>
                    <a:lnTo>
                      <a:pt x="1418" y="890"/>
                    </a:lnTo>
                    <a:lnTo>
                      <a:pt x="1418" y="1587"/>
                    </a:lnTo>
                    <a:lnTo>
                      <a:pt x="1765" y="1587"/>
                    </a:lnTo>
                    <a:lnTo>
                      <a:pt x="1765" y="522"/>
                    </a:lnTo>
                    <a:lnTo>
                      <a:pt x="1062" y="522"/>
                    </a:lnTo>
                    <a:lnTo>
                      <a:pt x="10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76"/>
              <p:cNvSpPr/>
              <p:nvPr/>
            </p:nvSpPr>
            <p:spPr>
              <a:xfrm>
                <a:off x="1176134" y="3664349"/>
                <a:ext cx="139926" cy="94041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3271" extrusionOk="0">
                    <a:moveTo>
                      <a:pt x="43" y="0"/>
                    </a:moveTo>
                    <a:lnTo>
                      <a:pt x="43" y="136"/>
                    </a:lnTo>
                    <a:lnTo>
                      <a:pt x="43" y="2272"/>
                    </a:lnTo>
                    <a:cubicBezTo>
                      <a:pt x="43" y="2450"/>
                      <a:pt x="1" y="2647"/>
                      <a:pt x="62" y="2800"/>
                    </a:cubicBezTo>
                    <a:cubicBezTo>
                      <a:pt x="124" y="2953"/>
                      <a:pt x="299" y="3059"/>
                      <a:pt x="420" y="3189"/>
                    </a:cubicBezTo>
                    <a:cubicBezTo>
                      <a:pt x="476" y="3249"/>
                      <a:pt x="536" y="3270"/>
                      <a:pt x="616" y="3270"/>
                    </a:cubicBezTo>
                    <a:cubicBezTo>
                      <a:pt x="1989" y="3269"/>
                      <a:pt x="3364" y="3269"/>
                      <a:pt x="4737" y="3269"/>
                    </a:cubicBezTo>
                    <a:lnTo>
                      <a:pt x="4866" y="3269"/>
                    </a:lnTo>
                    <a:lnTo>
                      <a:pt x="4866" y="2911"/>
                    </a:lnTo>
                    <a:cubicBezTo>
                      <a:pt x="4812" y="2911"/>
                      <a:pt x="4767" y="2911"/>
                      <a:pt x="4722" y="2916"/>
                    </a:cubicBezTo>
                    <a:lnTo>
                      <a:pt x="756" y="2916"/>
                    </a:lnTo>
                    <a:cubicBezTo>
                      <a:pt x="601" y="2916"/>
                      <a:pt x="400" y="2712"/>
                      <a:pt x="400" y="2558"/>
                    </a:cubicBezTo>
                    <a:lnTo>
                      <a:pt x="400" y="136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76"/>
              <p:cNvSpPr/>
              <p:nvPr/>
            </p:nvSpPr>
            <p:spPr>
              <a:xfrm>
                <a:off x="1475824" y="3768683"/>
                <a:ext cx="40624" cy="12437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4326" extrusionOk="0">
                    <a:moveTo>
                      <a:pt x="1058" y="0"/>
                    </a:moveTo>
                    <a:lnTo>
                      <a:pt x="1058" y="3982"/>
                    </a:lnTo>
                    <a:lnTo>
                      <a:pt x="0" y="3982"/>
                    </a:lnTo>
                    <a:lnTo>
                      <a:pt x="0" y="4326"/>
                    </a:lnTo>
                    <a:lnTo>
                      <a:pt x="1412" y="4326"/>
                    </a:lnTo>
                    <a:lnTo>
                      <a:pt x="14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76"/>
              <p:cNvSpPr/>
              <p:nvPr/>
            </p:nvSpPr>
            <p:spPr>
              <a:xfrm>
                <a:off x="1214084" y="3862810"/>
                <a:ext cx="122532" cy="9832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4261" y="342"/>
                    </a:lnTo>
                    <a:lnTo>
                      <a:pt x="4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76"/>
              <p:cNvSpPr/>
              <p:nvPr/>
            </p:nvSpPr>
            <p:spPr>
              <a:xfrm>
                <a:off x="1367839" y="3862695"/>
                <a:ext cx="122274" cy="9947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346" extrusionOk="0">
                    <a:moveTo>
                      <a:pt x="1" y="0"/>
                    </a:moveTo>
                    <a:lnTo>
                      <a:pt x="1" y="346"/>
                    </a:lnTo>
                    <a:lnTo>
                      <a:pt x="4253" y="346"/>
                    </a:lnTo>
                    <a:lnTo>
                      <a:pt x="42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76"/>
              <p:cNvSpPr/>
              <p:nvPr/>
            </p:nvSpPr>
            <p:spPr>
              <a:xfrm>
                <a:off x="1496409" y="3654056"/>
                <a:ext cx="10005" cy="30303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054" extrusionOk="0">
                    <a:moveTo>
                      <a:pt x="1" y="1"/>
                    </a:moveTo>
                    <a:lnTo>
                      <a:pt x="1" y="1054"/>
                    </a:lnTo>
                    <a:lnTo>
                      <a:pt x="348" y="1054"/>
                    </a:lnTo>
                    <a:lnTo>
                      <a:pt x="348" y="111"/>
                    </a:lnTo>
                    <a:cubicBezTo>
                      <a:pt x="346" y="76"/>
                      <a:pt x="343" y="42"/>
                      <a:pt x="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76"/>
              <p:cNvSpPr/>
              <p:nvPr/>
            </p:nvSpPr>
            <p:spPr>
              <a:xfrm>
                <a:off x="1347110" y="3862638"/>
                <a:ext cx="9919" cy="100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1" y="1"/>
                    </a:moveTo>
                    <a:lnTo>
                      <a:pt x="1" y="348"/>
                    </a:lnTo>
                    <a:lnTo>
                      <a:pt x="345" y="34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76"/>
              <p:cNvSpPr/>
              <p:nvPr/>
            </p:nvSpPr>
            <p:spPr>
              <a:xfrm>
                <a:off x="1347197" y="3738006"/>
                <a:ext cx="9833" cy="9804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2" y="340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76"/>
              <p:cNvSpPr/>
              <p:nvPr/>
            </p:nvSpPr>
            <p:spPr>
              <a:xfrm>
                <a:off x="1496409" y="3633557"/>
                <a:ext cx="9833" cy="986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3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342" y="34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76"/>
              <p:cNvSpPr/>
              <p:nvPr/>
            </p:nvSpPr>
            <p:spPr>
              <a:xfrm>
                <a:off x="1197898" y="3727829"/>
                <a:ext cx="9976" cy="9746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39" extrusionOk="0">
                    <a:moveTo>
                      <a:pt x="1" y="0"/>
                    </a:moveTo>
                    <a:lnTo>
                      <a:pt x="1" y="338"/>
                    </a:lnTo>
                    <a:lnTo>
                      <a:pt x="346" y="338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76"/>
              <p:cNvSpPr/>
              <p:nvPr/>
            </p:nvSpPr>
            <p:spPr>
              <a:xfrm>
                <a:off x="1486146" y="3768769"/>
                <a:ext cx="9746" cy="9947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6" extrusionOk="0">
                    <a:moveTo>
                      <a:pt x="0" y="0"/>
                    </a:moveTo>
                    <a:lnTo>
                      <a:pt x="0" y="346"/>
                    </a:lnTo>
                    <a:lnTo>
                      <a:pt x="338" y="346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7" name="Google Shape;957;p76"/>
            <p:cNvSpPr/>
            <p:nvPr/>
          </p:nvSpPr>
          <p:spPr>
            <a:xfrm>
              <a:off x="6908113" y="1806839"/>
              <a:ext cx="548700" cy="548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76"/>
          <p:cNvGrpSpPr/>
          <p:nvPr/>
        </p:nvGrpSpPr>
        <p:grpSpPr>
          <a:xfrm>
            <a:off x="1708584" y="1620651"/>
            <a:ext cx="548700" cy="548700"/>
            <a:chOff x="6373823" y="1280914"/>
            <a:chExt cx="548700" cy="548700"/>
          </a:xfrm>
        </p:grpSpPr>
        <p:sp>
          <p:nvSpPr>
            <p:cNvPr id="959" name="Google Shape;959;p76"/>
            <p:cNvSpPr/>
            <p:nvPr/>
          </p:nvSpPr>
          <p:spPr>
            <a:xfrm>
              <a:off x="6373823" y="1280914"/>
              <a:ext cx="548700" cy="548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0" name="Google Shape;960;p76"/>
            <p:cNvGrpSpPr/>
            <p:nvPr/>
          </p:nvGrpSpPr>
          <p:grpSpPr>
            <a:xfrm>
              <a:off x="6472890" y="1401369"/>
              <a:ext cx="350578" cy="307798"/>
              <a:chOff x="1176278" y="2850694"/>
              <a:chExt cx="350577" cy="307798"/>
            </a:xfrm>
          </p:grpSpPr>
          <p:sp>
            <p:nvSpPr>
              <p:cNvPr id="961" name="Google Shape;961;p76"/>
              <p:cNvSpPr/>
              <p:nvPr/>
            </p:nvSpPr>
            <p:spPr>
              <a:xfrm>
                <a:off x="1176278" y="2995623"/>
                <a:ext cx="350577" cy="162869"/>
              </a:xfrm>
              <a:custGeom>
                <a:avLst/>
                <a:gdLst/>
                <a:ahLst/>
                <a:cxnLst/>
                <a:rect l="l" t="t" r="r" b="b"/>
                <a:pathLst>
                  <a:path w="12194" h="5665" extrusionOk="0">
                    <a:moveTo>
                      <a:pt x="6106" y="1"/>
                    </a:moveTo>
                    <a:cubicBezTo>
                      <a:pt x="5659" y="1"/>
                      <a:pt x="5251" y="149"/>
                      <a:pt x="5008" y="362"/>
                    </a:cubicBezTo>
                    <a:cubicBezTo>
                      <a:pt x="5071" y="451"/>
                      <a:pt x="5133" y="541"/>
                      <a:pt x="5199" y="635"/>
                    </a:cubicBezTo>
                    <a:cubicBezTo>
                      <a:pt x="5237" y="613"/>
                      <a:pt x="5263" y="597"/>
                      <a:pt x="5290" y="582"/>
                    </a:cubicBezTo>
                    <a:cubicBezTo>
                      <a:pt x="5545" y="429"/>
                      <a:pt x="5828" y="355"/>
                      <a:pt x="6107" y="355"/>
                    </a:cubicBezTo>
                    <a:cubicBezTo>
                      <a:pt x="6590" y="355"/>
                      <a:pt x="7064" y="576"/>
                      <a:pt x="7373" y="986"/>
                    </a:cubicBezTo>
                    <a:cubicBezTo>
                      <a:pt x="7864" y="1639"/>
                      <a:pt x="7787" y="2540"/>
                      <a:pt x="7186" y="3095"/>
                    </a:cubicBezTo>
                    <a:cubicBezTo>
                      <a:pt x="7142" y="3135"/>
                      <a:pt x="7071" y="3161"/>
                      <a:pt x="7011" y="3162"/>
                    </a:cubicBezTo>
                    <a:cubicBezTo>
                      <a:pt x="6880" y="3167"/>
                      <a:pt x="6748" y="3168"/>
                      <a:pt x="6616" y="3168"/>
                    </a:cubicBezTo>
                    <a:cubicBezTo>
                      <a:pt x="6510" y="3168"/>
                      <a:pt x="6403" y="3167"/>
                      <a:pt x="6296" y="3167"/>
                    </a:cubicBezTo>
                    <a:lnTo>
                      <a:pt x="6296" y="3523"/>
                    </a:lnTo>
                    <a:lnTo>
                      <a:pt x="11539" y="3523"/>
                    </a:lnTo>
                    <a:cubicBezTo>
                      <a:pt x="11559" y="3523"/>
                      <a:pt x="11579" y="3523"/>
                      <a:pt x="11599" y="3523"/>
                    </a:cubicBezTo>
                    <a:cubicBezTo>
                      <a:pt x="11618" y="3523"/>
                      <a:pt x="11638" y="3523"/>
                      <a:pt x="11658" y="3524"/>
                    </a:cubicBezTo>
                    <a:cubicBezTo>
                      <a:pt x="11762" y="3536"/>
                      <a:pt x="11831" y="3607"/>
                      <a:pt x="11831" y="3702"/>
                    </a:cubicBezTo>
                    <a:cubicBezTo>
                      <a:pt x="11831" y="3800"/>
                      <a:pt x="11756" y="3874"/>
                      <a:pt x="11647" y="3879"/>
                    </a:cubicBezTo>
                    <a:cubicBezTo>
                      <a:pt x="11637" y="3880"/>
                      <a:pt x="11627" y="3880"/>
                      <a:pt x="11616" y="3880"/>
                    </a:cubicBezTo>
                    <a:cubicBezTo>
                      <a:pt x="11595" y="3880"/>
                      <a:pt x="11573" y="3879"/>
                      <a:pt x="11552" y="3879"/>
                    </a:cubicBezTo>
                    <a:lnTo>
                      <a:pt x="667" y="3879"/>
                    </a:lnTo>
                    <a:cubicBezTo>
                      <a:pt x="642" y="3879"/>
                      <a:pt x="618" y="3880"/>
                      <a:pt x="595" y="3880"/>
                    </a:cubicBezTo>
                    <a:cubicBezTo>
                      <a:pt x="579" y="3880"/>
                      <a:pt x="563" y="3880"/>
                      <a:pt x="548" y="3877"/>
                    </a:cubicBezTo>
                    <a:cubicBezTo>
                      <a:pt x="451" y="3867"/>
                      <a:pt x="395" y="3808"/>
                      <a:pt x="389" y="3713"/>
                    </a:cubicBezTo>
                    <a:cubicBezTo>
                      <a:pt x="383" y="3619"/>
                      <a:pt x="434" y="3555"/>
                      <a:pt x="526" y="3532"/>
                    </a:cubicBezTo>
                    <a:cubicBezTo>
                      <a:pt x="555" y="3525"/>
                      <a:pt x="586" y="3524"/>
                      <a:pt x="616" y="3524"/>
                    </a:cubicBezTo>
                    <a:cubicBezTo>
                      <a:pt x="634" y="3524"/>
                      <a:pt x="651" y="3524"/>
                      <a:pt x="668" y="3524"/>
                    </a:cubicBezTo>
                    <a:lnTo>
                      <a:pt x="5925" y="3524"/>
                    </a:lnTo>
                    <a:lnTo>
                      <a:pt x="5925" y="3168"/>
                    </a:lnTo>
                    <a:cubicBezTo>
                      <a:pt x="5776" y="3168"/>
                      <a:pt x="5630" y="3170"/>
                      <a:pt x="5485" y="3170"/>
                    </a:cubicBezTo>
                    <a:cubicBezTo>
                      <a:pt x="5388" y="3170"/>
                      <a:pt x="5292" y="3169"/>
                      <a:pt x="5196" y="3167"/>
                    </a:cubicBezTo>
                    <a:cubicBezTo>
                      <a:pt x="5143" y="3165"/>
                      <a:pt x="5080" y="3143"/>
                      <a:pt x="5041" y="3107"/>
                    </a:cubicBezTo>
                    <a:cubicBezTo>
                      <a:pt x="4419" y="2549"/>
                      <a:pt x="4350" y="1586"/>
                      <a:pt x="4879" y="942"/>
                    </a:cubicBezTo>
                    <a:cubicBezTo>
                      <a:pt x="4905" y="912"/>
                      <a:pt x="4929" y="882"/>
                      <a:pt x="4958" y="846"/>
                    </a:cubicBezTo>
                    <a:cubicBezTo>
                      <a:pt x="4869" y="763"/>
                      <a:pt x="4787" y="686"/>
                      <a:pt x="4694" y="597"/>
                    </a:cubicBezTo>
                    <a:cubicBezTo>
                      <a:pt x="4024" y="1438"/>
                      <a:pt x="3994" y="2286"/>
                      <a:pt x="4585" y="3170"/>
                    </a:cubicBezTo>
                    <a:lnTo>
                      <a:pt x="659" y="3170"/>
                    </a:lnTo>
                    <a:cubicBezTo>
                      <a:pt x="619" y="3170"/>
                      <a:pt x="579" y="3170"/>
                      <a:pt x="540" y="3173"/>
                    </a:cubicBezTo>
                    <a:cubicBezTo>
                      <a:pt x="282" y="3190"/>
                      <a:pt x="76" y="3377"/>
                      <a:pt x="36" y="3628"/>
                    </a:cubicBezTo>
                    <a:cubicBezTo>
                      <a:pt x="0" y="3867"/>
                      <a:pt x="139" y="4101"/>
                      <a:pt x="367" y="4203"/>
                    </a:cubicBezTo>
                    <a:cubicBezTo>
                      <a:pt x="419" y="4226"/>
                      <a:pt x="471" y="4276"/>
                      <a:pt x="496" y="4324"/>
                    </a:cubicBezTo>
                    <a:cubicBezTo>
                      <a:pt x="706" y="4731"/>
                      <a:pt x="911" y="5141"/>
                      <a:pt x="1112" y="5553"/>
                    </a:cubicBezTo>
                    <a:cubicBezTo>
                      <a:pt x="1151" y="5636"/>
                      <a:pt x="1196" y="5665"/>
                      <a:pt x="1290" y="5665"/>
                    </a:cubicBezTo>
                    <a:cubicBezTo>
                      <a:pt x="2042" y="5663"/>
                      <a:pt x="2794" y="5663"/>
                      <a:pt x="3546" y="5663"/>
                    </a:cubicBezTo>
                    <a:cubicBezTo>
                      <a:pt x="4298" y="5663"/>
                      <a:pt x="5050" y="5663"/>
                      <a:pt x="5802" y="5663"/>
                    </a:cubicBezTo>
                    <a:lnTo>
                      <a:pt x="5926" y="5663"/>
                    </a:lnTo>
                    <a:lnTo>
                      <a:pt x="5926" y="5307"/>
                    </a:lnTo>
                    <a:lnTo>
                      <a:pt x="5777" y="5307"/>
                    </a:lnTo>
                    <a:cubicBezTo>
                      <a:pt x="4966" y="5307"/>
                      <a:pt x="4154" y="5306"/>
                      <a:pt x="3343" y="5306"/>
                    </a:cubicBezTo>
                    <a:cubicBezTo>
                      <a:pt x="2734" y="5306"/>
                      <a:pt x="2125" y="5307"/>
                      <a:pt x="1516" y="5309"/>
                    </a:cubicBezTo>
                    <a:cubicBezTo>
                      <a:pt x="1418" y="5309"/>
                      <a:pt x="1371" y="5277"/>
                      <a:pt x="1330" y="5190"/>
                    </a:cubicBezTo>
                    <a:cubicBezTo>
                      <a:pt x="1198" y="4911"/>
                      <a:pt x="1056" y="4638"/>
                      <a:pt x="919" y="4362"/>
                    </a:cubicBezTo>
                    <a:cubicBezTo>
                      <a:pt x="902" y="4324"/>
                      <a:pt x="885" y="4285"/>
                      <a:pt x="867" y="4245"/>
                    </a:cubicBezTo>
                    <a:lnTo>
                      <a:pt x="11365" y="4245"/>
                    </a:lnTo>
                    <a:cubicBezTo>
                      <a:pt x="11204" y="4568"/>
                      <a:pt x="11045" y="4877"/>
                      <a:pt x="10896" y="5190"/>
                    </a:cubicBezTo>
                    <a:cubicBezTo>
                      <a:pt x="10855" y="5279"/>
                      <a:pt x="10805" y="5307"/>
                      <a:pt x="10709" y="5307"/>
                    </a:cubicBezTo>
                    <a:cubicBezTo>
                      <a:pt x="9857" y="5304"/>
                      <a:pt x="9005" y="5304"/>
                      <a:pt x="8153" y="5304"/>
                    </a:cubicBezTo>
                    <a:cubicBezTo>
                      <a:pt x="7585" y="5304"/>
                      <a:pt x="7016" y="5304"/>
                      <a:pt x="6448" y="5304"/>
                    </a:cubicBezTo>
                    <a:lnTo>
                      <a:pt x="6302" y="5304"/>
                    </a:lnTo>
                    <a:lnTo>
                      <a:pt x="6302" y="5654"/>
                    </a:lnTo>
                    <a:cubicBezTo>
                      <a:pt x="6327" y="5656"/>
                      <a:pt x="6348" y="5659"/>
                      <a:pt x="6368" y="5659"/>
                    </a:cubicBezTo>
                    <a:cubicBezTo>
                      <a:pt x="7902" y="5659"/>
                      <a:pt x="9439" y="5659"/>
                      <a:pt x="10973" y="5662"/>
                    </a:cubicBezTo>
                    <a:cubicBezTo>
                      <a:pt x="11047" y="5662"/>
                      <a:pt x="11075" y="5627"/>
                      <a:pt x="11104" y="5568"/>
                    </a:cubicBezTo>
                    <a:cubicBezTo>
                      <a:pt x="11311" y="5150"/>
                      <a:pt x="11520" y="4734"/>
                      <a:pt x="11730" y="4316"/>
                    </a:cubicBezTo>
                    <a:cubicBezTo>
                      <a:pt x="11748" y="4279"/>
                      <a:pt x="11772" y="4229"/>
                      <a:pt x="11805" y="4217"/>
                    </a:cubicBezTo>
                    <a:cubicBezTo>
                      <a:pt x="12012" y="4149"/>
                      <a:pt x="12127" y="4000"/>
                      <a:pt x="12193" y="3802"/>
                    </a:cubicBezTo>
                    <a:cubicBezTo>
                      <a:pt x="12193" y="3731"/>
                      <a:pt x="12193" y="3659"/>
                      <a:pt x="12184" y="3591"/>
                    </a:cubicBezTo>
                    <a:cubicBezTo>
                      <a:pt x="12073" y="3269"/>
                      <a:pt x="11840" y="3162"/>
                      <a:pt x="11512" y="3162"/>
                    </a:cubicBezTo>
                    <a:cubicBezTo>
                      <a:pt x="11510" y="3162"/>
                      <a:pt x="11508" y="3162"/>
                      <a:pt x="11505" y="3162"/>
                    </a:cubicBezTo>
                    <a:cubicBezTo>
                      <a:pt x="10924" y="3167"/>
                      <a:pt x="10342" y="3169"/>
                      <a:pt x="9760" y="3169"/>
                    </a:cubicBezTo>
                    <a:cubicBezTo>
                      <a:pt x="9096" y="3169"/>
                      <a:pt x="8431" y="3167"/>
                      <a:pt x="7766" y="3167"/>
                    </a:cubicBezTo>
                    <a:lnTo>
                      <a:pt x="7620" y="3167"/>
                    </a:lnTo>
                    <a:cubicBezTo>
                      <a:pt x="8339" y="2209"/>
                      <a:pt x="8085" y="1021"/>
                      <a:pt x="7300" y="408"/>
                    </a:cubicBezTo>
                    <a:cubicBezTo>
                      <a:pt x="6928" y="117"/>
                      <a:pt x="6501" y="1"/>
                      <a:pt x="61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76"/>
              <p:cNvSpPr/>
              <p:nvPr/>
            </p:nvSpPr>
            <p:spPr>
              <a:xfrm>
                <a:off x="1200255" y="2871307"/>
                <a:ext cx="302220" cy="207977"/>
              </a:xfrm>
              <a:custGeom>
                <a:avLst/>
                <a:gdLst/>
                <a:ahLst/>
                <a:cxnLst/>
                <a:rect l="l" t="t" r="r" b="b"/>
                <a:pathLst>
                  <a:path w="10512" h="7234" extrusionOk="0">
                    <a:moveTo>
                      <a:pt x="9482" y="0"/>
                    </a:moveTo>
                    <a:cubicBezTo>
                      <a:pt x="9167" y="0"/>
                      <a:pt x="8876" y="97"/>
                      <a:pt x="8588" y="209"/>
                    </a:cubicBezTo>
                    <a:cubicBezTo>
                      <a:pt x="6518" y="1020"/>
                      <a:pt x="4445" y="1829"/>
                      <a:pt x="2376" y="2640"/>
                    </a:cubicBezTo>
                    <a:cubicBezTo>
                      <a:pt x="1810" y="2862"/>
                      <a:pt x="1240" y="3078"/>
                      <a:pt x="679" y="3308"/>
                    </a:cubicBezTo>
                    <a:cubicBezTo>
                      <a:pt x="184" y="3511"/>
                      <a:pt x="0" y="3882"/>
                      <a:pt x="98" y="4405"/>
                    </a:cubicBezTo>
                    <a:cubicBezTo>
                      <a:pt x="157" y="4710"/>
                      <a:pt x="290" y="4980"/>
                      <a:pt x="466" y="5232"/>
                    </a:cubicBezTo>
                    <a:cubicBezTo>
                      <a:pt x="907" y="5865"/>
                      <a:pt x="1346" y="6497"/>
                      <a:pt x="1788" y="7130"/>
                    </a:cubicBezTo>
                    <a:cubicBezTo>
                      <a:pt x="1810" y="7162"/>
                      <a:pt x="1834" y="7192"/>
                      <a:pt x="1863" y="7233"/>
                    </a:cubicBezTo>
                    <a:cubicBezTo>
                      <a:pt x="1961" y="7165"/>
                      <a:pt x="2053" y="7100"/>
                      <a:pt x="2149" y="7032"/>
                    </a:cubicBezTo>
                    <a:cubicBezTo>
                      <a:pt x="2119" y="6989"/>
                      <a:pt x="2097" y="6951"/>
                      <a:pt x="2073" y="6918"/>
                    </a:cubicBezTo>
                    <a:cubicBezTo>
                      <a:pt x="1637" y="6292"/>
                      <a:pt x="1198" y="5667"/>
                      <a:pt x="769" y="5035"/>
                    </a:cubicBezTo>
                    <a:cubicBezTo>
                      <a:pt x="655" y="4865"/>
                      <a:pt x="554" y="4673"/>
                      <a:pt x="490" y="4477"/>
                    </a:cubicBezTo>
                    <a:cubicBezTo>
                      <a:pt x="335" y="4002"/>
                      <a:pt x="456" y="3773"/>
                      <a:pt x="922" y="3591"/>
                    </a:cubicBezTo>
                    <a:cubicBezTo>
                      <a:pt x="1356" y="3420"/>
                      <a:pt x="1791" y="3251"/>
                      <a:pt x="2225" y="3081"/>
                    </a:cubicBezTo>
                    <a:cubicBezTo>
                      <a:pt x="4430" y="2218"/>
                      <a:pt x="6637" y="1354"/>
                      <a:pt x="8845" y="493"/>
                    </a:cubicBezTo>
                    <a:cubicBezTo>
                      <a:pt x="9050" y="413"/>
                      <a:pt x="9261" y="356"/>
                      <a:pt x="9484" y="356"/>
                    </a:cubicBezTo>
                    <a:cubicBezTo>
                      <a:pt x="9509" y="356"/>
                      <a:pt x="9535" y="357"/>
                      <a:pt x="9561" y="358"/>
                    </a:cubicBezTo>
                    <a:cubicBezTo>
                      <a:pt x="9845" y="375"/>
                      <a:pt x="10047" y="524"/>
                      <a:pt x="10098" y="805"/>
                    </a:cubicBezTo>
                    <a:cubicBezTo>
                      <a:pt x="10131" y="989"/>
                      <a:pt x="10151" y="1189"/>
                      <a:pt x="10107" y="1367"/>
                    </a:cubicBezTo>
                    <a:cubicBezTo>
                      <a:pt x="10006" y="1781"/>
                      <a:pt x="9870" y="2185"/>
                      <a:pt x="9735" y="2589"/>
                    </a:cubicBezTo>
                    <a:cubicBezTo>
                      <a:pt x="9513" y="3244"/>
                      <a:pt x="9284" y="3895"/>
                      <a:pt x="9053" y="4557"/>
                    </a:cubicBezTo>
                    <a:cubicBezTo>
                      <a:pt x="9166" y="4597"/>
                      <a:pt x="9272" y="4634"/>
                      <a:pt x="9383" y="4672"/>
                    </a:cubicBezTo>
                    <a:cubicBezTo>
                      <a:pt x="9397" y="4642"/>
                      <a:pt x="9407" y="4621"/>
                      <a:pt x="9415" y="4601"/>
                    </a:cubicBezTo>
                    <a:cubicBezTo>
                      <a:pt x="9729" y="3698"/>
                      <a:pt x="10044" y="2796"/>
                      <a:pt x="10353" y="1891"/>
                    </a:cubicBezTo>
                    <a:cubicBezTo>
                      <a:pt x="10460" y="1574"/>
                      <a:pt x="10511" y="1248"/>
                      <a:pt x="10483" y="910"/>
                    </a:cubicBezTo>
                    <a:cubicBezTo>
                      <a:pt x="10436" y="360"/>
                      <a:pt x="10068" y="13"/>
                      <a:pt x="9517" y="1"/>
                    </a:cubicBezTo>
                    <a:cubicBezTo>
                      <a:pt x="9506" y="1"/>
                      <a:pt x="9494" y="0"/>
                      <a:pt x="9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76"/>
              <p:cNvSpPr/>
              <p:nvPr/>
            </p:nvSpPr>
            <p:spPr>
              <a:xfrm>
                <a:off x="1333167" y="2850694"/>
                <a:ext cx="190469" cy="227269"/>
              </a:xfrm>
              <a:custGeom>
                <a:avLst/>
                <a:gdLst/>
                <a:ahLst/>
                <a:cxnLst/>
                <a:rect l="l" t="t" r="r" b="b"/>
                <a:pathLst>
                  <a:path w="6625" h="7905" extrusionOk="0">
                    <a:moveTo>
                      <a:pt x="4845" y="1"/>
                    </a:moveTo>
                    <a:cubicBezTo>
                      <a:pt x="4531" y="1"/>
                      <a:pt x="4222" y="68"/>
                      <a:pt x="3922" y="184"/>
                    </a:cubicBezTo>
                    <a:cubicBezTo>
                      <a:pt x="2784" y="617"/>
                      <a:pt x="1653" y="1065"/>
                      <a:pt x="520" y="1507"/>
                    </a:cubicBezTo>
                    <a:cubicBezTo>
                      <a:pt x="349" y="1575"/>
                      <a:pt x="177" y="1642"/>
                      <a:pt x="0" y="1713"/>
                    </a:cubicBezTo>
                    <a:cubicBezTo>
                      <a:pt x="45" y="1828"/>
                      <a:pt x="85" y="1929"/>
                      <a:pt x="128" y="2039"/>
                    </a:cubicBezTo>
                    <a:cubicBezTo>
                      <a:pt x="177" y="2019"/>
                      <a:pt x="219" y="2007"/>
                      <a:pt x="258" y="1992"/>
                    </a:cubicBezTo>
                    <a:lnTo>
                      <a:pt x="3890" y="572"/>
                    </a:lnTo>
                    <a:cubicBezTo>
                      <a:pt x="4210" y="447"/>
                      <a:pt x="4536" y="362"/>
                      <a:pt x="4882" y="362"/>
                    </a:cubicBezTo>
                    <a:cubicBezTo>
                      <a:pt x="4905" y="362"/>
                      <a:pt x="4927" y="363"/>
                      <a:pt x="4950" y="363"/>
                    </a:cubicBezTo>
                    <a:cubicBezTo>
                      <a:pt x="5566" y="381"/>
                      <a:pt x="6027" y="753"/>
                      <a:pt x="6167" y="1351"/>
                    </a:cubicBezTo>
                    <a:cubicBezTo>
                      <a:pt x="6278" y="1826"/>
                      <a:pt x="6214" y="2288"/>
                      <a:pt x="6059" y="2740"/>
                    </a:cubicBezTo>
                    <a:cubicBezTo>
                      <a:pt x="5496" y="4384"/>
                      <a:pt x="4925" y="6027"/>
                      <a:pt x="4358" y="7668"/>
                    </a:cubicBezTo>
                    <a:cubicBezTo>
                      <a:pt x="4344" y="7709"/>
                      <a:pt x="4332" y="7748"/>
                      <a:pt x="4320" y="7792"/>
                    </a:cubicBezTo>
                    <a:cubicBezTo>
                      <a:pt x="4428" y="7829"/>
                      <a:pt x="4531" y="7864"/>
                      <a:pt x="4644" y="7905"/>
                    </a:cubicBezTo>
                    <a:cubicBezTo>
                      <a:pt x="4661" y="7867"/>
                      <a:pt x="4674" y="7838"/>
                      <a:pt x="4686" y="7807"/>
                    </a:cubicBezTo>
                    <a:cubicBezTo>
                      <a:pt x="5252" y="6175"/>
                      <a:pt x="5818" y="4544"/>
                      <a:pt x="6382" y="2914"/>
                    </a:cubicBezTo>
                    <a:cubicBezTo>
                      <a:pt x="6548" y="2433"/>
                      <a:pt x="6625" y="1941"/>
                      <a:pt x="6549" y="1431"/>
                    </a:cubicBezTo>
                    <a:cubicBezTo>
                      <a:pt x="6448" y="743"/>
                      <a:pt x="5994" y="216"/>
                      <a:pt x="5355" y="62"/>
                    </a:cubicBezTo>
                    <a:cubicBezTo>
                      <a:pt x="5183" y="20"/>
                      <a:pt x="5013" y="1"/>
                      <a:pt x="4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76"/>
              <p:cNvSpPr/>
              <p:nvPr/>
            </p:nvSpPr>
            <p:spPr>
              <a:xfrm>
                <a:off x="1180763" y="2903766"/>
                <a:ext cx="146510" cy="175375"/>
              </a:xfrm>
              <a:custGeom>
                <a:avLst/>
                <a:gdLst/>
                <a:ahLst/>
                <a:cxnLst/>
                <a:rect l="l" t="t" r="r" b="b"/>
                <a:pathLst>
                  <a:path w="5096" h="6100" extrusionOk="0">
                    <a:moveTo>
                      <a:pt x="4969" y="0"/>
                    </a:moveTo>
                    <a:cubicBezTo>
                      <a:pt x="4867" y="41"/>
                      <a:pt x="4775" y="75"/>
                      <a:pt x="4684" y="112"/>
                    </a:cubicBezTo>
                    <a:cubicBezTo>
                      <a:pt x="3493" y="578"/>
                      <a:pt x="2300" y="1038"/>
                      <a:pt x="1111" y="1513"/>
                    </a:cubicBezTo>
                    <a:cubicBezTo>
                      <a:pt x="363" y="1810"/>
                      <a:pt x="1" y="2391"/>
                      <a:pt x="52" y="3182"/>
                    </a:cubicBezTo>
                    <a:cubicBezTo>
                      <a:pt x="76" y="3578"/>
                      <a:pt x="199" y="3949"/>
                      <a:pt x="414" y="4274"/>
                    </a:cubicBezTo>
                    <a:cubicBezTo>
                      <a:pt x="817" y="4884"/>
                      <a:pt x="1242" y="5480"/>
                      <a:pt x="1659" y="6081"/>
                    </a:cubicBezTo>
                    <a:cubicBezTo>
                      <a:pt x="1662" y="6089"/>
                      <a:pt x="1669" y="6090"/>
                      <a:pt x="1683" y="6100"/>
                    </a:cubicBezTo>
                    <a:cubicBezTo>
                      <a:pt x="1770" y="6038"/>
                      <a:pt x="1861" y="5976"/>
                      <a:pt x="1963" y="5903"/>
                    </a:cubicBezTo>
                    <a:cubicBezTo>
                      <a:pt x="1929" y="5852"/>
                      <a:pt x="1901" y="5813"/>
                      <a:pt x="1877" y="5775"/>
                    </a:cubicBezTo>
                    <a:cubicBezTo>
                      <a:pt x="1533" y="5282"/>
                      <a:pt x="1191" y="4787"/>
                      <a:pt x="846" y="4296"/>
                    </a:cubicBezTo>
                    <a:cubicBezTo>
                      <a:pt x="674" y="4050"/>
                      <a:pt x="542" y="3786"/>
                      <a:pt x="463" y="3498"/>
                    </a:cubicBezTo>
                    <a:cubicBezTo>
                      <a:pt x="248" y="2715"/>
                      <a:pt x="538" y="2124"/>
                      <a:pt x="1291" y="1817"/>
                    </a:cubicBezTo>
                    <a:cubicBezTo>
                      <a:pt x="1316" y="1808"/>
                      <a:pt x="1342" y="1796"/>
                      <a:pt x="1367" y="1787"/>
                    </a:cubicBezTo>
                    <a:cubicBezTo>
                      <a:pt x="2573" y="1317"/>
                      <a:pt x="3779" y="845"/>
                      <a:pt x="4986" y="374"/>
                    </a:cubicBezTo>
                    <a:cubicBezTo>
                      <a:pt x="5022" y="360"/>
                      <a:pt x="5055" y="344"/>
                      <a:pt x="5096" y="324"/>
                    </a:cubicBezTo>
                    <a:cubicBezTo>
                      <a:pt x="5052" y="211"/>
                      <a:pt x="5012" y="110"/>
                      <a:pt x="49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76"/>
              <p:cNvSpPr/>
              <p:nvPr/>
            </p:nvSpPr>
            <p:spPr>
              <a:xfrm>
                <a:off x="1435488" y="3011981"/>
                <a:ext cx="31309" cy="6603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297" extrusionOk="0">
                    <a:moveTo>
                      <a:pt x="752" y="1"/>
                    </a:moveTo>
                    <a:cubicBezTo>
                      <a:pt x="500" y="731"/>
                      <a:pt x="251" y="1450"/>
                      <a:pt x="1" y="2177"/>
                    </a:cubicBezTo>
                    <a:cubicBezTo>
                      <a:pt x="111" y="2216"/>
                      <a:pt x="213" y="2253"/>
                      <a:pt x="335" y="2296"/>
                    </a:cubicBezTo>
                    <a:cubicBezTo>
                      <a:pt x="589" y="1565"/>
                      <a:pt x="838" y="847"/>
                      <a:pt x="1088" y="118"/>
                    </a:cubicBezTo>
                    <a:cubicBezTo>
                      <a:pt x="974" y="76"/>
                      <a:pt x="868" y="41"/>
                      <a:pt x="7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76"/>
              <p:cNvSpPr/>
              <p:nvPr/>
            </p:nvSpPr>
            <p:spPr>
              <a:xfrm>
                <a:off x="1446643" y="2938583"/>
                <a:ext cx="23345" cy="4289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492" extrusionOk="0">
                    <a:moveTo>
                      <a:pt x="475" y="0"/>
                    </a:moveTo>
                    <a:cubicBezTo>
                      <a:pt x="314" y="468"/>
                      <a:pt x="157" y="920"/>
                      <a:pt x="0" y="1376"/>
                    </a:cubicBezTo>
                    <a:cubicBezTo>
                      <a:pt x="121" y="1418"/>
                      <a:pt x="225" y="1454"/>
                      <a:pt x="337" y="1492"/>
                    </a:cubicBezTo>
                    <a:cubicBezTo>
                      <a:pt x="495" y="1032"/>
                      <a:pt x="652" y="579"/>
                      <a:pt x="812" y="116"/>
                    </a:cubicBezTo>
                    <a:cubicBezTo>
                      <a:pt x="699" y="77"/>
                      <a:pt x="595" y="41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76"/>
              <p:cNvSpPr/>
              <p:nvPr/>
            </p:nvSpPr>
            <p:spPr>
              <a:xfrm>
                <a:off x="1357863" y="3018134"/>
                <a:ext cx="24898" cy="2783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968" extrusionOk="0">
                    <a:moveTo>
                      <a:pt x="108" y="1"/>
                    </a:moveTo>
                    <a:cubicBezTo>
                      <a:pt x="75" y="105"/>
                      <a:pt x="39" y="207"/>
                      <a:pt x="1" y="321"/>
                    </a:cubicBezTo>
                    <a:cubicBezTo>
                      <a:pt x="305" y="441"/>
                      <a:pt x="479" y="645"/>
                      <a:pt x="497" y="968"/>
                    </a:cubicBezTo>
                    <a:lnTo>
                      <a:pt x="839" y="968"/>
                    </a:lnTo>
                    <a:cubicBezTo>
                      <a:pt x="865" y="538"/>
                      <a:pt x="517" y="75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6"/>
              <p:cNvSpPr/>
              <p:nvPr/>
            </p:nvSpPr>
            <p:spPr>
              <a:xfrm>
                <a:off x="1450237" y="3127729"/>
                <a:ext cx="30331" cy="9919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5" extrusionOk="0">
                    <a:moveTo>
                      <a:pt x="0" y="0"/>
                    </a:moveTo>
                    <a:lnTo>
                      <a:pt x="0" y="344"/>
                    </a:lnTo>
                    <a:lnTo>
                      <a:pt x="1055" y="344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6"/>
              <p:cNvSpPr/>
              <p:nvPr/>
            </p:nvSpPr>
            <p:spPr>
              <a:xfrm>
                <a:off x="1347254" y="2965033"/>
                <a:ext cx="9775" cy="20154"/>
              </a:xfrm>
              <a:custGeom>
                <a:avLst/>
                <a:gdLst/>
                <a:ahLst/>
                <a:cxnLst/>
                <a:rect l="l" t="t" r="r" b="b"/>
                <a:pathLst>
                  <a:path w="340" h="701" extrusionOk="0">
                    <a:moveTo>
                      <a:pt x="0" y="0"/>
                    </a:moveTo>
                    <a:lnTo>
                      <a:pt x="0" y="700"/>
                    </a:lnTo>
                    <a:lnTo>
                      <a:pt x="340" y="700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6"/>
              <p:cNvSpPr/>
              <p:nvPr/>
            </p:nvSpPr>
            <p:spPr>
              <a:xfrm>
                <a:off x="1380690" y="2973773"/>
                <a:ext cx="19090" cy="2288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796" extrusionOk="0">
                    <a:moveTo>
                      <a:pt x="356" y="1"/>
                    </a:moveTo>
                    <a:cubicBezTo>
                      <a:pt x="234" y="212"/>
                      <a:pt x="121" y="411"/>
                      <a:pt x="0" y="618"/>
                    </a:cubicBezTo>
                    <a:cubicBezTo>
                      <a:pt x="104" y="677"/>
                      <a:pt x="204" y="735"/>
                      <a:pt x="309" y="796"/>
                    </a:cubicBezTo>
                    <a:cubicBezTo>
                      <a:pt x="432" y="582"/>
                      <a:pt x="548" y="384"/>
                      <a:pt x="664" y="179"/>
                    </a:cubicBezTo>
                    <a:cubicBezTo>
                      <a:pt x="557" y="117"/>
                      <a:pt x="462" y="61"/>
                      <a:pt x="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6"/>
              <p:cNvSpPr/>
              <p:nvPr/>
            </p:nvSpPr>
            <p:spPr>
              <a:xfrm>
                <a:off x="1304417" y="2973773"/>
                <a:ext cx="19090" cy="22942"/>
              </a:xfrm>
              <a:custGeom>
                <a:avLst/>
                <a:gdLst/>
                <a:ahLst/>
                <a:cxnLst/>
                <a:rect l="l" t="t" r="r" b="b"/>
                <a:pathLst>
                  <a:path w="664" h="798" extrusionOk="0">
                    <a:moveTo>
                      <a:pt x="308" y="1"/>
                    </a:moveTo>
                    <a:cubicBezTo>
                      <a:pt x="199" y="66"/>
                      <a:pt x="104" y="120"/>
                      <a:pt x="0" y="180"/>
                    </a:cubicBezTo>
                    <a:cubicBezTo>
                      <a:pt x="119" y="390"/>
                      <a:pt x="237" y="592"/>
                      <a:pt x="355" y="797"/>
                    </a:cubicBezTo>
                    <a:cubicBezTo>
                      <a:pt x="465" y="732"/>
                      <a:pt x="561" y="678"/>
                      <a:pt x="664" y="618"/>
                    </a:cubicBezTo>
                    <a:cubicBezTo>
                      <a:pt x="540" y="405"/>
                      <a:pt x="425" y="205"/>
                      <a:pt x="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6"/>
              <p:cNvSpPr/>
              <p:nvPr/>
            </p:nvSpPr>
            <p:spPr>
              <a:xfrm>
                <a:off x="1429824" y="3127672"/>
                <a:ext cx="9804" cy="9833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6"/>
              <p:cNvSpPr/>
              <p:nvPr/>
            </p:nvSpPr>
            <p:spPr>
              <a:xfrm>
                <a:off x="1463721" y="2919263"/>
                <a:ext cx="12909" cy="12909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49" extrusionOk="0">
                    <a:moveTo>
                      <a:pt x="117" y="1"/>
                    </a:moveTo>
                    <a:cubicBezTo>
                      <a:pt x="76" y="116"/>
                      <a:pt x="40" y="221"/>
                      <a:pt x="1" y="336"/>
                    </a:cubicBezTo>
                    <a:cubicBezTo>
                      <a:pt x="120" y="377"/>
                      <a:pt x="225" y="411"/>
                      <a:pt x="335" y="449"/>
                    </a:cubicBezTo>
                    <a:cubicBezTo>
                      <a:pt x="376" y="333"/>
                      <a:pt x="409" y="230"/>
                      <a:pt x="449" y="116"/>
                    </a:cubicBezTo>
                    <a:cubicBezTo>
                      <a:pt x="334" y="76"/>
                      <a:pt x="228" y="39"/>
                      <a:pt x="1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6"/>
              <p:cNvSpPr/>
              <p:nvPr/>
            </p:nvSpPr>
            <p:spPr>
              <a:xfrm>
                <a:off x="1372180" y="3056601"/>
                <a:ext cx="9833" cy="989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4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341" y="343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76"/>
              <p:cNvSpPr/>
              <p:nvPr/>
            </p:nvSpPr>
            <p:spPr>
              <a:xfrm>
                <a:off x="1275092" y="3066319"/>
                <a:ext cx="9746" cy="9947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6" extrusionOk="0">
                    <a:moveTo>
                      <a:pt x="0" y="1"/>
                    </a:moveTo>
                    <a:lnTo>
                      <a:pt x="0" y="346"/>
                    </a:lnTo>
                    <a:lnTo>
                      <a:pt x="338" y="346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6" name="Google Shape;976;p76"/>
          <p:cNvGrpSpPr/>
          <p:nvPr/>
        </p:nvGrpSpPr>
        <p:grpSpPr>
          <a:xfrm>
            <a:off x="4297950" y="1620651"/>
            <a:ext cx="548700" cy="548700"/>
            <a:chOff x="4297650" y="1806839"/>
            <a:chExt cx="548700" cy="548700"/>
          </a:xfrm>
        </p:grpSpPr>
        <p:grpSp>
          <p:nvGrpSpPr>
            <p:cNvPr id="977" name="Google Shape;977;p76"/>
            <p:cNvGrpSpPr/>
            <p:nvPr/>
          </p:nvGrpSpPr>
          <p:grpSpPr>
            <a:xfrm>
              <a:off x="4397315" y="1949687"/>
              <a:ext cx="349370" cy="263034"/>
              <a:chOff x="1891994" y="2873262"/>
              <a:chExt cx="349370" cy="263034"/>
            </a:xfrm>
          </p:grpSpPr>
          <p:sp>
            <p:nvSpPr>
              <p:cNvPr id="978" name="Google Shape;978;p76"/>
              <p:cNvSpPr/>
              <p:nvPr/>
            </p:nvSpPr>
            <p:spPr>
              <a:xfrm>
                <a:off x="1891994" y="2873262"/>
                <a:ext cx="349313" cy="51463"/>
              </a:xfrm>
              <a:custGeom>
                <a:avLst/>
                <a:gdLst/>
                <a:ahLst/>
                <a:cxnLst/>
                <a:rect l="l" t="t" r="r" b="b"/>
                <a:pathLst>
                  <a:path w="12150" h="1790" extrusionOk="0">
                    <a:moveTo>
                      <a:pt x="2801" y="355"/>
                    </a:moveTo>
                    <a:cubicBezTo>
                      <a:pt x="2890" y="355"/>
                      <a:pt x="2935" y="381"/>
                      <a:pt x="2973" y="461"/>
                    </a:cubicBezTo>
                    <a:cubicBezTo>
                      <a:pt x="3126" y="774"/>
                      <a:pt x="3284" y="1088"/>
                      <a:pt x="3450" y="1418"/>
                    </a:cubicBezTo>
                    <a:lnTo>
                      <a:pt x="364" y="1418"/>
                    </a:lnTo>
                    <a:lnTo>
                      <a:pt x="364" y="363"/>
                    </a:lnTo>
                    <a:cubicBezTo>
                      <a:pt x="406" y="360"/>
                      <a:pt x="447" y="357"/>
                      <a:pt x="489" y="357"/>
                    </a:cubicBezTo>
                    <a:cubicBezTo>
                      <a:pt x="874" y="357"/>
                      <a:pt x="1260" y="357"/>
                      <a:pt x="1645" y="357"/>
                    </a:cubicBezTo>
                    <a:cubicBezTo>
                      <a:pt x="2031" y="357"/>
                      <a:pt x="2416" y="357"/>
                      <a:pt x="2801" y="355"/>
                    </a:cubicBezTo>
                    <a:close/>
                    <a:moveTo>
                      <a:pt x="129" y="1"/>
                    </a:moveTo>
                    <a:cubicBezTo>
                      <a:pt x="86" y="1"/>
                      <a:pt x="44" y="5"/>
                      <a:pt x="0" y="10"/>
                    </a:cubicBezTo>
                    <a:lnTo>
                      <a:pt x="0" y="1790"/>
                    </a:lnTo>
                    <a:cubicBezTo>
                      <a:pt x="55" y="1785"/>
                      <a:pt x="109" y="1780"/>
                      <a:pt x="165" y="1780"/>
                    </a:cubicBezTo>
                    <a:lnTo>
                      <a:pt x="12150" y="1780"/>
                    </a:lnTo>
                    <a:lnTo>
                      <a:pt x="12150" y="10"/>
                    </a:lnTo>
                    <a:lnTo>
                      <a:pt x="6263" y="10"/>
                    </a:lnTo>
                    <a:lnTo>
                      <a:pt x="6263" y="357"/>
                    </a:lnTo>
                    <a:lnTo>
                      <a:pt x="11791" y="357"/>
                    </a:lnTo>
                    <a:lnTo>
                      <a:pt x="11791" y="1426"/>
                    </a:lnTo>
                    <a:lnTo>
                      <a:pt x="11631" y="1426"/>
                    </a:lnTo>
                    <a:cubicBezTo>
                      <a:pt x="10470" y="1426"/>
                      <a:pt x="9308" y="1425"/>
                      <a:pt x="8146" y="1425"/>
                    </a:cubicBezTo>
                    <a:cubicBezTo>
                      <a:pt x="6839" y="1425"/>
                      <a:pt x="5531" y="1426"/>
                      <a:pt x="4225" y="1434"/>
                    </a:cubicBezTo>
                    <a:cubicBezTo>
                      <a:pt x="4222" y="1434"/>
                      <a:pt x="4219" y="1434"/>
                      <a:pt x="4217" y="1434"/>
                    </a:cubicBezTo>
                    <a:cubicBezTo>
                      <a:pt x="3932" y="1434"/>
                      <a:pt x="3773" y="1358"/>
                      <a:pt x="3675" y="1087"/>
                    </a:cubicBezTo>
                    <a:cubicBezTo>
                      <a:pt x="3584" y="841"/>
                      <a:pt x="3445" y="613"/>
                      <a:pt x="3317" y="355"/>
                    </a:cubicBezTo>
                    <a:lnTo>
                      <a:pt x="5892" y="355"/>
                    </a:lnTo>
                    <a:lnTo>
                      <a:pt x="58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76"/>
              <p:cNvSpPr/>
              <p:nvPr/>
            </p:nvSpPr>
            <p:spPr>
              <a:xfrm>
                <a:off x="1891994" y="2934241"/>
                <a:ext cx="169395" cy="202055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7028" extrusionOk="0">
                    <a:moveTo>
                      <a:pt x="0" y="0"/>
                    </a:moveTo>
                    <a:lnTo>
                      <a:pt x="0" y="7027"/>
                    </a:lnTo>
                    <a:cubicBezTo>
                      <a:pt x="55" y="7023"/>
                      <a:pt x="109" y="7015"/>
                      <a:pt x="165" y="7015"/>
                    </a:cubicBezTo>
                    <a:lnTo>
                      <a:pt x="5892" y="7015"/>
                    </a:lnTo>
                    <a:lnTo>
                      <a:pt x="5892" y="6659"/>
                    </a:lnTo>
                    <a:lnTo>
                      <a:pt x="355" y="6659"/>
                    </a:lnTo>
                    <a:lnTo>
                      <a:pt x="355" y="18"/>
                    </a:lnTo>
                    <a:cubicBezTo>
                      <a:pt x="227" y="14"/>
                      <a:pt x="113" y="6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76"/>
              <p:cNvSpPr/>
              <p:nvPr/>
            </p:nvSpPr>
            <p:spPr>
              <a:xfrm>
                <a:off x="2071997" y="2934788"/>
                <a:ext cx="169366" cy="200934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6989" extrusionOk="0">
                    <a:moveTo>
                      <a:pt x="5537" y="1"/>
                    </a:moveTo>
                    <a:lnTo>
                      <a:pt x="5537" y="6643"/>
                    </a:lnTo>
                    <a:lnTo>
                      <a:pt x="0" y="6643"/>
                    </a:lnTo>
                    <a:lnTo>
                      <a:pt x="0" y="6989"/>
                    </a:lnTo>
                    <a:lnTo>
                      <a:pt x="5890" y="6989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76"/>
              <p:cNvSpPr/>
              <p:nvPr/>
            </p:nvSpPr>
            <p:spPr>
              <a:xfrm>
                <a:off x="1965651" y="2982426"/>
                <a:ext cx="79494" cy="8360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2908" extrusionOk="0">
                    <a:moveTo>
                      <a:pt x="734" y="480"/>
                    </a:moveTo>
                    <a:cubicBezTo>
                      <a:pt x="815" y="641"/>
                      <a:pt x="894" y="793"/>
                      <a:pt x="974" y="949"/>
                    </a:cubicBezTo>
                    <a:cubicBezTo>
                      <a:pt x="1170" y="1335"/>
                      <a:pt x="1367" y="1721"/>
                      <a:pt x="1562" y="2110"/>
                    </a:cubicBezTo>
                    <a:cubicBezTo>
                      <a:pt x="1591" y="2169"/>
                      <a:pt x="1624" y="2195"/>
                      <a:pt x="1689" y="2195"/>
                    </a:cubicBezTo>
                    <a:cubicBezTo>
                      <a:pt x="1691" y="2195"/>
                      <a:pt x="1693" y="2195"/>
                      <a:pt x="1695" y="2195"/>
                    </a:cubicBezTo>
                    <a:cubicBezTo>
                      <a:pt x="1755" y="2192"/>
                      <a:pt x="1815" y="2191"/>
                      <a:pt x="1875" y="2191"/>
                    </a:cubicBezTo>
                    <a:cubicBezTo>
                      <a:pt x="1965" y="2191"/>
                      <a:pt x="2055" y="2193"/>
                      <a:pt x="2146" y="2193"/>
                    </a:cubicBezTo>
                    <a:cubicBezTo>
                      <a:pt x="2358" y="2193"/>
                      <a:pt x="2408" y="2241"/>
                      <a:pt x="2404" y="2460"/>
                    </a:cubicBezTo>
                    <a:cubicBezTo>
                      <a:pt x="2404" y="2486"/>
                      <a:pt x="2401" y="2508"/>
                      <a:pt x="2399" y="2549"/>
                    </a:cubicBezTo>
                    <a:cubicBezTo>
                      <a:pt x="2235" y="2549"/>
                      <a:pt x="2073" y="2549"/>
                      <a:pt x="1912" y="2549"/>
                    </a:cubicBezTo>
                    <a:cubicBezTo>
                      <a:pt x="1752" y="2549"/>
                      <a:pt x="1593" y="2549"/>
                      <a:pt x="1435" y="2548"/>
                    </a:cubicBezTo>
                    <a:cubicBezTo>
                      <a:pt x="1411" y="2548"/>
                      <a:pt x="1377" y="2520"/>
                      <a:pt x="1366" y="2498"/>
                    </a:cubicBezTo>
                    <a:cubicBezTo>
                      <a:pt x="1051" y="1884"/>
                      <a:pt x="737" y="1267"/>
                      <a:pt x="419" y="641"/>
                    </a:cubicBezTo>
                    <a:cubicBezTo>
                      <a:pt x="526" y="587"/>
                      <a:pt x="627" y="534"/>
                      <a:pt x="734" y="480"/>
                    </a:cubicBezTo>
                    <a:close/>
                    <a:moveTo>
                      <a:pt x="888" y="0"/>
                    </a:moveTo>
                    <a:cubicBezTo>
                      <a:pt x="619" y="137"/>
                      <a:pt x="357" y="276"/>
                      <a:pt x="93" y="404"/>
                    </a:cubicBezTo>
                    <a:cubicBezTo>
                      <a:pt x="21" y="439"/>
                      <a:pt x="1" y="481"/>
                      <a:pt x="1" y="558"/>
                    </a:cubicBezTo>
                    <a:cubicBezTo>
                      <a:pt x="4" y="1243"/>
                      <a:pt x="2" y="1928"/>
                      <a:pt x="2" y="2611"/>
                    </a:cubicBezTo>
                    <a:cubicBezTo>
                      <a:pt x="2" y="2646"/>
                      <a:pt x="5" y="2679"/>
                      <a:pt x="8" y="2715"/>
                    </a:cubicBezTo>
                    <a:lnTo>
                      <a:pt x="357" y="2715"/>
                    </a:lnTo>
                    <a:lnTo>
                      <a:pt x="357" y="2029"/>
                    </a:lnTo>
                    <a:lnTo>
                      <a:pt x="357" y="1364"/>
                    </a:lnTo>
                    <a:cubicBezTo>
                      <a:pt x="399" y="1395"/>
                      <a:pt x="419" y="1430"/>
                      <a:pt x="435" y="1463"/>
                    </a:cubicBezTo>
                    <a:cubicBezTo>
                      <a:pt x="662" y="1910"/>
                      <a:pt x="892" y="2357"/>
                      <a:pt x="1116" y="2805"/>
                    </a:cubicBezTo>
                    <a:cubicBezTo>
                      <a:pt x="1152" y="2879"/>
                      <a:pt x="1191" y="2908"/>
                      <a:pt x="1277" y="2908"/>
                    </a:cubicBezTo>
                    <a:cubicBezTo>
                      <a:pt x="1549" y="2905"/>
                      <a:pt x="1823" y="2905"/>
                      <a:pt x="2096" y="2905"/>
                    </a:cubicBezTo>
                    <a:cubicBezTo>
                      <a:pt x="2278" y="2905"/>
                      <a:pt x="2460" y="2905"/>
                      <a:pt x="2642" y="2905"/>
                    </a:cubicBezTo>
                    <a:lnTo>
                      <a:pt x="2761" y="2905"/>
                    </a:lnTo>
                    <a:cubicBezTo>
                      <a:pt x="2761" y="2712"/>
                      <a:pt x="2764" y="2532"/>
                      <a:pt x="2761" y="2354"/>
                    </a:cubicBezTo>
                    <a:cubicBezTo>
                      <a:pt x="2754" y="2068"/>
                      <a:pt x="2532" y="1848"/>
                      <a:pt x="2245" y="1839"/>
                    </a:cubicBezTo>
                    <a:cubicBezTo>
                      <a:pt x="2191" y="1836"/>
                      <a:pt x="2136" y="1833"/>
                      <a:pt x="2081" y="1833"/>
                    </a:cubicBezTo>
                    <a:cubicBezTo>
                      <a:pt x="2041" y="1833"/>
                      <a:pt x="2001" y="1835"/>
                      <a:pt x="1962" y="1839"/>
                    </a:cubicBezTo>
                    <a:cubicBezTo>
                      <a:pt x="1952" y="1840"/>
                      <a:pt x="1942" y="1840"/>
                      <a:pt x="1933" y="1840"/>
                    </a:cubicBezTo>
                    <a:cubicBezTo>
                      <a:pt x="1849" y="1840"/>
                      <a:pt x="1802" y="1802"/>
                      <a:pt x="1761" y="1719"/>
                    </a:cubicBezTo>
                    <a:cubicBezTo>
                      <a:pt x="1574" y="1336"/>
                      <a:pt x="1378" y="958"/>
                      <a:pt x="1185" y="578"/>
                    </a:cubicBezTo>
                    <a:cubicBezTo>
                      <a:pt x="1088" y="389"/>
                      <a:pt x="990" y="201"/>
                      <a:pt x="8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76"/>
              <p:cNvSpPr/>
              <p:nvPr/>
            </p:nvSpPr>
            <p:spPr>
              <a:xfrm>
                <a:off x="1938482" y="2955516"/>
                <a:ext cx="133544" cy="64228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2234" extrusionOk="0">
                    <a:moveTo>
                      <a:pt x="0" y="1"/>
                    </a:moveTo>
                    <a:lnTo>
                      <a:pt x="0" y="2233"/>
                    </a:lnTo>
                    <a:lnTo>
                      <a:pt x="352" y="2233"/>
                    </a:lnTo>
                    <a:lnTo>
                      <a:pt x="352" y="357"/>
                    </a:lnTo>
                    <a:lnTo>
                      <a:pt x="4297" y="357"/>
                    </a:lnTo>
                    <a:lnTo>
                      <a:pt x="4297" y="2233"/>
                    </a:lnTo>
                    <a:lnTo>
                      <a:pt x="4644" y="2233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76"/>
              <p:cNvSpPr/>
              <p:nvPr/>
            </p:nvSpPr>
            <p:spPr>
              <a:xfrm>
                <a:off x="1938597" y="3030381"/>
                <a:ext cx="133544" cy="64199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2233" extrusionOk="0">
                    <a:moveTo>
                      <a:pt x="1" y="0"/>
                    </a:moveTo>
                    <a:lnTo>
                      <a:pt x="1" y="2232"/>
                    </a:lnTo>
                    <a:lnTo>
                      <a:pt x="4645" y="2232"/>
                    </a:lnTo>
                    <a:lnTo>
                      <a:pt x="4645" y="0"/>
                    </a:lnTo>
                    <a:lnTo>
                      <a:pt x="4290" y="0"/>
                    </a:lnTo>
                    <a:lnTo>
                      <a:pt x="4290" y="1877"/>
                    </a:lnTo>
                    <a:lnTo>
                      <a:pt x="348" y="1877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76"/>
              <p:cNvSpPr/>
              <p:nvPr/>
            </p:nvSpPr>
            <p:spPr>
              <a:xfrm>
                <a:off x="2152871" y="3057464"/>
                <a:ext cx="37001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5" extrusionOk="0">
                    <a:moveTo>
                      <a:pt x="928" y="360"/>
                    </a:moveTo>
                    <a:lnTo>
                      <a:pt x="928" y="936"/>
                    </a:lnTo>
                    <a:lnTo>
                      <a:pt x="353" y="936"/>
                    </a:lnTo>
                    <a:lnTo>
                      <a:pt x="353" y="360"/>
                    </a:lnTo>
                    <a:close/>
                    <a:moveTo>
                      <a:pt x="0" y="1"/>
                    </a:moveTo>
                    <a:lnTo>
                      <a:pt x="0" y="1295"/>
                    </a:lnTo>
                    <a:lnTo>
                      <a:pt x="1287" y="1295"/>
                    </a:ln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76"/>
              <p:cNvSpPr/>
              <p:nvPr/>
            </p:nvSpPr>
            <p:spPr>
              <a:xfrm>
                <a:off x="2087982" y="2986221"/>
                <a:ext cx="101976" cy="9804"/>
              </a:xfrm>
              <a:custGeom>
                <a:avLst/>
                <a:gdLst/>
                <a:ahLst/>
                <a:cxnLst/>
                <a:rect l="l" t="t" r="r" b="b"/>
                <a:pathLst>
                  <a:path w="3547" h="341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547" y="340"/>
                    </a:lnTo>
                    <a:lnTo>
                      <a:pt x="35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76"/>
              <p:cNvSpPr/>
              <p:nvPr/>
            </p:nvSpPr>
            <p:spPr>
              <a:xfrm>
                <a:off x="2087867" y="3027133"/>
                <a:ext cx="102091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551" y="339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76"/>
              <p:cNvSpPr/>
              <p:nvPr/>
            </p:nvSpPr>
            <p:spPr>
              <a:xfrm>
                <a:off x="2087867" y="2955488"/>
                <a:ext cx="50859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1768" y="340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76"/>
              <p:cNvSpPr/>
              <p:nvPr/>
            </p:nvSpPr>
            <p:spPr>
              <a:xfrm>
                <a:off x="2154424" y="3006749"/>
                <a:ext cx="35449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40" extrusionOk="0">
                    <a:moveTo>
                      <a:pt x="1" y="0"/>
                    </a:moveTo>
                    <a:lnTo>
                      <a:pt x="1" y="340"/>
                    </a:lnTo>
                    <a:lnTo>
                      <a:pt x="1233" y="340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6"/>
              <p:cNvSpPr/>
              <p:nvPr/>
            </p:nvSpPr>
            <p:spPr>
              <a:xfrm>
                <a:off x="2087867" y="3006691"/>
                <a:ext cx="35363" cy="9804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341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1230" y="340"/>
                    </a:lnTo>
                    <a:lnTo>
                      <a:pt x="12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6"/>
              <p:cNvSpPr/>
              <p:nvPr/>
            </p:nvSpPr>
            <p:spPr>
              <a:xfrm>
                <a:off x="2210918" y="2955258"/>
                <a:ext cx="9976" cy="3036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056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346" y="1055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76"/>
              <p:cNvSpPr/>
              <p:nvPr/>
            </p:nvSpPr>
            <p:spPr>
              <a:xfrm>
                <a:off x="2211004" y="2934874"/>
                <a:ext cx="9976" cy="9746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39" extrusionOk="0">
                    <a:moveTo>
                      <a:pt x="1" y="1"/>
                    </a:moveTo>
                    <a:lnTo>
                      <a:pt x="1" y="339"/>
                    </a:lnTo>
                    <a:lnTo>
                      <a:pt x="346" y="339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76"/>
              <p:cNvSpPr/>
              <p:nvPr/>
            </p:nvSpPr>
            <p:spPr>
              <a:xfrm>
                <a:off x="1912579" y="3105477"/>
                <a:ext cx="10005" cy="9833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8" y="341"/>
                    </a:lnTo>
                    <a:lnTo>
                      <a:pt x="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76"/>
              <p:cNvSpPr/>
              <p:nvPr/>
            </p:nvSpPr>
            <p:spPr>
              <a:xfrm>
                <a:off x="1933135" y="3105477"/>
                <a:ext cx="9919" cy="9861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3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345" y="343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6"/>
              <p:cNvSpPr/>
              <p:nvPr/>
            </p:nvSpPr>
            <p:spPr>
              <a:xfrm>
                <a:off x="2170121" y="2893732"/>
                <a:ext cx="9833" cy="994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341" y="346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6"/>
              <p:cNvSpPr/>
              <p:nvPr/>
            </p:nvSpPr>
            <p:spPr>
              <a:xfrm>
                <a:off x="2190534" y="2893732"/>
                <a:ext cx="9833" cy="986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3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342" y="343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6"/>
              <p:cNvSpPr/>
              <p:nvPr/>
            </p:nvSpPr>
            <p:spPr>
              <a:xfrm>
                <a:off x="2211004" y="2893790"/>
                <a:ext cx="997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38" extrusionOk="0">
                    <a:moveTo>
                      <a:pt x="1" y="0"/>
                    </a:moveTo>
                    <a:lnTo>
                      <a:pt x="1" y="338"/>
                    </a:lnTo>
                    <a:lnTo>
                      <a:pt x="346" y="338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6"/>
              <p:cNvSpPr/>
              <p:nvPr/>
            </p:nvSpPr>
            <p:spPr>
              <a:xfrm>
                <a:off x="2133839" y="3006691"/>
                <a:ext cx="9861" cy="9833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42" y="342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6"/>
              <p:cNvSpPr/>
              <p:nvPr/>
            </p:nvSpPr>
            <p:spPr>
              <a:xfrm>
                <a:off x="1912751" y="2893732"/>
                <a:ext cx="9833" cy="986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3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342" y="343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6"/>
              <p:cNvSpPr/>
              <p:nvPr/>
            </p:nvSpPr>
            <p:spPr>
              <a:xfrm>
                <a:off x="1933192" y="2893704"/>
                <a:ext cx="9833" cy="994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6" extrusionOk="0">
                    <a:moveTo>
                      <a:pt x="0" y="0"/>
                    </a:moveTo>
                    <a:lnTo>
                      <a:pt x="0" y="345"/>
                    </a:lnTo>
                    <a:lnTo>
                      <a:pt x="341" y="345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76"/>
              <p:cNvSpPr/>
              <p:nvPr/>
            </p:nvSpPr>
            <p:spPr>
              <a:xfrm>
                <a:off x="1953605" y="2893704"/>
                <a:ext cx="9919" cy="9804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5" y="341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1" name="Google Shape;1001;p76"/>
            <p:cNvSpPr/>
            <p:nvPr/>
          </p:nvSpPr>
          <p:spPr>
            <a:xfrm>
              <a:off x="4297650" y="1806839"/>
              <a:ext cx="548700" cy="548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2" name="Google Shape;100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91225" y="1678065"/>
            <a:ext cx="239900" cy="260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12875" y="1620652"/>
            <a:ext cx="239900" cy="271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7"/>
          <p:cNvSpPr/>
          <p:nvPr/>
        </p:nvSpPr>
        <p:spPr>
          <a:xfrm>
            <a:off x="2399175" y="1682313"/>
            <a:ext cx="914400" cy="91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77"/>
          <p:cNvSpPr/>
          <p:nvPr/>
        </p:nvSpPr>
        <p:spPr>
          <a:xfrm>
            <a:off x="1944150" y="2820987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77"/>
          <p:cNvSpPr txBox="1">
            <a:spLocks noGrp="1"/>
          </p:cNvSpPr>
          <p:nvPr>
            <p:ph type="title"/>
          </p:nvPr>
        </p:nvSpPr>
        <p:spPr>
          <a:xfrm>
            <a:off x="3483825" y="1718613"/>
            <a:ext cx="3261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11" name="Google Shape;1011;p77"/>
          <p:cNvSpPr txBox="1">
            <a:spLocks noGrp="1"/>
          </p:cNvSpPr>
          <p:nvPr>
            <p:ph type="title" idx="2"/>
          </p:nvPr>
        </p:nvSpPr>
        <p:spPr>
          <a:xfrm>
            <a:off x="2399175" y="1765113"/>
            <a:ext cx="914400" cy="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1012" name="Google Shape;1012;p77"/>
          <p:cNvSpPr txBox="1">
            <a:spLocks noGrp="1"/>
          </p:cNvSpPr>
          <p:nvPr>
            <p:ph type="subTitle" idx="1"/>
          </p:nvPr>
        </p:nvSpPr>
        <p:spPr>
          <a:xfrm>
            <a:off x="1944150" y="2958237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Describe en qué consiste esta sección si lo necesitas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013" name="Google Shape;1013;p77"/>
          <p:cNvSpPr/>
          <p:nvPr/>
        </p:nvSpPr>
        <p:spPr>
          <a:xfrm>
            <a:off x="8422576" y="4396751"/>
            <a:ext cx="444000" cy="44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0516C"/>
              </a:gs>
              <a:gs pos="100000">
                <a:srgbClr val="11141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77">
            <a:hlinkClick r:id="rId3" action="ppaction://hlinksldjump"/>
          </p:cNvPr>
          <p:cNvSpPr/>
          <p:nvPr/>
        </p:nvSpPr>
        <p:spPr>
          <a:xfrm>
            <a:off x="8487397" y="4454785"/>
            <a:ext cx="3144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5" name="Google Shape;1015;p77"/>
          <p:cNvGrpSpPr/>
          <p:nvPr/>
        </p:nvGrpSpPr>
        <p:grpSpPr>
          <a:xfrm>
            <a:off x="8527001" y="4502460"/>
            <a:ext cx="235719" cy="232697"/>
            <a:chOff x="6238300" y="1426975"/>
            <a:chExt cx="489450" cy="483175"/>
          </a:xfrm>
        </p:grpSpPr>
        <p:sp>
          <p:nvSpPr>
            <p:cNvPr id="1016" name="Google Shape;1016;p77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7" name="Google Shape;1017;p77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8" name="Google Shape;1018;p77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8"/>
          <p:cNvSpPr/>
          <p:nvPr/>
        </p:nvSpPr>
        <p:spPr>
          <a:xfrm>
            <a:off x="6128850" y="1761160"/>
            <a:ext cx="731400" cy="7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78"/>
          <p:cNvSpPr/>
          <p:nvPr/>
        </p:nvSpPr>
        <p:spPr>
          <a:xfrm>
            <a:off x="2283763" y="1761160"/>
            <a:ext cx="731400" cy="7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78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78"/>
          <p:cNvSpPr txBox="1">
            <a:spLocks noGrp="1"/>
          </p:cNvSpPr>
          <p:nvPr>
            <p:ph type="title"/>
          </p:nvPr>
        </p:nvSpPr>
        <p:spPr>
          <a:xfrm>
            <a:off x="1278163" y="2745516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</a:t>
            </a:r>
            <a:endParaRPr/>
          </a:p>
        </p:txBody>
      </p:sp>
      <p:sp>
        <p:nvSpPr>
          <p:cNvPr id="1027" name="Google Shape;1027;p78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Principales requisitos</a:t>
            </a:r>
            <a:endParaRPr/>
          </a:p>
        </p:txBody>
      </p:sp>
      <p:sp>
        <p:nvSpPr>
          <p:cNvPr id="1028" name="Google Shape;1028;p78"/>
          <p:cNvSpPr txBox="1">
            <a:spLocks noGrp="1"/>
          </p:cNvSpPr>
          <p:nvPr>
            <p:ph type="title" idx="2"/>
          </p:nvPr>
        </p:nvSpPr>
        <p:spPr>
          <a:xfrm>
            <a:off x="5123238" y="2745516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1029" name="Google Shape;1029;p78"/>
          <p:cNvSpPr txBox="1">
            <a:spLocks noGrp="1"/>
          </p:cNvSpPr>
          <p:nvPr>
            <p:ph type="subTitle" idx="1"/>
          </p:nvPr>
        </p:nvSpPr>
        <p:spPr>
          <a:xfrm>
            <a:off x="5202288" y="3103770"/>
            <a:ext cx="2584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tiene un nombre precioso y es el segundo planeta más cercano al Sol</a:t>
            </a:r>
            <a:endParaRPr/>
          </a:p>
        </p:txBody>
      </p:sp>
      <p:sp>
        <p:nvSpPr>
          <p:cNvPr id="1030" name="Google Shape;1030;p78"/>
          <p:cNvSpPr txBox="1">
            <a:spLocks noGrp="1"/>
          </p:cNvSpPr>
          <p:nvPr>
            <p:ph type="subTitle" idx="3"/>
          </p:nvPr>
        </p:nvSpPr>
        <p:spPr>
          <a:xfrm>
            <a:off x="1357213" y="3103770"/>
            <a:ext cx="2584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el planeta más cercano al Sol y el más pequeño del sistema solar</a:t>
            </a:r>
            <a:endParaRPr/>
          </a:p>
        </p:txBody>
      </p:sp>
      <p:pic>
        <p:nvPicPr>
          <p:cNvPr id="1031" name="Google Shape;103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636725" cy="17259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2" name="Google Shape;1032;p78"/>
          <p:cNvGrpSpPr/>
          <p:nvPr/>
        </p:nvGrpSpPr>
        <p:grpSpPr>
          <a:xfrm>
            <a:off x="6248325" y="1880325"/>
            <a:ext cx="492450" cy="493050"/>
            <a:chOff x="4672325" y="1264025"/>
            <a:chExt cx="492450" cy="493050"/>
          </a:xfrm>
        </p:grpSpPr>
        <p:sp>
          <p:nvSpPr>
            <p:cNvPr id="1033" name="Google Shape;1033;p78"/>
            <p:cNvSpPr/>
            <p:nvPr/>
          </p:nvSpPr>
          <p:spPr>
            <a:xfrm>
              <a:off x="4784825" y="1347750"/>
              <a:ext cx="56875" cy="115000"/>
            </a:xfrm>
            <a:custGeom>
              <a:avLst/>
              <a:gdLst/>
              <a:ahLst/>
              <a:cxnLst/>
              <a:rect l="l" t="t" r="r" b="b"/>
              <a:pathLst>
                <a:path w="2275" h="4600" extrusionOk="0">
                  <a:moveTo>
                    <a:pt x="825" y="1100"/>
                  </a:moveTo>
                  <a:lnTo>
                    <a:pt x="825" y="1700"/>
                  </a:lnTo>
                  <a:lnTo>
                    <a:pt x="750" y="1625"/>
                  </a:lnTo>
                  <a:lnTo>
                    <a:pt x="700" y="1575"/>
                  </a:lnTo>
                  <a:lnTo>
                    <a:pt x="675" y="1525"/>
                  </a:lnTo>
                  <a:lnTo>
                    <a:pt x="675" y="1425"/>
                  </a:lnTo>
                  <a:lnTo>
                    <a:pt x="675" y="1350"/>
                  </a:lnTo>
                  <a:lnTo>
                    <a:pt x="725" y="1200"/>
                  </a:lnTo>
                  <a:lnTo>
                    <a:pt x="775" y="1150"/>
                  </a:lnTo>
                  <a:lnTo>
                    <a:pt x="825" y="1100"/>
                  </a:lnTo>
                  <a:close/>
                  <a:moveTo>
                    <a:pt x="1400" y="2575"/>
                  </a:moveTo>
                  <a:lnTo>
                    <a:pt x="1500" y="2625"/>
                  </a:lnTo>
                  <a:lnTo>
                    <a:pt x="1575" y="2700"/>
                  </a:lnTo>
                  <a:lnTo>
                    <a:pt x="1625" y="2750"/>
                  </a:lnTo>
                  <a:lnTo>
                    <a:pt x="1650" y="2825"/>
                  </a:lnTo>
                  <a:lnTo>
                    <a:pt x="1675" y="2975"/>
                  </a:lnTo>
                  <a:lnTo>
                    <a:pt x="1675" y="3075"/>
                  </a:lnTo>
                  <a:lnTo>
                    <a:pt x="1650" y="3200"/>
                  </a:lnTo>
                  <a:lnTo>
                    <a:pt x="1600" y="3300"/>
                  </a:lnTo>
                  <a:lnTo>
                    <a:pt x="1500" y="3400"/>
                  </a:lnTo>
                  <a:lnTo>
                    <a:pt x="1400" y="3475"/>
                  </a:lnTo>
                  <a:lnTo>
                    <a:pt x="1400" y="2575"/>
                  </a:lnTo>
                  <a:close/>
                  <a:moveTo>
                    <a:pt x="1100" y="0"/>
                  </a:moveTo>
                  <a:lnTo>
                    <a:pt x="1000" y="25"/>
                  </a:lnTo>
                  <a:lnTo>
                    <a:pt x="900" y="75"/>
                  </a:lnTo>
                  <a:lnTo>
                    <a:pt x="850" y="175"/>
                  </a:lnTo>
                  <a:lnTo>
                    <a:pt x="825" y="300"/>
                  </a:lnTo>
                  <a:lnTo>
                    <a:pt x="825" y="475"/>
                  </a:lnTo>
                  <a:lnTo>
                    <a:pt x="775" y="475"/>
                  </a:lnTo>
                  <a:lnTo>
                    <a:pt x="650" y="525"/>
                  </a:lnTo>
                  <a:lnTo>
                    <a:pt x="525" y="600"/>
                  </a:lnTo>
                  <a:lnTo>
                    <a:pt x="425" y="675"/>
                  </a:lnTo>
                  <a:lnTo>
                    <a:pt x="325" y="750"/>
                  </a:lnTo>
                  <a:lnTo>
                    <a:pt x="250" y="875"/>
                  </a:lnTo>
                  <a:lnTo>
                    <a:pt x="200" y="975"/>
                  </a:lnTo>
                  <a:lnTo>
                    <a:pt x="150" y="1100"/>
                  </a:lnTo>
                  <a:lnTo>
                    <a:pt x="100" y="1250"/>
                  </a:lnTo>
                  <a:lnTo>
                    <a:pt x="100" y="1375"/>
                  </a:lnTo>
                  <a:lnTo>
                    <a:pt x="100" y="1500"/>
                  </a:lnTo>
                  <a:lnTo>
                    <a:pt x="100" y="1600"/>
                  </a:lnTo>
                  <a:lnTo>
                    <a:pt x="125" y="1725"/>
                  </a:lnTo>
                  <a:lnTo>
                    <a:pt x="175" y="1825"/>
                  </a:lnTo>
                  <a:lnTo>
                    <a:pt x="225" y="1925"/>
                  </a:lnTo>
                  <a:lnTo>
                    <a:pt x="300" y="2000"/>
                  </a:lnTo>
                  <a:lnTo>
                    <a:pt x="400" y="2100"/>
                  </a:lnTo>
                  <a:lnTo>
                    <a:pt x="575" y="2225"/>
                  </a:lnTo>
                  <a:lnTo>
                    <a:pt x="825" y="2350"/>
                  </a:lnTo>
                  <a:lnTo>
                    <a:pt x="825" y="3550"/>
                  </a:lnTo>
                  <a:lnTo>
                    <a:pt x="650" y="3500"/>
                  </a:lnTo>
                  <a:lnTo>
                    <a:pt x="450" y="3400"/>
                  </a:lnTo>
                  <a:lnTo>
                    <a:pt x="325" y="3350"/>
                  </a:lnTo>
                  <a:lnTo>
                    <a:pt x="225" y="3350"/>
                  </a:lnTo>
                  <a:lnTo>
                    <a:pt x="125" y="3400"/>
                  </a:lnTo>
                  <a:lnTo>
                    <a:pt x="50" y="3475"/>
                  </a:lnTo>
                  <a:lnTo>
                    <a:pt x="0" y="3575"/>
                  </a:lnTo>
                  <a:lnTo>
                    <a:pt x="0" y="3700"/>
                  </a:lnTo>
                  <a:lnTo>
                    <a:pt x="50" y="3800"/>
                  </a:lnTo>
                  <a:lnTo>
                    <a:pt x="125" y="3875"/>
                  </a:lnTo>
                  <a:lnTo>
                    <a:pt x="325" y="3975"/>
                  </a:lnTo>
                  <a:lnTo>
                    <a:pt x="500" y="4050"/>
                  </a:lnTo>
                  <a:lnTo>
                    <a:pt x="650" y="4100"/>
                  </a:lnTo>
                  <a:lnTo>
                    <a:pt x="825" y="4125"/>
                  </a:lnTo>
                  <a:lnTo>
                    <a:pt x="825" y="4300"/>
                  </a:lnTo>
                  <a:lnTo>
                    <a:pt x="850" y="4425"/>
                  </a:lnTo>
                  <a:lnTo>
                    <a:pt x="900" y="4525"/>
                  </a:lnTo>
                  <a:lnTo>
                    <a:pt x="1000" y="4575"/>
                  </a:lnTo>
                  <a:lnTo>
                    <a:pt x="1100" y="4600"/>
                  </a:lnTo>
                  <a:lnTo>
                    <a:pt x="1225" y="4575"/>
                  </a:lnTo>
                  <a:lnTo>
                    <a:pt x="1325" y="4525"/>
                  </a:lnTo>
                  <a:lnTo>
                    <a:pt x="1375" y="4425"/>
                  </a:lnTo>
                  <a:lnTo>
                    <a:pt x="1400" y="4300"/>
                  </a:lnTo>
                  <a:lnTo>
                    <a:pt x="1400" y="4100"/>
                  </a:lnTo>
                  <a:lnTo>
                    <a:pt x="1575" y="4050"/>
                  </a:lnTo>
                  <a:lnTo>
                    <a:pt x="1725" y="3975"/>
                  </a:lnTo>
                  <a:lnTo>
                    <a:pt x="1850" y="3850"/>
                  </a:lnTo>
                  <a:lnTo>
                    <a:pt x="1975" y="3750"/>
                  </a:lnTo>
                  <a:lnTo>
                    <a:pt x="2075" y="3600"/>
                  </a:lnTo>
                  <a:lnTo>
                    <a:pt x="2150" y="3475"/>
                  </a:lnTo>
                  <a:lnTo>
                    <a:pt x="2225" y="3325"/>
                  </a:lnTo>
                  <a:lnTo>
                    <a:pt x="2250" y="3175"/>
                  </a:lnTo>
                  <a:lnTo>
                    <a:pt x="2275" y="2975"/>
                  </a:lnTo>
                  <a:lnTo>
                    <a:pt x="2250" y="2800"/>
                  </a:lnTo>
                  <a:lnTo>
                    <a:pt x="2200" y="2625"/>
                  </a:lnTo>
                  <a:lnTo>
                    <a:pt x="2125" y="2475"/>
                  </a:lnTo>
                  <a:lnTo>
                    <a:pt x="2025" y="2325"/>
                  </a:lnTo>
                  <a:lnTo>
                    <a:pt x="1875" y="2200"/>
                  </a:lnTo>
                  <a:lnTo>
                    <a:pt x="1725" y="2100"/>
                  </a:lnTo>
                  <a:lnTo>
                    <a:pt x="1550" y="2000"/>
                  </a:lnTo>
                  <a:lnTo>
                    <a:pt x="1400" y="1950"/>
                  </a:lnTo>
                  <a:lnTo>
                    <a:pt x="1400" y="1050"/>
                  </a:lnTo>
                  <a:lnTo>
                    <a:pt x="1475" y="1075"/>
                  </a:lnTo>
                  <a:lnTo>
                    <a:pt x="1525" y="1125"/>
                  </a:lnTo>
                  <a:lnTo>
                    <a:pt x="1600" y="1200"/>
                  </a:lnTo>
                  <a:lnTo>
                    <a:pt x="1700" y="1250"/>
                  </a:lnTo>
                  <a:lnTo>
                    <a:pt x="1825" y="1250"/>
                  </a:lnTo>
                  <a:lnTo>
                    <a:pt x="1925" y="1200"/>
                  </a:lnTo>
                  <a:lnTo>
                    <a:pt x="2000" y="1125"/>
                  </a:lnTo>
                  <a:lnTo>
                    <a:pt x="2050" y="1025"/>
                  </a:lnTo>
                  <a:lnTo>
                    <a:pt x="2050" y="900"/>
                  </a:lnTo>
                  <a:lnTo>
                    <a:pt x="2000" y="800"/>
                  </a:lnTo>
                  <a:lnTo>
                    <a:pt x="1875" y="675"/>
                  </a:lnTo>
                  <a:lnTo>
                    <a:pt x="1725" y="550"/>
                  </a:lnTo>
                  <a:lnTo>
                    <a:pt x="1575" y="500"/>
                  </a:lnTo>
                  <a:lnTo>
                    <a:pt x="1400" y="450"/>
                  </a:lnTo>
                  <a:lnTo>
                    <a:pt x="1400" y="300"/>
                  </a:lnTo>
                  <a:lnTo>
                    <a:pt x="1375" y="175"/>
                  </a:lnTo>
                  <a:lnTo>
                    <a:pt x="1325" y="75"/>
                  </a:lnTo>
                  <a:lnTo>
                    <a:pt x="1225" y="25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8"/>
            <p:cNvSpPr/>
            <p:nvPr/>
          </p:nvSpPr>
          <p:spPr>
            <a:xfrm>
              <a:off x="4672325" y="1264025"/>
              <a:ext cx="281225" cy="282450"/>
            </a:xfrm>
            <a:custGeom>
              <a:avLst/>
              <a:gdLst/>
              <a:ahLst/>
              <a:cxnLst/>
              <a:rect l="l" t="t" r="r" b="b"/>
              <a:pathLst>
                <a:path w="11249" h="11298" extrusionOk="0">
                  <a:moveTo>
                    <a:pt x="5350" y="600"/>
                  </a:moveTo>
                  <a:lnTo>
                    <a:pt x="5350" y="1675"/>
                  </a:lnTo>
                  <a:lnTo>
                    <a:pt x="4950" y="1725"/>
                  </a:lnTo>
                  <a:lnTo>
                    <a:pt x="4600" y="1800"/>
                  </a:lnTo>
                  <a:lnTo>
                    <a:pt x="4250" y="1900"/>
                  </a:lnTo>
                  <a:lnTo>
                    <a:pt x="3900" y="2050"/>
                  </a:lnTo>
                  <a:lnTo>
                    <a:pt x="3375" y="1125"/>
                  </a:lnTo>
                  <a:lnTo>
                    <a:pt x="3825" y="925"/>
                  </a:lnTo>
                  <a:lnTo>
                    <a:pt x="4300" y="750"/>
                  </a:lnTo>
                  <a:lnTo>
                    <a:pt x="4825" y="650"/>
                  </a:lnTo>
                  <a:lnTo>
                    <a:pt x="5350" y="600"/>
                  </a:lnTo>
                  <a:close/>
                  <a:moveTo>
                    <a:pt x="5925" y="600"/>
                  </a:moveTo>
                  <a:lnTo>
                    <a:pt x="6475" y="650"/>
                  </a:lnTo>
                  <a:lnTo>
                    <a:pt x="6825" y="725"/>
                  </a:lnTo>
                  <a:lnTo>
                    <a:pt x="7200" y="825"/>
                  </a:lnTo>
                  <a:lnTo>
                    <a:pt x="7550" y="975"/>
                  </a:lnTo>
                  <a:lnTo>
                    <a:pt x="7900" y="1125"/>
                  </a:lnTo>
                  <a:lnTo>
                    <a:pt x="7350" y="2050"/>
                  </a:lnTo>
                  <a:lnTo>
                    <a:pt x="7100" y="1925"/>
                  </a:lnTo>
                  <a:lnTo>
                    <a:pt x="6825" y="1850"/>
                  </a:lnTo>
                  <a:lnTo>
                    <a:pt x="6375" y="1725"/>
                  </a:lnTo>
                  <a:lnTo>
                    <a:pt x="6150" y="1700"/>
                  </a:lnTo>
                  <a:lnTo>
                    <a:pt x="5925" y="1675"/>
                  </a:lnTo>
                  <a:lnTo>
                    <a:pt x="5925" y="600"/>
                  </a:lnTo>
                  <a:close/>
                  <a:moveTo>
                    <a:pt x="2875" y="1400"/>
                  </a:moveTo>
                  <a:lnTo>
                    <a:pt x="3400" y="2350"/>
                  </a:lnTo>
                  <a:lnTo>
                    <a:pt x="3100" y="2575"/>
                  </a:lnTo>
                  <a:lnTo>
                    <a:pt x="2825" y="2824"/>
                  </a:lnTo>
                  <a:lnTo>
                    <a:pt x="2576" y="3099"/>
                  </a:lnTo>
                  <a:lnTo>
                    <a:pt x="2351" y="3399"/>
                  </a:lnTo>
                  <a:lnTo>
                    <a:pt x="1401" y="2849"/>
                  </a:lnTo>
                  <a:lnTo>
                    <a:pt x="1726" y="2450"/>
                  </a:lnTo>
                  <a:lnTo>
                    <a:pt x="2051" y="2050"/>
                  </a:lnTo>
                  <a:lnTo>
                    <a:pt x="2451" y="1725"/>
                  </a:lnTo>
                  <a:lnTo>
                    <a:pt x="2875" y="1400"/>
                  </a:lnTo>
                  <a:close/>
                  <a:moveTo>
                    <a:pt x="8400" y="1400"/>
                  </a:moveTo>
                  <a:lnTo>
                    <a:pt x="8824" y="1725"/>
                  </a:lnTo>
                  <a:lnTo>
                    <a:pt x="9199" y="2050"/>
                  </a:lnTo>
                  <a:lnTo>
                    <a:pt x="9549" y="2450"/>
                  </a:lnTo>
                  <a:lnTo>
                    <a:pt x="9849" y="2849"/>
                  </a:lnTo>
                  <a:lnTo>
                    <a:pt x="8924" y="3399"/>
                  </a:lnTo>
                  <a:lnTo>
                    <a:pt x="8699" y="3099"/>
                  </a:lnTo>
                  <a:lnTo>
                    <a:pt x="8449" y="2824"/>
                  </a:lnTo>
                  <a:lnTo>
                    <a:pt x="8150" y="2575"/>
                  </a:lnTo>
                  <a:lnTo>
                    <a:pt x="7850" y="2350"/>
                  </a:lnTo>
                  <a:lnTo>
                    <a:pt x="8400" y="1400"/>
                  </a:lnTo>
                  <a:close/>
                  <a:moveTo>
                    <a:pt x="1126" y="3349"/>
                  </a:moveTo>
                  <a:lnTo>
                    <a:pt x="2051" y="3899"/>
                  </a:lnTo>
                  <a:lnTo>
                    <a:pt x="1901" y="4224"/>
                  </a:lnTo>
                  <a:lnTo>
                    <a:pt x="1776" y="4574"/>
                  </a:lnTo>
                  <a:lnTo>
                    <a:pt x="1701" y="4949"/>
                  </a:lnTo>
                  <a:lnTo>
                    <a:pt x="1651" y="5324"/>
                  </a:lnTo>
                  <a:lnTo>
                    <a:pt x="576" y="5324"/>
                  </a:lnTo>
                  <a:lnTo>
                    <a:pt x="626" y="4799"/>
                  </a:lnTo>
                  <a:lnTo>
                    <a:pt x="751" y="4299"/>
                  </a:lnTo>
                  <a:lnTo>
                    <a:pt x="901" y="3824"/>
                  </a:lnTo>
                  <a:lnTo>
                    <a:pt x="1126" y="3349"/>
                  </a:lnTo>
                  <a:close/>
                  <a:moveTo>
                    <a:pt x="10149" y="3349"/>
                  </a:moveTo>
                  <a:lnTo>
                    <a:pt x="10274" y="3624"/>
                  </a:lnTo>
                  <a:lnTo>
                    <a:pt x="10374" y="3899"/>
                  </a:lnTo>
                  <a:lnTo>
                    <a:pt x="10549" y="4399"/>
                  </a:lnTo>
                  <a:lnTo>
                    <a:pt x="10649" y="4899"/>
                  </a:lnTo>
                  <a:lnTo>
                    <a:pt x="10674" y="5324"/>
                  </a:lnTo>
                  <a:lnTo>
                    <a:pt x="9599" y="5324"/>
                  </a:lnTo>
                  <a:lnTo>
                    <a:pt x="9549" y="4974"/>
                  </a:lnTo>
                  <a:lnTo>
                    <a:pt x="9474" y="4599"/>
                  </a:lnTo>
                  <a:lnTo>
                    <a:pt x="9374" y="4249"/>
                  </a:lnTo>
                  <a:lnTo>
                    <a:pt x="9224" y="3899"/>
                  </a:lnTo>
                  <a:lnTo>
                    <a:pt x="10149" y="3349"/>
                  </a:lnTo>
                  <a:close/>
                  <a:moveTo>
                    <a:pt x="1651" y="5924"/>
                  </a:moveTo>
                  <a:lnTo>
                    <a:pt x="1676" y="6174"/>
                  </a:lnTo>
                  <a:lnTo>
                    <a:pt x="1726" y="6499"/>
                  </a:lnTo>
                  <a:lnTo>
                    <a:pt x="1826" y="6824"/>
                  </a:lnTo>
                  <a:lnTo>
                    <a:pt x="1926" y="7099"/>
                  </a:lnTo>
                  <a:lnTo>
                    <a:pt x="2026" y="7374"/>
                  </a:lnTo>
                  <a:lnTo>
                    <a:pt x="1101" y="7899"/>
                  </a:lnTo>
                  <a:lnTo>
                    <a:pt x="926" y="7524"/>
                  </a:lnTo>
                  <a:lnTo>
                    <a:pt x="801" y="7149"/>
                  </a:lnTo>
                  <a:lnTo>
                    <a:pt x="701" y="6799"/>
                  </a:lnTo>
                  <a:lnTo>
                    <a:pt x="626" y="6449"/>
                  </a:lnTo>
                  <a:lnTo>
                    <a:pt x="576" y="6074"/>
                  </a:lnTo>
                  <a:lnTo>
                    <a:pt x="576" y="5924"/>
                  </a:lnTo>
                  <a:close/>
                  <a:moveTo>
                    <a:pt x="10699" y="5924"/>
                  </a:moveTo>
                  <a:lnTo>
                    <a:pt x="10624" y="6449"/>
                  </a:lnTo>
                  <a:lnTo>
                    <a:pt x="10524" y="6949"/>
                  </a:lnTo>
                  <a:lnTo>
                    <a:pt x="10374" y="7449"/>
                  </a:lnTo>
                  <a:lnTo>
                    <a:pt x="10149" y="7899"/>
                  </a:lnTo>
                  <a:lnTo>
                    <a:pt x="9224" y="7374"/>
                  </a:lnTo>
                  <a:lnTo>
                    <a:pt x="9374" y="7024"/>
                  </a:lnTo>
                  <a:lnTo>
                    <a:pt x="9499" y="6674"/>
                  </a:lnTo>
                  <a:lnTo>
                    <a:pt x="9574" y="6299"/>
                  </a:lnTo>
                  <a:lnTo>
                    <a:pt x="9599" y="5924"/>
                  </a:lnTo>
                  <a:close/>
                  <a:moveTo>
                    <a:pt x="5625" y="2225"/>
                  </a:moveTo>
                  <a:lnTo>
                    <a:pt x="5975" y="2250"/>
                  </a:lnTo>
                  <a:lnTo>
                    <a:pt x="6325" y="2300"/>
                  </a:lnTo>
                  <a:lnTo>
                    <a:pt x="6650" y="2400"/>
                  </a:lnTo>
                  <a:lnTo>
                    <a:pt x="6950" y="2500"/>
                  </a:lnTo>
                  <a:lnTo>
                    <a:pt x="7250" y="2650"/>
                  </a:lnTo>
                  <a:lnTo>
                    <a:pt x="7525" y="2824"/>
                  </a:lnTo>
                  <a:lnTo>
                    <a:pt x="7800" y="3024"/>
                  </a:lnTo>
                  <a:lnTo>
                    <a:pt x="8050" y="3224"/>
                  </a:lnTo>
                  <a:lnTo>
                    <a:pt x="8275" y="3474"/>
                  </a:lnTo>
                  <a:lnTo>
                    <a:pt x="8449" y="3749"/>
                  </a:lnTo>
                  <a:lnTo>
                    <a:pt x="8624" y="4024"/>
                  </a:lnTo>
                  <a:lnTo>
                    <a:pt x="8774" y="4324"/>
                  </a:lnTo>
                  <a:lnTo>
                    <a:pt x="8899" y="4624"/>
                  </a:lnTo>
                  <a:lnTo>
                    <a:pt x="8974" y="4949"/>
                  </a:lnTo>
                  <a:lnTo>
                    <a:pt x="9024" y="5299"/>
                  </a:lnTo>
                  <a:lnTo>
                    <a:pt x="9049" y="5649"/>
                  </a:lnTo>
                  <a:lnTo>
                    <a:pt x="9024" y="5999"/>
                  </a:lnTo>
                  <a:lnTo>
                    <a:pt x="8974" y="6324"/>
                  </a:lnTo>
                  <a:lnTo>
                    <a:pt x="8899" y="6674"/>
                  </a:lnTo>
                  <a:lnTo>
                    <a:pt x="8774" y="6974"/>
                  </a:lnTo>
                  <a:lnTo>
                    <a:pt x="8624" y="7274"/>
                  </a:lnTo>
                  <a:lnTo>
                    <a:pt x="8449" y="7549"/>
                  </a:lnTo>
                  <a:lnTo>
                    <a:pt x="8275" y="7824"/>
                  </a:lnTo>
                  <a:lnTo>
                    <a:pt x="8050" y="8049"/>
                  </a:lnTo>
                  <a:lnTo>
                    <a:pt x="7800" y="8274"/>
                  </a:lnTo>
                  <a:lnTo>
                    <a:pt x="7525" y="8473"/>
                  </a:lnTo>
                  <a:lnTo>
                    <a:pt x="7250" y="8648"/>
                  </a:lnTo>
                  <a:lnTo>
                    <a:pt x="6950" y="8798"/>
                  </a:lnTo>
                  <a:lnTo>
                    <a:pt x="6650" y="8898"/>
                  </a:lnTo>
                  <a:lnTo>
                    <a:pt x="6325" y="8998"/>
                  </a:lnTo>
                  <a:lnTo>
                    <a:pt x="5975" y="9048"/>
                  </a:lnTo>
                  <a:lnTo>
                    <a:pt x="5275" y="9048"/>
                  </a:lnTo>
                  <a:lnTo>
                    <a:pt x="4950" y="8998"/>
                  </a:lnTo>
                  <a:lnTo>
                    <a:pt x="4625" y="8898"/>
                  </a:lnTo>
                  <a:lnTo>
                    <a:pt x="4300" y="8798"/>
                  </a:lnTo>
                  <a:lnTo>
                    <a:pt x="4000" y="8648"/>
                  </a:lnTo>
                  <a:lnTo>
                    <a:pt x="3725" y="8473"/>
                  </a:lnTo>
                  <a:lnTo>
                    <a:pt x="3450" y="8274"/>
                  </a:lnTo>
                  <a:lnTo>
                    <a:pt x="3225" y="8049"/>
                  </a:lnTo>
                  <a:lnTo>
                    <a:pt x="3000" y="7824"/>
                  </a:lnTo>
                  <a:lnTo>
                    <a:pt x="2800" y="7549"/>
                  </a:lnTo>
                  <a:lnTo>
                    <a:pt x="2626" y="7274"/>
                  </a:lnTo>
                  <a:lnTo>
                    <a:pt x="2476" y="6974"/>
                  </a:lnTo>
                  <a:lnTo>
                    <a:pt x="2376" y="6674"/>
                  </a:lnTo>
                  <a:lnTo>
                    <a:pt x="2276" y="6324"/>
                  </a:lnTo>
                  <a:lnTo>
                    <a:pt x="2226" y="5999"/>
                  </a:lnTo>
                  <a:lnTo>
                    <a:pt x="2226" y="5649"/>
                  </a:lnTo>
                  <a:lnTo>
                    <a:pt x="2226" y="5299"/>
                  </a:lnTo>
                  <a:lnTo>
                    <a:pt x="2276" y="4949"/>
                  </a:lnTo>
                  <a:lnTo>
                    <a:pt x="2376" y="4624"/>
                  </a:lnTo>
                  <a:lnTo>
                    <a:pt x="2476" y="4324"/>
                  </a:lnTo>
                  <a:lnTo>
                    <a:pt x="2626" y="4024"/>
                  </a:lnTo>
                  <a:lnTo>
                    <a:pt x="2800" y="3749"/>
                  </a:lnTo>
                  <a:lnTo>
                    <a:pt x="3000" y="3474"/>
                  </a:lnTo>
                  <a:lnTo>
                    <a:pt x="3225" y="3224"/>
                  </a:lnTo>
                  <a:lnTo>
                    <a:pt x="3450" y="3024"/>
                  </a:lnTo>
                  <a:lnTo>
                    <a:pt x="3725" y="2824"/>
                  </a:lnTo>
                  <a:lnTo>
                    <a:pt x="4000" y="2650"/>
                  </a:lnTo>
                  <a:lnTo>
                    <a:pt x="4300" y="2500"/>
                  </a:lnTo>
                  <a:lnTo>
                    <a:pt x="4625" y="2400"/>
                  </a:lnTo>
                  <a:lnTo>
                    <a:pt x="4950" y="2300"/>
                  </a:lnTo>
                  <a:lnTo>
                    <a:pt x="5275" y="2250"/>
                  </a:lnTo>
                  <a:lnTo>
                    <a:pt x="5625" y="2225"/>
                  </a:lnTo>
                  <a:close/>
                  <a:moveTo>
                    <a:pt x="8949" y="7874"/>
                  </a:moveTo>
                  <a:lnTo>
                    <a:pt x="9874" y="8398"/>
                  </a:lnTo>
                  <a:lnTo>
                    <a:pt x="9574" y="8823"/>
                  </a:lnTo>
                  <a:lnTo>
                    <a:pt x="9224" y="9223"/>
                  </a:lnTo>
                  <a:lnTo>
                    <a:pt x="8824" y="9573"/>
                  </a:lnTo>
                  <a:lnTo>
                    <a:pt x="8424" y="9873"/>
                  </a:lnTo>
                  <a:lnTo>
                    <a:pt x="7875" y="8948"/>
                  </a:lnTo>
                  <a:lnTo>
                    <a:pt x="8175" y="8723"/>
                  </a:lnTo>
                  <a:lnTo>
                    <a:pt x="8474" y="8448"/>
                  </a:lnTo>
                  <a:lnTo>
                    <a:pt x="8724" y="8174"/>
                  </a:lnTo>
                  <a:lnTo>
                    <a:pt x="8949" y="7874"/>
                  </a:lnTo>
                  <a:close/>
                  <a:moveTo>
                    <a:pt x="3875" y="9223"/>
                  </a:moveTo>
                  <a:lnTo>
                    <a:pt x="4100" y="9348"/>
                  </a:lnTo>
                  <a:lnTo>
                    <a:pt x="4350" y="9423"/>
                  </a:lnTo>
                  <a:lnTo>
                    <a:pt x="4600" y="9498"/>
                  </a:lnTo>
                  <a:lnTo>
                    <a:pt x="4825" y="9548"/>
                  </a:lnTo>
                  <a:lnTo>
                    <a:pt x="5100" y="9598"/>
                  </a:lnTo>
                  <a:lnTo>
                    <a:pt x="5350" y="9623"/>
                  </a:lnTo>
                  <a:lnTo>
                    <a:pt x="5350" y="10698"/>
                  </a:lnTo>
                  <a:lnTo>
                    <a:pt x="5225" y="10698"/>
                  </a:lnTo>
                  <a:lnTo>
                    <a:pt x="4925" y="10673"/>
                  </a:lnTo>
                  <a:lnTo>
                    <a:pt x="4625" y="10623"/>
                  </a:lnTo>
                  <a:lnTo>
                    <a:pt x="4150" y="10498"/>
                  </a:lnTo>
                  <a:lnTo>
                    <a:pt x="3700" y="10323"/>
                  </a:lnTo>
                  <a:lnTo>
                    <a:pt x="3350" y="10173"/>
                  </a:lnTo>
                  <a:lnTo>
                    <a:pt x="3875" y="9223"/>
                  </a:lnTo>
                  <a:close/>
                  <a:moveTo>
                    <a:pt x="7375" y="9223"/>
                  </a:moveTo>
                  <a:lnTo>
                    <a:pt x="7925" y="10173"/>
                  </a:lnTo>
                  <a:lnTo>
                    <a:pt x="7450" y="10373"/>
                  </a:lnTo>
                  <a:lnTo>
                    <a:pt x="6950" y="10523"/>
                  </a:lnTo>
                  <a:lnTo>
                    <a:pt x="6450" y="10648"/>
                  </a:lnTo>
                  <a:lnTo>
                    <a:pt x="5925" y="10698"/>
                  </a:lnTo>
                  <a:lnTo>
                    <a:pt x="5925" y="9623"/>
                  </a:lnTo>
                  <a:lnTo>
                    <a:pt x="6300" y="9573"/>
                  </a:lnTo>
                  <a:lnTo>
                    <a:pt x="6675" y="9498"/>
                  </a:lnTo>
                  <a:lnTo>
                    <a:pt x="7025" y="9373"/>
                  </a:lnTo>
                  <a:lnTo>
                    <a:pt x="7375" y="9223"/>
                  </a:lnTo>
                  <a:close/>
                  <a:moveTo>
                    <a:pt x="5625" y="0"/>
                  </a:moveTo>
                  <a:lnTo>
                    <a:pt x="5050" y="25"/>
                  </a:lnTo>
                  <a:lnTo>
                    <a:pt x="4500" y="125"/>
                  </a:lnTo>
                  <a:lnTo>
                    <a:pt x="3950" y="250"/>
                  </a:lnTo>
                  <a:lnTo>
                    <a:pt x="3425" y="450"/>
                  </a:lnTo>
                  <a:lnTo>
                    <a:pt x="2950" y="700"/>
                  </a:lnTo>
                  <a:lnTo>
                    <a:pt x="2476" y="975"/>
                  </a:lnTo>
                  <a:lnTo>
                    <a:pt x="2051" y="1300"/>
                  </a:lnTo>
                  <a:lnTo>
                    <a:pt x="1651" y="1650"/>
                  </a:lnTo>
                  <a:lnTo>
                    <a:pt x="1276" y="2050"/>
                  </a:lnTo>
                  <a:lnTo>
                    <a:pt x="951" y="2500"/>
                  </a:lnTo>
                  <a:lnTo>
                    <a:pt x="676" y="2949"/>
                  </a:lnTo>
                  <a:lnTo>
                    <a:pt x="426" y="3449"/>
                  </a:lnTo>
                  <a:lnTo>
                    <a:pt x="251" y="3974"/>
                  </a:lnTo>
                  <a:lnTo>
                    <a:pt x="101" y="4524"/>
                  </a:lnTo>
                  <a:lnTo>
                    <a:pt x="26" y="5074"/>
                  </a:lnTo>
                  <a:lnTo>
                    <a:pt x="1" y="5649"/>
                  </a:lnTo>
                  <a:lnTo>
                    <a:pt x="1" y="6099"/>
                  </a:lnTo>
                  <a:lnTo>
                    <a:pt x="51" y="6549"/>
                  </a:lnTo>
                  <a:lnTo>
                    <a:pt x="151" y="6974"/>
                  </a:lnTo>
                  <a:lnTo>
                    <a:pt x="276" y="7399"/>
                  </a:lnTo>
                  <a:lnTo>
                    <a:pt x="426" y="7824"/>
                  </a:lnTo>
                  <a:lnTo>
                    <a:pt x="601" y="8224"/>
                  </a:lnTo>
                  <a:lnTo>
                    <a:pt x="826" y="8598"/>
                  </a:lnTo>
                  <a:lnTo>
                    <a:pt x="1076" y="8973"/>
                  </a:lnTo>
                  <a:lnTo>
                    <a:pt x="1151" y="9048"/>
                  </a:lnTo>
                  <a:lnTo>
                    <a:pt x="1276" y="9098"/>
                  </a:lnTo>
                  <a:lnTo>
                    <a:pt x="1376" y="9098"/>
                  </a:lnTo>
                  <a:lnTo>
                    <a:pt x="1476" y="9048"/>
                  </a:lnTo>
                  <a:lnTo>
                    <a:pt x="1551" y="8948"/>
                  </a:lnTo>
                  <a:lnTo>
                    <a:pt x="1601" y="8848"/>
                  </a:lnTo>
                  <a:lnTo>
                    <a:pt x="1601" y="8748"/>
                  </a:lnTo>
                  <a:lnTo>
                    <a:pt x="1551" y="8648"/>
                  </a:lnTo>
                  <a:lnTo>
                    <a:pt x="1376" y="8398"/>
                  </a:lnTo>
                  <a:lnTo>
                    <a:pt x="2326" y="7874"/>
                  </a:lnTo>
                  <a:lnTo>
                    <a:pt x="2551" y="8174"/>
                  </a:lnTo>
                  <a:lnTo>
                    <a:pt x="2800" y="8448"/>
                  </a:lnTo>
                  <a:lnTo>
                    <a:pt x="3075" y="8723"/>
                  </a:lnTo>
                  <a:lnTo>
                    <a:pt x="3375" y="8948"/>
                  </a:lnTo>
                  <a:lnTo>
                    <a:pt x="2850" y="9873"/>
                  </a:lnTo>
                  <a:lnTo>
                    <a:pt x="2626" y="9723"/>
                  </a:lnTo>
                  <a:lnTo>
                    <a:pt x="2401" y="9548"/>
                  </a:lnTo>
                  <a:lnTo>
                    <a:pt x="2301" y="9498"/>
                  </a:lnTo>
                  <a:lnTo>
                    <a:pt x="2176" y="9473"/>
                  </a:lnTo>
                  <a:lnTo>
                    <a:pt x="2076" y="9523"/>
                  </a:lnTo>
                  <a:lnTo>
                    <a:pt x="2001" y="9573"/>
                  </a:lnTo>
                  <a:lnTo>
                    <a:pt x="1926" y="9673"/>
                  </a:lnTo>
                  <a:lnTo>
                    <a:pt x="1926" y="9798"/>
                  </a:lnTo>
                  <a:lnTo>
                    <a:pt x="1951" y="9898"/>
                  </a:lnTo>
                  <a:lnTo>
                    <a:pt x="2026" y="9998"/>
                  </a:lnTo>
                  <a:lnTo>
                    <a:pt x="2426" y="10298"/>
                  </a:lnTo>
                  <a:lnTo>
                    <a:pt x="2825" y="10548"/>
                  </a:lnTo>
                  <a:lnTo>
                    <a:pt x="3275" y="10773"/>
                  </a:lnTo>
                  <a:lnTo>
                    <a:pt x="3725" y="10948"/>
                  </a:lnTo>
                  <a:lnTo>
                    <a:pt x="4175" y="11098"/>
                  </a:lnTo>
                  <a:lnTo>
                    <a:pt x="4650" y="11198"/>
                  </a:lnTo>
                  <a:lnTo>
                    <a:pt x="5150" y="11273"/>
                  </a:lnTo>
                  <a:lnTo>
                    <a:pt x="5625" y="11298"/>
                  </a:lnTo>
                  <a:lnTo>
                    <a:pt x="5950" y="11273"/>
                  </a:lnTo>
                  <a:lnTo>
                    <a:pt x="6250" y="11248"/>
                  </a:lnTo>
                  <a:lnTo>
                    <a:pt x="6550" y="11223"/>
                  </a:lnTo>
                  <a:lnTo>
                    <a:pt x="6850" y="11148"/>
                  </a:lnTo>
                  <a:lnTo>
                    <a:pt x="7150" y="11073"/>
                  </a:lnTo>
                  <a:lnTo>
                    <a:pt x="7450" y="10973"/>
                  </a:lnTo>
                  <a:lnTo>
                    <a:pt x="7725" y="10873"/>
                  </a:lnTo>
                  <a:lnTo>
                    <a:pt x="8000" y="10748"/>
                  </a:lnTo>
                  <a:lnTo>
                    <a:pt x="8275" y="10623"/>
                  </a:lnTo>
                  <a:lnTo>
                    <a:pt x="8549" y="10473"/>
                  </a:lnTo>
                  <a:lnTo>
                    <a:pt x="8799" y="10298"/>
                  </a:lnTo>
                  <a:lnTo>
                    <a:pt x="9049" y="10123"/>
                  </a:lnTo>
                  <a:lnTo>
                    <a:pt x="9299" y="9923"/>
                  </a:lnTo>
                  <a:lnTo>
                    <a:pt x="9524" y="9723"/>
                  </a:lnTo>
                  <a:lnTo>
                    <a:pt x="9749" y="9523"/>
                  </a:lnTo>
                  <a:lnTo>
                    <a:pt x="9949" y="9273"/>
                  </a:lnTo>
                  <a:lnTo>
                    <a:pt x="10149" y="8998"/>
                  </a:lnTo>
                  <a:lnTo>
                    <a:pt x="10374" y="8723"/>
                  </a:lnTo>
                  <a:lnTo>
                    <a:pt x="10549" y="8398"/>
                  </a:lnTo>
                  <a:lnTo>
                    <a:pt x="10699" y="8099"/>
                  </a:lnTo>
                  <a:lnTo>
                    <a:pt x="10849" y="7774"/>
                  </a:lnTo>
                  <a:lnTo>
                    <a:pt x="10974" y="7449"/>
                  </a:lnTo>
                  <a:lnTo>
                    <a:pt x="11074" y="7124"/>
                  </a:lnTo>
                  <a:lnTo>
                    <a:pt x="11149" y="6774"/>
                  </a:lnTo>
                  <a:lnTo>
                    <a:pt x="11199" y="6424"/>
                  </a:lnTo>
                  <a:lnTo>
                    <a:pt x="11249" y="6074"/>
                  </a:lnTo>
                  <a:lnTo>
                    <a:pt x="11249" y="5724"/>
                  </a:lnTo>
                  <a:lnTo>
                    <a:pt x="11249" y="5374"/>
                  </a:lnTo>
                  <a:lnTo>
                    <a:pt x="11224" y="5024"/>
                  </a:lnTo>
                  <a:lnTo>
                    <a:pt x="11174" y="4674"/>
                  </a:lnTo>
                  <a:lnTo>
                    <a:pt x="11099" y="4324"/>
                  </a:lnTo>
                  <a:lnTo>
                    <a:pt x="11024" y="3999"/>
                  </a:lnTo>
                  <a:lnTo>
                    <a:pt x="10874" y="3599"/>
                  </a:lnTo>
                  <a:lnTo>
                    <a:pt x="10724" y="3249"/>
                  </a:lnTo>
                  <a:lnTo>
                    <a:pt x="10549" y="2899"/>
                  </a:lnTo>
                  <a:lnTo>
                    <a:pt x="10349" y="2550"/>
                  </a:lnTo>
                  <a:lnTo>
                    <a:pt x="10149" y="2275"/>
                  </a:lnTo>
                  <a:lnTo>
                    <a:pt x="9924" y="2000"/>
                  </a:lnTo>
                  <a:lnTo>
                    <a:pt x="9674" y="1750"/>
                  </a:lnTo>
                  <a:lnTo>
                    <a:pt x="9424" y="1500"/>
                  </a:lnTo>
                  <a:lnTo>
                    <a:pt x="9174" y="1275"/>
                  </a:lnTo>
                  <a:lnTo>
                    <a:pt x="8899" y="1075"/>
                  </a:lnTo>
                  <a:lnTo>
                    <a:pt x="8599" y="875"/>
                  </a:lnTo>
                  <a:lnTo>
                    <a:pt x="8300" y="700"/>
                  </a:lnTo>
                  <a:lnTo>
                    <a:pt x="8000" y="550"/>
                  </a:lnTo>
                  <a:lnTo>
                    <a:pt x="7675" y="400"/>
                  </a:lnTo>
                  <a:lnTo>
                    <a:pt x="7350" y="275"/>
                  </a:lnTo>
                  <a:lnTo>
                    <a:pt x="7000" y="175"/>
                  </a:lnTo>
                  <a:lnTo>
                    <a:pt x="6675" y="100"/>
                  </a:lnTo>
                  <a:lnTo>
                    <a:pt x="6325" y="50"/>
                  </a:lnTo>
                  <a:lnTo>
                    <a:pt x="5975" y="25"/>
                  </a:lnTo>
                  <a:lnTo>
                    <a:pt x="56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8"/>
            <p:cNvSpPr/>
            <p:nvPr/>
          </p:nvSpPr>
          <p:spPr>
            <a:xfrm>
              <a:off x="4995400" y="1558325"/>
              <a:ext cx="56900" cy="115025"/>
            </a:xfrm>
            <a:custGeom>
              <a:avLst/>
              <a:gdLst/>
              <a:ahLst/>
              <a:cxnLst/>
              <a:rect l="l" t="t" r="r" b="b"/>
              <a:pathLst>
                <a:path w="2276" h="4601" extrusionOk="0">
                  <a:moveTo>
                    <a:pt x="826" y="1101"/>
                  </a:moveTo>
                  <a:lnTo>
                    <a:pt x="826" y="1701"/>
                  </a:lnTo>
                  <a:lnTo>
                    <a:pt x="751" y="1651"/>
                  </a:lnTo>
                  <a:lnTo>
                    <a:pt x="701" y="1601"/>
                  </a:lnTo>
                  <a:lnTo>
                    <a:pt x="676" y="1526"/>
                  </a:lnTo>
                  <a:lnTo>
                    <a:pt x="676" y="1451"/>
                  </a:lnTo>
                  <a:lnTo>
                    <a:pt x="676" y="1351"/>
                  </a:lnTo>
                  <a:lnTo>
                    <a:pt x="726" y="1226"/>
                  </a:lnTo>
                  <a:lnTo>
                    <a:pt x="776" y="1151"/>
                  </a:lnTo>
                  <a:lnTo>
                    <a:pt x="826" y="1101"/>
                  </a:lnTo>
                  <a:close/>
                  <a:moveTo>
                    <a:pt x="1400" y="2575"/>
                  </a:moveTo>
                  <a:lnTo>
                    <a:pt x="1500" y="2625"/>
                  </a:lnTo>
                  <a:lnTo>
                    <a:pt x="1575" y="2700"/>
                  </a:lnTo>
                  <a:lnTo>
                    <a:pt x="1625" y="2775"/>
                  </a:lnTo>
                  <a:lnTo>
                    <a:pt x="1675" y="2825"/>
                  </a:lnTo>
                  <a:lnTo>
                    <a:pt x="1700" y="2975"/>
                  </a:lnTo>
                  <a:lnTo>
                    <a:pt x="1675" y="3075"/>
                  </a:lnTo>
                  <a:lnTo>
                    <a:pt x="1650" y="3200"/>
                  </a:lnTo>
                  <a:lnTo>
                    <a:pt x="1600" y="3300"/>
                  </a:lnTo>
                  <a:lnTo>
                    <a:pt x="1500" y="3400"/>
                  </a:lnTo>
                  <a:lnTo>
                    <a:pt x="1400" y="3500"/>
                  </a:lnTo>
                  <a:lnTo>
                    <a:pt x="1400" y="2575"/>
                  </a:lnTo>
                  <a:close/>
                  <a:moveTo>
                    <a:pt x="1126" y="1"/>
                  </a:moveTo>
                  <a:lnTo>
                    <a:pt x="1001" y="26"/>
                  </a:lnTo>
                  <a:lnTo>
                    <a:pt x="901" y="101"/>
                  </a:lnTo>
                  <a:lnTo>
                    <a:pt x="851" y="176"/>
                  </a:lnTo>
                  <a:lnTo>
                    <a:pt x="826" y="301"/>
                  </a:lnTo>
                  <a:lnTo>
                    <a:pt x="826" y="476"/>
                  </a:lnTo>
                  <a:lnTo>
                    <a:pt x="776" y="476"/>
                  </a:lnTo>
                  <a:lnTo>
                    <a:pt x="651" y="526"/>
                  </a:lnTo>
                  <a:lnTo>
                    <a:pt x="526" y="601"/>
                  </a:lnTo>
                  <a:lnTo>
                    <a:pt x="426" y="676"/>
                  </a:lnTo>
                  <a:lnTo>
                    <a:pt x="351" y="776"/>
                  </a:lnTo>
                  <a:lnTo>
                    <a:pt x="251" y="876"/>
                  </a:lnTo>
                  <a:lnTo>
                    <a:pt x="201" y="976"/>
                  </a:lnTo>
                  <a:lnTo>
                    <a:pt x="151" y="1101"/>
                  </a:lnTo>
                  <a:lnTo>
                    <a:pt x="101" y="1251"/>
                  </a:lnTo>
                  <a:lnTo>
                    <a:pt x="101" y="1376"/>
                  </a:lnTo>
                  <a:lnTo>
                    <a:pt x="101" y="1501"/>
                  </a:lnTo>
                  <a:lnTo>
                    <a:pt x="101" y="1601"/>
                  </a:lnTo>
                  <a:lnTo>
                    <a:pt x="151" y="1726"/>
                  </a:lnTo>
                  <a:lnTo>
                    <a:pt x="176" y="1826"/>
                  </a:lnTo>
                  <a:lnTo>
                    <a:pt x="251" y="1926"/>
                  </a:lnTo>
                  <a:lnTo>
                    <a:pt x="301" y="2026"/>
                  </a:lnTo>
                  <a:lnTo>
                    <a:pt x="401" y="2100"/>
                  </a:lnTo>
                  <a:lnTo>
                    <a:pt x="576" y="2225"/>
                  </a:lnTo>
                  <a:lnTo>
                    <a:pt x="826" y="2350"/>
                  </a:lnTo>
                  <a:lnTo>
                    <a:pt x="826" y="3550"/>
                  </a:lnTo>
                  <a:lnTo>
                    <a:pt x="651" y="3500"/>
                  </a:lnTo>
                  <a:lnTo>
                    <a:pt x="451" y="3400"/>
                  </a:lnTo>
                  <a:lnTo>
                    <a:pt x="351" y="3350"/>
                  </a:lnTo>
                  <a:lnTo>
                    <a:pt x="226" y="3350"/>
                  </a:lnTo>
                  <a:lnTo>
                    <a:pt x="126" y="3400"/>
                  </a:lnTo>
                  <a:lnTo>
                    <a:pt x="51" y="3475"/>
                  </a:lnTo>
                  <a:lnTo>
                    <a:pt x="1" y="3575"/>
                  </a:lnTo>
                  <a:lnTo>
                    <a:pt x="1" y="3700"/>
                  </a:lnTo>
                  <a:lnTo>
                    <a:pt x="51" y="3800"/>
                  </a:lnTo>
                  <a:lnTo>
                    <a:pt x="126" y="3875"/>
                  </a:lnTo>
                  <a:lnTo>
                    <a:pt x="326" y="4000"/>
                  </a:lnTo>
                  <a:lnTo>
                    <a:pt x="501" y="4075"/>
                  </a:lnTo>
                  <a:lnTo>
                    <a:pt x="651" y="4125"/>
                  </a:lnTo>
                  <a:lnTo>
                    <a:pt x="826" y="4125"/>
                  </a:lnTo>
                  <a:lnTo>
                    <a:pt x="826" y="4325"/>
                  </a:lnTo>
                  <a:lnTo>
                    <a:pt x="851" y="4425"/>
                  </a:lnTo>
                  <a:lnTo>
                    <a:pt x="901" y="4525"/>
                  </a:lnTo>
                  <a:lnTo>
                    <a:pt x="1001" y="4575"/>
                  </a:lnTo>
                  <a:lnTo>
                    <a:pt x="1126" y="4600"/>
                  </a:lnTo>
                  <a:lnTo>
                    <a:pt x="1225" y="4575"/>
                  </a:lnTo>
                  <a:lnTo>
                    <a:pt x="1325" y="4525"/>
                  </a:lnTo>
                  <a:lnTo>
                    <a:pt x="1375" y="4425"/>
                  </a:lnTo>
                  <a:lnTo>
                    <a:pt x="1400" y="4325"/>
                  </a:lnTo>
                  <a:lnTo>
                    <a:pt x="1400" y="4100"/>
                  </a:lnTo>
                  <a:lnTo>
                    <a:pt x="1575" y="4050"/>
                  </a:lnTo>
                  <a:lnTo>
                    <a:pt x="1725" y="3975"/>
                  </a:lnTo>
                  <a:lnTo>
                    <a:pt x="1875" y="3875"/>
                  </a:lnTo>
                  <a:lnTo>
                    <a:pt x="1975" y="3750"/>
                  </a:lnTo>
                  <a:lnTo>
                    <a:pt x="2075" y="3625"/>
                  </a:lnTo>
                  <a:lnTo>
                    <a:pt x="2150" y="3475"/>
                  </a:lnTo>
                  <a:lnTo>
                    <a:pt x="2225" y="3325"/>
                  </a:lnTo>
                  <a:lnTo>
                    <a:pt x="2250" y="3175"/>
                  </a:lnTo>
                  <a:lnTo>
                    <a:pt x="2275" y="2975"/>
                  </a:lnTo>
                  <a:lnTo>
                    <a:pt x="2250" y="2800"/>
                  </a:lnTo>
                  <a:lnTo>
                    <a:pt x="2200" y="2625"/>
                  </a:lnTo>
                  <a:lnTo>
                    <a:pt x="2125" y="2475"/>
                  </a:lnTo>
                  <a:lnTo>
                    <a:pt x="2025" y="2325"/>
                  </a:lnTo>
                  <a:lnTo>
                    <a:pt x="1900" y="2200"/>
                  </a:lnTo>
                  <a:lnTo>
                    <a:pt x="1725" y="2100"/>
                  </a:lnTo>
                  <a:lnTo>
                    <a:pt x="1550" y="2026"/>
                  </a:lnTo>
                  <a:lnTo>
                    <a:pt x="1400" y="1951"/>
                  </a:lnTo>
                  <a:lnTo>
                    <a:pt x="1400" y="1051"/>
                  </a:lnTo>
                  <a:lnTo>
                    <a:pt x="1500" y="1101"/>
                  </a:lnTo>
                  <a:lnTo>
                    <a:pt x="1575" y="1176"/>
                  </a:lnTo>
                  <a:lnTo>
                    <a:pt x="1675" y="1251"/>
                  </a:lnTo>
                  <a:lnTo>
                    <a:pt x="1775" y="1276"/>
                  </a:lnTo>
                  <a:lnTo>
                    <a:pt x="1875" y="1251"/>
                  </a:lnTo>
                  <a:lnTo>
                    <a:pt x="1975" y="1201"/>
                  </a:lnTo>
                  <a:lnTo>
                    <a:pt x="2050" y="1101"/>
                  </a:lnTo>
                  <a:lnTo>
                    <a:pt x="2075" y="976"/>
                  </a:lnTo>
                  <a:lnTo>
                    <a:pt x="2050" y="876"/>
                  </a:lnTo>
                  <a:lnTo>
                    <a:pt x="1975" y="776"/>
                  </a:lnTo>
                  <a:lnTo>
                    <a:pt x="1850" y="676"/>
                  </a:lnTo>
                  <a:lnTo>
                    <a:pt x="1725" y="576"/>
                  </a:lnTo>
                  <a:lnTo>
                    <a:pt x="1575" y="501"/>
                  </a:lnTo>
                  <a:lnTo>
                    <a:pt x="1400" y="451"/>
                  </a:lnTo>
                  <a:lnTo>
                    <a:pt x="1400" y="301"/>
                  </a:lnTo>
                  <a:lnTo>
                    <a:pt x="1375" y="176"/>
                  </a:lnTo>
                  <a:lnTo>
                    <a:pt x="1325" y="101"/>
                  </a:lnTo>
                  <a:lnTo>
                    <a:pt x="1225" y="2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8"/>
            <p:cNvSpPr/>
            <p:nvPr/>
          </p:nvSpPr>
          <p:spPr>
            <a:xfrm>
              <a:off x="4882925" y="1474600"/>
              <a:ext cx="281850" cy="282475"/>
            </a:xfrm>
            <a:custGeom>
              <a:avLst/>
              <a:gdLst/>
              <a:ahLst/>
              <a:cxnLst/>
              <a:rect l="l" t="t" r="r" b="b"/>
              <a:pathLst>
                <a:path w="11274" h="11299" extrusionOk="0">
                  <a:moveTo>
                    <a:pt x="5350" y="600"/>
                  </a:moveTo>
                  <a:lnTo>
                    <a:pt x="5350" y="1675"/>
                  </a:lnTo>
                  <a:lnTo>
                    <a:pt x="4975" y="1725"/>
                  </a:lnTo>
                  <a:lnTo>
                    <a:pt x="4600" y="1800"/>
                  </a:lnTo>
                  <a:lnTo>
                    <a:pt x="4250" y="1900"/>
                  </a:lnTo>
                  <a:lnTo>
                    <a:pt x="3900" y="2050"/>
                  </a:lnTo>
                  <a:lnTo>
                    <a:pt x="3375" y="1125"/>
                  </a:lnTo>
                  <a:lnTo>
                    <a:pt x="3825" y="925"/>
                  </a:lnTo>
                  <a:lnTo>
                    <a:pt x="4325" y="775"/>
                  </a:lnTo>
                  <a:lnTo>
                    <a:pt x="4825" y="650"/>
                  </a:lnTo>
                  <a:lnTo>
                    <a:pt x="5350" y="600"/>
                  </a:lnTo>
                  <a:close/>
                  <a:moveTo>
                    <a:pt x="5924" y="600"/>
                  </a:moveTo>
                  <a:lnTo>
                    <a:pt x="6274" y="625"/>
                  </a:lnTo>
                  <a:lnTo>
                    <a:pt x="6649" y="700"/>
                  </a:lnTo>
                  <a:lnTo>
                    <a:pt x="7024" y="775"/>
                  </a:lnTo>
                  <a:lnTo>
                    <a:pt x="7399" y="900"/>
                  </a:lnTo>
                  <a:lnTo>
                    <a:pt x="7749" y="1050"/>
                  </a:lnTo>
                  <a:lnTo>
                    <a:pt x="7899" y="1125"/>
                  </a:lnTo>
                  <a:lnTo>
                    <a:pt x="7374" y="2050"/>
                  </a:lnTo>
                  <a:lnTo>
                    <a:pt x="7099" y="1950"/>
                  </a:lnTo>
                  <a:lnTo>
                    <a:pt x="6824" y="1850"/>
                  </a:lnTo>
                  <a:lnTo>
                    <a:pt x="6449" y="1750"/>
                  </a:lnTo>
                  <a:lnTo>
                    <a:pt x="6074" y="1675"/>
                  </a:lnTo>
                  <a:lnTo>
                    <a:pt x="5924" y="1675"/>
                  </a:lnTo>
                  <a:lnTo>
                    <a:pt x="5924" y="600"/>
                  </a:lnTo>
                  <a:close/>
                  <a:moveTo>
                    <a:pt x="2875" y="1425"/>
                  </a:moveTo>
                  <a:lnTo>
                    <a:pt x="3400" y="2350"/>
                  </a:lnTo>
                  <a:lnTo>
                    <a:pt x="3100" y="2575"/>
                  </a:lnTo>
                  <a:lnTo>
                    <a:pt x="2825" y="2825"/>
                  </a:lnTo>
                  <a:lnTo>
                    <a:pt x="2575" y="3100"/>
                  </a:lnTo>
                  <a:lnTo>
                    <a:pt x="2350" y="3400"/>
                  </a:lnTo>
                  <a:lnTo>
                    <a:pt x="1425" y="2850"/>
                  </a:lnTo>
                  <a:lnTo>
                    <a:pt x="1725" y="2450"/>
                  </a:lnTo>
                  <a:lnTo>
                    <a:pt x="2075" y="2075"/>
                  </a:lnTo>
                  <a:lnTo>
                    <a:pt x="2450" y="1725"/>
                  </a:lnTo>
                  <a:lnTo>
                    <a:pt x="2875" y="1425"/>
                  </a:lnTo>
                  <a:close/>
                  <a:moveTo>
                    <a:pt x="1125" y="3350"/>
                  </a:moveTo>
                  <a:lnTo>
                    <a:pt x="2050" y="3900"/>
                  </a:lnTo>
                  <a:lnTo>
                    <a:pt x="1900" y="4225"/>
                  </a:lnTo>
                  <a:lnTo>
                    <a:pt x="1800" y="4600"/>
                  </a:lnTo>
                  <a:lnTo>
                    <a:pt x="1700" y="4950"/>
                  </a:lnTo>
                  <a:lnTo>
                    <a:pt x="1650" y="5350"/>
                  </a:lnTo>
                  <a:lnTo>
                    <a:pt x="575" y="5350"/>
                  </a:lnTo>
                  <a:lnTo>
                    <a:pt x="650" y="4825"/>
                  </a:lnTo>
                  <a:lnTo>
                    <a:pt x="750" y="4300"/>
                  </a:lnTo>
                  <a:lnTo>
                    <a:pt x="925" y="3825"/>
                  </a:lnTo>
                  <a:lnTo>
                    <a:pt x="1125" y="3350"/>
                  </a:lnTo>
                  <a:close/>
                  <a:moveTo>
                    <a:pt x="10149" y="3350"/>
                  </a:moveTo>
                  <a:lnTo>
                    <a:pt x="10349" y="3800"/>
                  </a:lnTo>
                  <a:lnTo>
                    <a:pt x="10499" y="4200"/>
                  </a:lnTo>
                  <a:lnTo>
                    <a:pt x="10599" y="4600"/>
                  </a:lnTo>
                  <a:lnTo>
                    <a:pt x="10649" y="4900"/>
                  </a:lnTo>
                  <a:lnTo>
                    <a:pt x="10674" y="5200"/>
                  </a:lnTo>
                  <a:lnTo>
                    <a:pt x="10699" y="5350"/>
                  </a:lnTo>
                  <a:lnTo>
                    <a:pt x="9624" y="5350"/>
                  </a:lnTo>
                  <a:lnTo>
                    <a:pt x="9549" y="4900"/>
                  </a:lnTo>
                  <a:lnTo>
                    <a:pt x="9499" y="4625"/>
                  </a:lnTo>
                  <a:lnTo>
                    <a:pt x="9424" y="4375"/>
                  </a:lnTo>
                  <a:lnTo>
                    <a:pt x="9324" y="4125"/>
                  </a:lnTo>
                  <a:lnTo>
                    <a:pt x="9224" y="3900"/>
                  </a:lnTo>
                  <a:lnTo>
                    <a:pt x="10149" y="3350"/>
                  </a:lnTo>
                  <a:close/>
                  <a:moveTo>
                    <a:pt x="1650" y="5924"/>
                  </a:moveTo>
                  <a:lnTo>
                    <a:pt x="1675" y="6099"/>
                  </a:lnTo>
                  <a:lnTo>
                    <a:pt x="1725" y="6424"/>
                  </a:lnTo>
                  <a:lnTo>
                    <a:pt x="1800" y="6749"/>
                  </a:lnTo>
                  <a:lnTo>
                    <a:pt x="1900" y="7074"/>
                  </a:lnTo>
                  <a:lnTo>
                    <a:pt x="2025" y="7374"/>
                  </a:lnTo>
                  <a:lnTo>
                    <a:pt x="1100" y="7924"/>
                  </a:lnTo>
                  <a:lnTo>
                    <a:pt x="975" y="7649"/>
                  </a:lnTo>
                  <a:lnTo>
                    <a:pt x="875" y="7399"/>
                  </a:lnTo>
                  <a:lnTo>
                    <a:pt x="750" y="7024"/>
                  </a:lnTo>
                  <a:lnTo>
                    <a:pt x="675" y="6674"/>
                  </a:lnTo>
                  <a:lnTo>
                    <a:pt x="600" y="6299"/>
                  </a:lnTo>
                  <a:lnTo>
                    <a:pt x="575" y="5924"/>
                  </a:lnTo>
                  <a:close/>
                  <a:moveTo>
                    <a:pt x="10699" y="5924"/>
                  </a:moveTo>
                  <a:lnTo>
                    <a:pt x="10649" y="6449"/>
                  </a:lnTo>
                  <a:lnTo>
                    <a:pt x="10524" y="6949"/>
                  </a:lnTo>
                  <a:lnTo>
                    <a:pt x="10374" y="7449"/>
                  </a:lnTo>
                  <a:lnTo>
                    <a:pt x="10174" y="7924"/>
                  </a:lnTo>
                  <a:lnTo>
                    <a:pt x="9224" y="7374"/>
                  </a:lnTo>
                  <a:lnTo>
                    <a:pt x="9374" y="7024"/>
                  </a:lnTo>
                  <a:lnTo>
                    <a:pt x="9499" y="6674"/>
                  </a:lnTo>
                  <a:lnTo>
                    <a:pt x="9574" y="6299"/>
                  </a:lnTo>
                  <a:lnTo>
                    <a:pt x="9624" y="5924"/>
                  </a:lnTo>
                  <a:close/>
                  <a:moveTo>
                    <a:pt x="5974" y="2250"/>
                  </a:moveTo>
                  <a:lnTo>
                    <a:pt x="6324" y="2300"/>
                  </a:lnTo>
                  <a:lnTo>
                    <a:pt x="6649" y="2400"/>
                  </a:lnTo>
                  <a:lnTo>
                    <a:pt x="6974" y="2500"/>
                  </a:lnTo>
                  <a:lnTo>
                    <a:pt x="7249" y="2650"/>
                  </a:lnTo>
                  <a:lnTo>
                    <a:pt x="7549" y="2825"/>
                  </a:lnTo>
                  <a:lnTo>
                    <a:pt x="7799" y="3025"/>
                  </a:lnTo>
                  <a:lnTo>
                    <a:pt x="8049" y="3250"/>
                  </a:lnTo>
                  <a:lnTo>
                    <a:pt x="8274" y="3475"/>
                  </a:lnTo>
                  <a:lnTo>
                    <a:pt x="8474" y="3750"/>
                  </a:lnTo>
                  <a:lnTo>
                    <a:pt x="8624" y="4025"/>
                  </a:lnTo>
                  <a:lnTo>
                    <a:pt x="8774" y="4325"/>
                  </a:lnTo>
                  <a:lnTo>
                    <a:pt x="8899" y="4650"/>
                  </a:lnTo>
                  <a:lnTo>
                    <a:pt x="8974" y="4975"/>
                  </a:lnTo>
                  <a:lnTo>
                    <a:pt x="9024" y="5300"/>
                  </a:lnTo>
                  <a:lnTo>
                    <a:pt x="9049" y="5649"/>
                  </a:lnTo>
                  <a:lnTo>
                    <a:pt x="9024" y="5999"/>
                  </a:lnTo>
                  <a:lnTo>
                    <a:pt x="8974" y="6349"/>
                  </a:lnTo>
                  <a:lnTo>
                    <a:pt x="8899" y="6674"/>
                  </a:lnTo>
                  <a:lnTo>
                    <a:pt x="8774" y="6974"/>
                  </a:lnTo>
                  <a:lnTo>
                    <a:pt x="8624" y="7274"/>
                  </a:lnTo>
                  <a:lnTo>
                    <a:pt x="8474" y="7549"/>
                  </a:lnTo>
                  <a:lnTo>
                    <a:pt x="8274" y="7824"/>
                  </a:lnTo>
                  <a:lnTo>
                    <a:pt x="8049" y="8074"/>
                  </a:lnTo>
                  <a:lnTo>
                    <a:pt x="7799" y="8274"/>
                  </a:lnTo>
                  <a:lnTo>
                    <a:pt x="7549" y="8474"/>
                  </a:lnTo>
                  <a:lnTo>
                    <a:pt x="7249" y="8649"/>
                  </a:lnTo>
                  <a:lnTo>
                    <a:pt x="6974" y="8799"/>
                  </a:lnTo>
                  <a:lnTo>
                    <a:pt x="6649" y="8924"/>
                  </a:lnTo>
                  <a:lnTo>
                    <a:pt x="6324" y="8999"/>
                  </a:lnTo>
                  <a:lnTo>
                    <a:pt x="5974" y="9049"/>
                  </a:lnTo>
                  <a:lnTo>
                    <a:pt x="5625" y="9074"/>
                  </a:lnTo>
                  <a:lnTo>
                    <a:pt x="5275" y="9049"/>
                  </a:lnTo>
                  <a:lnTo>
                    <a:pt x="4950" y="8999"/>
                  </a:lnTo>
                  <a:lnTo>
                    <a:pt x="4625" y="8924"/>
                  </a:lnTo>
                  <a:lnTo>
                    <a:pt x="4300" y="8799"/>
                  </a:lnTo>
                  <a:lnTo>
                    <a:pt x="4000" y="8649"/>
                  </a:lnTo>
                  <a:lnTo>
                    <a:pt x="3725" y="8474"/>
                  </a:lnTo>
                  <a:lnTo>
                    <a:pt x="3475" y="8274"/>
                  </a:lnTo>
                  <a:lnTo>
                    <a:pt x="3225" y="8074"/>
                  </a:lnTo>
                  <a:lnTo>
                    <a:pt x="3000" y="7824"/>
                  </a:lnTo>
                  <a:lnTo>
                    <a:pt x="2800" y="7549"/>
                  </a:lnTo>
                  <a:lnTo>
                    <a:pt x="2625" y="7274"/>
                  </a:lnTo>
                  <a:lnTo>
                    <a:pt x="2500" y="6974"/>
                  </a:lnTo>
                  <a:lnTo>
                    <a:pt x="2375" y="6674"/>
                  </a:lnTo>
                  <a:lnTo>
                    <a:pt x="2300" y="6349"/>
                  </a:lnTo>
                  <a:lnTo>
                    <a:pt x="2250" y="5999"/>
                  </a:lnTo>
                  <a:lnTo>
                    <a:pt x="2225" y="5649"/>
                  </a:lnTo>
                  <a:lnTo>
                    <a:pt x="2250" y="5300"/>
                  </a:lnTo>
                  <a:lnTo>
                    <a:pt x="2300" y="4975"/>
                  </a:lnTo>
                  <a:lnTo>
                    <a:pt x="2375" y="4650"/>
                  </a:lnTo>
                  <a:lnTo>
                    <a:pt x="2500" y="4325"/>
                  </a:lnTo>
                  <a:lnTo>
                    <a:pt x="2625" y="4025"/>
                  </a:lnTo>
                  <a:lnTo>
                    <a:pt x="2800" y="3750"/>
                  </a:lnTo>
                  <a:lnTo>
                    <a:pt x="3000" y="3475"/>
                  </a:lnTo>
                  <a:lnTo>
                    <a:pt x="3225" y="3250"/>
                  </a:lnTo>
                  <a:lnTo>
                    <a:pt x="3475" y="3025"/>
                  </a:lnTo>
                  <a:lnTo>
                    <a:pt x="3725" y="2825"/>
                  </a:lnTo>
                  <a:lnTo>
                    <a:pt x="4000" y="2650"/>
                  </a:lnTo>
                  <a:lnTo>
                    <a:pt x="4300" y="2500"/>
                  </a:lnTo>
                  <a:lnTo>
                    <a:pt x="4625" y="2400"/>
                  </a:lnTo>
                  <a:lnTo>
                    <a:pt x="4950" y="2300"/>
                  </a:lnTo>
                  <a:lnTo>
                    <a:pt x="5275" y="2250"/>
                  </a:lnTo>
                  <a:close/>
                  <a:moveTo>
                    <a:pt x="2325" y="7874"/>
                  </a:moveTo>
                  <a:lnTo>
                    <a:pt x="2550" y="8174"/>
                  </a:lnTo>
                  <a:lnTo>
                    <a:pt x="2800" y="8474"/>
                  </a:lnTo>
                  <a:lnTo>
                    <a:pt x="3075" y="8724"/>
                  </a:lnTo>
                  <a:lnTo>
                    <a:pt x="3375" y="8949"/>
                  </a:lnTo>
                  <a:lnTo>
                    <a:pt x="2850" y="9874"/>
                  </a:lnTo>
                  <a:lnTo>
                    <a:pt x="2425" y="9574"/>
                  </a:lnTo>
                  <a:lnTo>
                    <a:pt x="2050" y="9224"/>
                  </a:lnTo>
                  <a:lnTo>
                    <a:pt x="1700" y="8824"/>
                  </a:lnTo>
                  <a:lnTo>
                    <a:pt x="1400" y="8424"/>
                  </a:lnTo>
                  <a:lnTo>
                    <a:pt x="2325" y="7874"/>
                  </a:lnTo>
                  <a:close/>
                  <a:moveTo>
                    <a:pt x="8949" y="7874"/>
                  </a:moveTo>
                  <a:lnTo>
                    <a:pt x="9874" y="8424"/>
                  </a:lnTo>
                  <a:lnTo>
                    <a:pt x="9574" y="8824"/>
                  </a:lnTo>
                  <a:lnTo>
                    <a:pt x="9224" y="9224"/>
                  </a:lnTo>
                  <a:lnTo>
                    <a:pt x="8849" y="9574"/>
                  </a:lnTo>
                  <a:lnTo>
                    <a:pt x="8424" y="9874"/>
                  </a:lnTo>
                  <a:lnTo>
                    <a:pt x="7874" y="8949"/>
                  </a:lnTo>
                  <a:lnTo>
                    <a:pt x="8199" y="8724"/>
                  </a:lnTo>
                  <a:lnTo>
                    <a:pt x="8474" y="8474"/>
                  </a:lnTo>
                  <a:lnTo>
                    <a:pt x="8724" y="8174"/>
                  </a:lnTo>
                  <a:lnTo>
                    <a:pt x="8949" y="7874"/>
                  </a:lnTo>
                  <a:close/>
                  <a:moveTo>
                    <a:pt x="3875" y="9249"/>
                  </a:moveTo>
                  <a:lnTo>
                    <a:pt x="4150" y="9374"/>
                  </a:lnTo>
                  <a:lnTo>
                    <a:pt x="4450" y="9474"/>
                  </a:lnTo>
                  <a:lnTo>
                    <a:pt x="4725" y="9549"/>
                  </a:lnTo>
                  <a:lnTo>
                    <a:pt x="5025" y="9599"/>
                  </a:lnTo>
                  <a:lnTo>
                    <a:pt x="5350" y="9624"/>
                  </a:lnTo>
                  <a:lnTo>
                    <a:pt x="5350" y="10699"/>
                  </a:lnTo>
                  <a:lnTo>
                    <a:pt x="4900" y="10674"/>
                  </a:lnTo>
                  <a:lnTo>
                    <a:pt x="4400" y="10574"/>
                  </a:lnTo>
                  <a:lnTo>
                    <a:pt x="3900" y="10399"/>
                  </a:lnTo>
                  <a:lnTo>
                    <a:pt x="3625" y="10299"/>
                  </a:lnTo>
                  <a:lnTo>
                    <a:pt x="3350" y="10174"/>
                  </a:lnTo>
                  <a:lnTo>
                    <a:pt x="3875" y="9249"/>
                  </a:lnTo>
                  <a:close/>
                  <a:moveTo>
                    <a:pt x="7374" y="9249"/>
                  </a:moveTo>
                  <a:lnTo>
                    <a:pt x="7924" y="10174"/>
                  </a:lnTo>
                  <a:lnTo>
                    <a:pt x="7449" y="10374"/>
                  </a:lnTo>
                  <a:lnTo>
                    <a:pt x="6974" y="10549"/>
                  </a:lnTo>
                  <a:lnTo>
                    <a:pt x="6449" y="10649"/>
                  </a:lnTo>
                  <a:lnTo>
                    <a:pt x="5924" y="10699"/>
                  </a:lnTo>
                  <a:lnTo>
                    <a:pt x="5924" y="9624"/>
                  </a:lnTo>
                  <a:lnTo>
                    <a:pt x="6299" y="9574"/>
                  </a:lnTo>
                  <a:lnTo>
                    <a:pt x="6674" y="9499"/>
                  </a:lnTo>
                  <a:lnTo>
                    <a:pt x="7049" y="9399"/>
                  </a:lnTo>
                  <a:lnTo>
                    <a:pt x="7374" y="9249"/>
                  </a:lnTo>
                  <a:close/>
                  <a:moveTo>
                    <a:pt x="5625" y="0"/>
                  </a:moveTo>
                  <a:lnTo>
                    <a:pt x="5050" y="50"/>
                  </a:lnTo>
                  <a:lnTo>
                    <a:pt x="4500" y="125"/>
                  </a:lnTo>
                  <a:lnTo>
                    <a:pt x="3950" y="275"/>
                  </a:lnTo>
                  <a:lnTo>
                    <a:pt x="3450" y="450"/>
                  </a:lnTo>
                  <a:lnTo>
                    <a:pt x="2950" y="700"/>
                  </a:lnTo>
                  <a:lnTo>
                    <a:pt x="2475" y="975"/>
                  </a:lnTo>
                  <a:lnTo>
                    <a:pt x="2050" y="1300"/>
                  </a:lnTo>
                  <a:lnTo>
                    <a:pt x="1650" y="1675"/>
                  </a:lnTo>
                  <a:lnTo>
                    <a:pt x="1275" y="2075"/>
                  </a:lnTo>
                  <a:lnTo>
                    <a:pt x="950" y="2500"/>
                  </a:lnTo>
                  <a:lnTo>
                    <a:pt x="675" y="2975"/>
                  </a:lnTo>
                  <a:lnTo>
                    <a:pt x="425" y="3450"/>
                  </a:lnTo>
                  <a:lnTo>
                    <a:pt x="250" y="3975"/>
                  </a:lnTo>
                  <a:lnTo>
                    <a:pt x="100" y="4525"/>
                  </a:lnTo>
                  <a:lnTo>
                    <a:pt x="25" y="5075"/>
                  </a:lnTo>
                  <a:lnTo>
                    <a:pt x="0" y="5649"/>
                  </a:lnTo>
                  <a:lnTo>
                    <a:pt x="25" y="6224"/>
                  </a:lnTo>
                  <a:lnTo>
                    <a:pt x="100" y="6799"/>
                  </a:lnTo>
                  <a:lnTo>
                    <a:pt x="250" y="7324"/>
                  </a:lnTo>
                  <a:lnTo>
                    <a:pt x="425" y="7849"/>
                  </a:lnTo>
                  <a:lnTo>
                    <a:pt x="675" y="8349"/>
                  </a:lnTo>
                  <a:lnTo>
                    <a:pt x="950" y="8799"/>
                  </a:lnTo>
                  <a:lnTo>
                    <a:pt x="1275" y="9249"/>
                  </a:lnTo>
                  <a:lnTo>
                    <a:pt x="1650" y="9649"/>
                  </a:lnTo>
                  <a:lnTo>
                    <a:pt x="2050" y="9999"/>
                  </a:lnTo>
                  <a:lnTo>
                    <a:pt x="2475" y="10324"/>
                  </a:lnTo>
                  <a:lnTo>
                    <a:pt x="2950" y="10624"/>
                  </a:lnTo>
                  <a:lnTo>
                    <a:pt x="3450" y="10849"/>
                  </a:lnTo>
                  <a:lnTo>
                    <a:pt x="3950" y="11048"/>
                  </a:lnTo>
                  <a:lnTo>
                    <a:pt x="4500" y="11173"/>
                  </a:lnTo>
                  <a:lnTo>
                    <a:pt x="5050" y="11273"/>
                  </a:lnTo>
                  <a:lnTo>
                    <a:pt x="5625" y="11298"/>
                  </a:lnTo>
                  <a:lnTo>
                    <a:pt x="6199" y="11273"/>
                  </a:lnTo>
                  <a:lnTo>
                    <a:pt x="6774" y="11173"/>
                  </a:lnTo>
                  <a:lnTo>
                    <a:pt x="7299" y="11048"/>
                  </a:lnTo>
                  <a:lnTo>
                    <a:pt x="7824" y="10849"/>
                  </a:lnTo>
                  <a:lnTo>
                    <a:pt x="8324" y="10624"/>
                  </a:lnTo>
                  <a:lnTo>
                    <a:pt x="8799" y="10324"/>
                  </a:lnTo>
                  <a:lnTo>
                    <a:pt x="9224" y="9999"/>
                  </a:lnTo>
                  <a:lnTo>
                    <a:pt x="9624" y="9649"/>
                  </a:lnTo>
                  <a:lnTo>
                    <a:pt x="9974" y="9249"/>
                  </a:lnTo>
                  <a:lnTo>
                    <a:pt x="10299" y="8799"/>
                  </a:lnTo>
                  <a:lnTo>
                    <a:pt x="10599" y="8349"/>
                  </a:lnTo>
                  <a:lnTo>
                    <a:pt x="10824" y="7849"/>
                  </a:lnTo>
                  <a:lnTo>
                    <a:pt x="11024" y="7324"/>
                  </a:lnTo>
                  <a:lnTo>
                    <a:pt x="11174" y="6799"/>
                  </a:lnTo>
                  <a:lnTo>
                    <a:pt x="11249" y="6224"/>
                  </a:lnTo>
                  <a:lnTo>
                    <a:pt x="11274" y="5649"/>
                  </a:lnTo>
                  <a:lnTo>
                    <a:pt x="11249" y="5200"/>
                  </a:lnTo>
                  <a:lnTo>
                    <a:pt x="11199" y="4750"/>
                  </a:lnTo>
                  <a:lnTo>
                    <a:pt x="11124" y="4325"/>
                  </a:lnTo>
                  <a:lnTo>
                    <a:pt x="10999" y="3900"/>
                  </a:lnTo>
                  <a:lnTo>
                    <a:pt x="10849" y="3475"/>
                  </a:lnTo>
                  <a:lnTo>
                    <a:pt x="10649" y="3075"/>
                  </a:lnTo>
                  <a:lnTo>
                    <a:pt x="10424" y="2675"/>
                  </a:lnTo>
                  <a:lnTo>
                    <a:pt x="10174" y="2325"/>
                  </a:lnTo>
                  <a:lnTo>
                    <a:pt x="10099" y="2225"/>
                  </a:lnTo>
                  <a:lnTo>
                    <a:pt x="9999" y="2200"/>
                  </a:lnTo>
                  <a:lnTo>
                    <a:pt x="9874" y="2200"/>
                  </a:lnTo>
                  <a:lnTo>
                    <a:pt x="9774" y="2250"/>
                  </a:lnTo>
                  <a:lnTo>
                    <a:pt x="9699" y="2325"/>
                  </a:lnTo>
                  <a:lnTo>
                    <a:pt x="9674" y="2450"/>
                  </a:lnTo>
                  <a:lnTo>
                    <a:pt x="9674" y="2550"/>
                  </a:lnTo>
                  <a:lnTo>
                    <a:pt x="9724" y="2650"/>
                  </a:lnTo>
                  <a:lnTo>
                    <a:pt x="9849" y="2850"/>
                  </a:lnTo>
                  <a:lnTo>
                    <a:pt x="8924" y="3400"/>
                  </a:lnTo>
                  <a:lnTo>
                    <a:pt x="8699" y="3100"/>
                  </a:lnTo>
                  <a:lnTo>
                    <a:pt x="8449" y="2825"/>
                  </a:lnTo>
                  <a:lnTo>
                    <a:pt x="8174" y="2575"/>
                  </a:lnTo>
                  <a:lnTo>
                    <a:pt x="7874" y="2350"/>
                  </a:lnTo>
                  <a:lnTo>
                    <a:pt x="8399" y="1400"/>
                  </a:lnTo>
                  <a:lnTo>
                    <a:pt x="8624" y="1575"/>
                  </a:lnTo>
                  <a:lnTo>
                    <a:pt x="8849" y="1750"/>
                  </a:lnTo>
                  <a:lnTo>
                    <a:pt x="8974" y="1800"/>
                  </a:lnTo>
                  <a:lnTo>
                    <a:pt x="9074" y="1825"/>
                  </a:lnTo>
                  <a:lnTo>
                    <a:pt x="9174" y="1775"/>
                  </a:lnTo>
                  <a:lnTo>
                    <a:pt x="9274" y="1700"/>
                  </a:lnTo>
                  <a:lnTo>
                    <a:pt x="9324" y="1600"/>
                  </a:lnTo>
                  <a:lnTo>
                    <a:pt x="9324" y="1500"/>
                  </a:lnTo>
                  <a:lnTo>
                    <a:pt x="9299" y="1400"/>
                  </a:lnTo>
                  <a:lnTo>
                    <a:pt x="9224" y="1300"/>
                  </a:lnTo>
                  <a:lnTo>
                    <a:pt x="8849" y="1000"/>
                  </a:lnTo>
                  <a:lnTo>
                    <a:pt x="8424" y="750"/>
                  </a:lnTo>
                  <a:lnTo>
                    <a:pt x="7999" y="525"/>
                  </a:lnTo>
                  <a:lnTo>
                    <a:pt x="7549" y="350"/>
                  </a:lnTo>
                  <a:lnTo>
                    <a:pt x="7074" y="200"/>
                  </a:lnTo>
                  <a:lnTo>
                    <a:pt x="6599" y="100"/>
                  </a:lnTo>
                  <a:lnTo>
                    <a:pt x="6124" y="25"/>
                  </a:lnTo>
                  <a:lnTo>
                    <a:pt x="56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78"/>
          <p:cNvGrpSpPr/>
          <p:nvPr/>
        </p:nvGrpSpPr>
        <p:grpSpPr>
          <a:xfrm>
            <a:off x="2436014" y="1882395"/>
            <a:ext cx="426897" cy="488929"/>
            <a:chOff x="6920700" y="3284900"/>
            <a:chExt cx="429950" cy="492425"/>
          </a:xfrm>
        </p:grpSpPr>
        <p:sp>
          <p:nvSpPr>
            <p:cNvPr id="1038" name="Google Shape;1038;p78"/>
            <p:cNvSpPr/>
            <p:nvPr/>
          </p:nvSpPr>
          <p:spPr>
            <a:xfrm>
              <a:off x="6920700" y="3284900"/>
              <a:ext cx="429950" cy="492425"/>
            </a:xfrm>
            <a:custGeom>
              <a:avLst/>
              <a:gdLst/>
              <a:ahLst/>
              <a:cxnLst/>
              <a:rect l="l" t="t" r="r" b="b"/>
              <a:pathLst>
                <a:path w="17198" h="19697" extrusionOk="0">
                  <a:moveTo>
                    <a:pt x="8599" y="575"/>
                  </a:moveTo>
                  <a:lnTo>
                    <a:pt x="8924" y="600"/>
                  </a:lnTo>
                  <a:lnTo>
                    <a:pt x="9274" y="650"/>
                  </a:lnTo>
                  <a:lnTo>
                    <a:pt x="9599" y="725"/>
                  </a:lnTo>
                  <a:lnTo>
                    <a:pt x="9899" y="850"/>
                  </a:lnTo>
                  <a:lnTo>
                    <a:pt x="10198" y="975"/>
                  </a:lnTo>
                  <a:lnTo>
                    <a:pt x="10473" y="1150"/>
                  </a:lnTo>
                  <a:lnTo>
                    <a:pt x="10723" y="1350"/>
                  </a:lnTo>
                  <a:lnTo>
                    <a:pt x="10973" y="1550"/>
                  </a:lnTo>
                  <a:lnTo>
                    <a:pt x="11198" y="1800"/>
                  </a:lnTo>
                  <a:lnTo>
                    <a:pt x="11373" y="2050"/>
                  </a:lnTo>
                  <a:lnTo>
                    <a:pt x="11548" y="2325"/>
                  </a:lnTo>
                  <a:lnTo>
                    <a:pt x="11698" y="2625"/>
                  </a:lnTo>
                  <a:lnTo>
                    <a:pt x="11798" y="2950"/>
                  </a:lnTo>
                  <a:lnTo>
                    <a:pt x="11898" y="3275"/>
                  </a:lnTo>
                  <a:lnTo>
                    <a:pt x="11948" y="3600"/>
                  </a:lnTo>
                  <a:lnTo>
                    <a:pt x="11948" y="3950"/>
                  </a:lnTo>
                  <a:lnTo>
                    <a:pt x="11948" y="4725"/>
                  </a:lnTo>
                  <a:lnTo>
                    <a:pt x="5224" y="4725"/>
                  </a:lnTo>
                  <a:lnTo>
                    <a:pt x="5224" y="3950"/>
                  </a:lnTo>
                  <a:lnTo>
                    <a:pt x="5249" y="3600"/>
                  </a:lnTo>
                  <a:lnTo>
                    <a:pt x="5299" y="3275"/>
                  </a:lnTo>
                  <a:lnTo>
                    <a:pt x="5374" y="2950"/>
                  </a:lnTo>
                  <a:lnTo>
                    <a:pt x="5499" y="2625"/>
                  </a:lnTo>
                  <a:lnTo>
                    <a:pt x="5624" y="2325"/>
                  </a:lnTo>
                  <a:lnTo>
                    <a:pt x="5799" y="2050"/>
                  </a:lnTo>
                  <a:lnTo>
                    <a:pt x="5999" y="1800"/>
                  </a:lnTo>
                  <a:lnTo>
                    <a:pt x="6199" y="1550"/>
                  </a:lnTo>
                  <a:lnTo>
                    <a:pt x="6449" y="1350"/>
                  </a:lnTo>
                  <a:lnTo>
                    <a:pt x="6699" y="1150"/>
                  </a:lnTo>
                  <a:lnTo>
                    <a:pt x="6999" y="975"/>
                  </a:lnTo>
                  <a:lnTo>
                    <a:pt x="7274" y="850"/>
                  </a:lnTo>
                  <a:lnTo>
                    <a:pt x="7599" y="725"/>
                  </a:lnTo>
                  <a:lnTo>
                    <a:pt x="7924" y="650"/>
                  </a:lnTo>
                  <a:lnTo>
                    <a:pt x="8249" y="600"/>
                  </a:lnTo>
                  <a:lnTo>
                    <a:pt x="8599" y="575"/>
                  </a:lnTo>
                  <a:close/>
                  <a:moveTo>
                    <a:pt x="15947" y="5299"/>
                  </a:moveTo>
                  <a:lnTo>
                    <a:pt x="15997" y="5324"/>
                  </a:lnTo>
                  <a:lnTo>
                    <a:pt x="16022" y="5374"/>
                  </a:lnTo>
                  <a:lnTo>
                    <a:pt x="16022" y="6874"/>
                  </a:lnTo>
                  <a:lnTo>
                    <a:pt x="14523" y="8224"/>
                  </a:lnTo>
                  <a:lnTo>
                    <a:pt x="2650" y="8224"/>
                  </a:lnTo>
                  <a:lnTo>
                    <a:pt x="1150" y="6874"/>
                  </a:lnTo>
                  <a:lnTo>
                    <a:pt x="1150" y="5374"/>
                  </a:lnTo>
                  <a:lnTo>
                    <a:pt x="1175" y="5324"/>
                  </a:lnTo>
                  <a:lnTo>
                    <a:pt x="1250" y="5299"/>
                  </a:lnTo>
                  <a:lnTo>
                    <a:pt x="4649" y="5299"/>
                  </a:lnTo>
                  <a:lnTo>
                    <a:pt x="4649" y="6199"/>
                  </a:lnTo>
                  <a:lnTo>
                    <a:pt x="4674" y="6324"/>
                  </a:lnTo>
                  <a:lnTo>
                    <a:pt x="4724" y="6424"/>
                  </a:lnTo>
                  <a:lnTo>
                    <a:pt x="4824" y="6474"/>
                  </a:lnTo>
                  <a:lnTo>
                    <a:pt x="4924" y="6499"/>
                  </a:lnTo>
                  <a:lnTo>
                    <a:pt x="5049" y="6474"/>
                  </a:lnTo>
                  <a:lnTo>
                    <a:pt x="5149" y="6424"/>
                  </a:lnTo>
                  <a:lnTo>
                    <a:pt x="5199" y="6324"/>
                  </a:lnTo>
                  <a:lnTo>
                    <a:pt x="5224" y="6199"/>
                  </a:lnTo>
                  <a:lnTo>
                    <a:pt x="5224" y="5299"/>
                  </a:lnTo>
                  <a:lnTo>
                    <a:pt x="11948" y="5299"/>
                  </a:lnTo>
                  <a:lnTo>
                    <a:pt x="11948" y="6199"/>
                  </a:lnTo>
                  <a:lnTo>
                    <a:pt x="11973" y="6324"/>
                  </a:lnTo>
                  <a:lnTo>
                    <a:pt x="12048" y="6424"/>
                  </a:lnTo>
                  <a:lnTo>
                    <a:pt x="12148" y="6474"/>
                  </a:lnTo>
                  <a:lnTo>
                    <a:pt x="12248" y="6499"/>
                  </a:lnTo>
                  <a:lnTo>
                    <a:pt x="12373" y="6474"/>
                  </a:lnTo>
                  <a:lnTo>
                    <a:pt x="12448" y="6424"/>
                  </a:lnTo>
                  <a:lnTo>
                    <a:pt x="12523" y="6324"/>
                  </a:lnTo>
                  <a:lnTo>
                    <a:pt x="12548" y="6199"/>
                  </a:lnTo>
                  <a:lnTo>
                    <a:pt x="12548" y="5299"/>
                  </a:lnTo>
                  <a:close/>
                  <a:moveTo>
                    <a:pt x="8599" y="0"/>
                  </a:moveTo>
                  <a:lnTo>
                    <a:pt x="8199" y="25"/>
                  </a:lnTo>
                  <a:lnTo>
                    <a:pt x="7799" y="75"/>
                  </a:lnTo>
                  <a:lnTo>
                    <a:pt x="7424" y="175"/>
                  </a:lnTo>
                  <a:lnTo>
                    <a:pt x="7049" y="300"/>
                  </a:lnTo>
                  <a:lnTo>
                    <a:pt x="6724" y="475"/>
                  </a:lnTo>
                  <a:lnTo>
                    <a:pt x="6399" y="675"/>
                  </a:lnTo>
                  <a:lnTo>
                    <a:pt x="6074" y="900"/>
                  </a:lnTo>
                  <a:lnTo>
                    <a:pt x="5799" y="1150"/>
                  </a:lnTo>
                  <a:lnTo>
                    <a:pt x="5549" y="1425"/>
                  </a:lnTo>
                  <a:lnTo>
                    <a:pt x="5324" y="1725"/>
                  </a:lnTo>
                  <a:lnTo>
                    <a:pt x="5124" y="2050"/>
                  </a:lnTo>
                  <a:lnTo>
                    <a:pt x="4949" y="2400"/>
                  </a:lnTo>
                  <a:lnTo>
                    <a:pt x="4824" y="2775"/>
                  </a:lnTo>
                  <a:lnTo>
                    <a:pt x="4724" y="3150"/>
                  </a:lnTo>
                  <a:lnTo>
                    <a:pt x="4674" y="3550"/>
                  </a:lnTo>
                  <a:lnTo>
                    <a:pt x="4649" y="3950"/>
                  </a:lnTo>
                  <a:lnTo>
                    <a:pt x="4649" y="4725"/>
                  </a:lnTo>
                  <a:lnTo>
                    <a:pt x="1100" y="4725"/>
                  </a:lnTo>
                  <a:lnTo>
                    <a:pt x="975" y="4775"/>
                  </a:lnTo>
                  <a:lnTo>
                    <a:pt x="875" y="4825"/>
                  </a:lnTo>
                  <a:lnTo>
                    <a:pt x="775" y="4900"/>
                  </a:lnTo>
                  <a:lnTo>
                    <a:pt x="700" y="5000"/>
                  </a:lnTo>
                  <a:lnTo>
                    <a:pt x="625" y="5124"/>
                  </a:lnTo>
                  <a:lnTo>
                    <a:pt x="600" y="5249"/>
                  </a:lnTo>
                  <a:lnTo>
                    <a:pt x="575" y="5374"/>
                  </a:lnTo>
                  <a:lnTo>
                    <a:pt x="575" y="6199"/>
                  </a:lnTo>
                  <a:lnTo>
                    <a:pt x="0" y="18247"/>
                  </a:lnTo>
                  <a:lnTo>
                    <a:pt x="0" y="18397"/>
                  </a:lnTo>
                  <a:lnTo>
                    <a:pt x="25" y="18522"/>
                  </a:lnTo>
                  <a:lnTo>
                    <a:pt x="100" y="18647"/>
                  </a:lnTo>
                  <a:lnTo>
                    <a:pt x="175" y="18747"/>
                  </a:lnTo>
                  <a:lnTo>
                    <a:pt x="275" y="18822"/>
                  </a:lnTo>
                  <a:lnTo>
                    <a:pt x="400" y="18897"/>
                  </a:lnTo>
                  <a:lnTo>
                    <a:pt x="525" y="18922"/>
                  </a:lnTo>
                  <a:lnTo>
                    <a:pt x="650" y="18947"/>
                  </a:lnTo>
                  <a:lnTo>
                    <a:pt x="3075" y="18947"/>
                  </a:lnTo>
                  <a:lnTo>
                    <a:pt x="3075" y="19422"/>
                  </a:lnTo>
                  <a:lnTo>
                    <a:pt x="3100" y="19522"/>
                  </a:lnTo>
                  <a:lnTo>
                    <a:pt x="3175" y="19622"/>
                  </a:lnTo>
                  <a:lnTo>
                    <a:pt x="3275" y="19672"/>
                  </a:lnTo>
                  <a:lnTo>
                    <a:pt x="3375" y="19697"/>
                  </a:lnTo>
                  <a:lnTo>
                    <a:pt x="3500" y="19672"/>
                  </a:lnTo>
                  <a:lnTo>
                    <a:pt x="3575" y="19622"/>
                  </a:lnTo>
                  <a:lnTo>
                    <a:pt x="3650" y="19522"/>
                  </a:lnTo>
                  <a:lnTo>
                    <a:pt x="3675" y="19422"/>
                  </a:lnTo>
                  <a:lnTo>
                    <a:pt x="3675" y="18947"/>
                  </a:lnTo>
                  <a:lnTo>
                    <a:pt x="13523" y="18947"/>
                  </a:lnTo>
                  <a:lnTo>
                    <a:pt x="13523" y="19422"/>
                  </a:lnTo>
                  <a:lnTo>
                    <a:pt x="13548" y="19522"/>
                  </a:lnTo>
                  <a:lnTo>
                    <a:pt x="13598" y="19622"/>
                  </a:lnTo>
                  <a:lnTo>
                    <a:pt x="13698" y="19672"/>
                  </a:lnTo>
                  <a:lnTo>
                    <a:pt x="13798" y="19697"/>
                  </a:lnTo>
                  <a:lnTo>
                    <a:pt x="13923" y="19672"/>
                  </a:lnTo>
                  <a:lnTo>
                    <a:pt x="14023" y="19622"/>
                  </a:lnTo>
                  <a:lnTo>
                    <a:pt x="14073" y="19522"/>
                  </a:lnTo>
                  <a:lnTo>
                    <a:pt x="14098" y="19422"/>
                  </a:lnTo>
                  <a:lnTo>
                    <a:pt x="14098" y="18947"/>
                  </a:lnTo>
                  <a:lnTo>
                    <a:pt x="16547" y="18947"/>
                  </a:lnTo>
                  <a:lnTo>
                    <a:pt x="16672" y="18922"/>
                  </a:lnTo>
                  <a:lnTo>
                    <a:pt x="16797" y="18897"/>
                  </a:lnTo>
                  <a:lnTo>
                    <a:pt x="16897" y="18822"/>
                  </a:lnTo>
                  <a:lnTo>
                    <a:pt x="17022" y="18747"/>
                  </a:lnTo>
                  <a:lnTo>
                    <a:pt x="17097" y="18647"/>
                  </a:lnTo>
                  <a:lnTo>
                    <a:pt x="17147" y="18522"/>
                  </a:lnTo>
                  <a:lnTo>
                    <a:pt x="17172" y="18397"/>
                  </a:lnTo>
                  <a:lnTo>
                    <a:pt x="17197" y="18247"/>
                  </a:lnTo>
                  <a:lnTo>
                    <a:pt x="17072" y="15798"/>
                  </a:lnTo>
                  <a:lnTo>
                    <a:pt x="17047" y="15673"/>
                  </a:lnTo>
                  <a:lnTo>
                    <a:pt x="16972" y="15598"/>
                  </a:lnTo>
                  <a:lnTo>
                    <a:pt x="16872" y="15523"/>
                  </a:lnTo>
                  <a:lnTo>
                    <a:pt x="16772" y="15523"/>
                  </a:lnTo>
                  <a:lnTo>
                    <a:pt x="16647" y="15548"/>
                  </a:lnTo>
                  <a:lnTo>
                    <a:pt x="16572" y="15598"/>
                  </a:lnTo>
                  <a:lnTo>
                    <a:pt x="16522" y="15698"/>
                  </a:lnTo>
                  <a:lnTo>
                    <a:pt x="16497" y="15823"/>
                  </a:lnTo>
                  <a:lnTo>
                    <a:pt x="16622" y="18272"/>
                  </a:lnTo>
                  <a:lnTo>
                    <a:pt x="16597" y="18322"/>
                  </a:lnTo>
                  <a:lnTo>
                    <a:pt x="16597" y="18347"/>
                  </a:lnTo>
                  <a:lnTo>
                    <a:pt x="16572" y="18347"/>
                  </a:lnTo>
                  <a:lnTo>
                    <a:pt x="16547" y="18372"/>
                  </a:lnTo>
                  <a:lnTo>
                    <a:pt x="650" y="18372"/>
                  </a:lnTo>
                  <a:lnTo>
                    <a:pt x="625" y="18347"/>
                  </a:lnTo>
                  <a:lnTo>
                    <a:pt x="600" y="18347"/>
                  </a:lnTo>
                  <a:lnTo>
                    <a:pt x="575" y="18322"/>
                  </a:lnTo>
                  <a:lnTo>
                    <a:pt x="575" y="18272"/>
                  </a:lnTo>
                  <a:lnTo>
                    <a:pt x="1100" y="7574"/>
                  </a:lnTo>
                  <a:lnTo>
                    <a:pt x="1800" y="8224"/>
                  </a:lnTo>
                  <a:lnTo>
                    <a:pt x="1700" y="8249"/>
                  </a:lnTo>
                  <a:lnTo>
                    <a:pt x="1625" y="8324"/>
                  </a:lnTo>
                  <a:lnTo>
                    <a:pt x="1575" y="8399"/>
                  </a:lnTo>
                  <a:lnTo>
                    <a:pt x="1575" y="8499"/>
                  </a:lnTo>
                  <a:lnTo>
                    <a:pt x="1575" y="9949"/>
                  </a:lnTo>
                  <a:lnTo>
                    <a:pt x="1600" y="10074"/>
                  </a:lnTo>
                  <a:lnTo>
                    <a:pt x="1650" y="10149"/>
                  </a:lnTo>
                  <a:lnTo>
                    <a:pt x="1750" y="10224"/>
                  </a:lnTo>
                  <a:lnTo>
                    <a:pt x="1850" y="10249"/>
                  </a:lnTo>
                  <a:lnTo>
                    <a:pt x="3775" y="10249"/>
                  </a:lnTo>
                  <a:lnTo>
                    <a:pt x="3900" y="10224"/>
                  </a:lnTo>
                  <a:lnTo>
                    <a:pt x="3975" y="10149"/>
                  </a:lnTo>
                  <a:lnTo>
                    <a:pt x="4050" y="10074"/>
                  </a:lnTo>
                  <a:lnTo>
                    <a:pt x="4075" y="9949"/>
                  </a:lnTo>
                  <a:lnTo>
                    <a:pt x="4050" y="9849"/>
                  </a:lnTo>
                  <a:lnTo>
                    <a:pt x="3975" y="9749"/>
                  </a:lnTo>
                  <a:lnTo>
                    <a:pt x="3900" y="9699"/>
                  </a:lnTo>
                  <a:lnTo>
                    <a:pt x="3775" y="9674"/>
                  </a:lnTo>
                  <a:lnTo>
                    <a:pt x="2150" y="9674"/>
                  </a:lnTo>
                  <a:lnTo>
                    <a:pt x="2150" y="8799"/>
                  </a:lnTo>
                  <a:lnTo>
                    <a:pt x="15048" y="8799"/>
                  </a:lnTo>
                  <a:lnTo>
                    <a:pt x="15048" y="9674"/>
                  </a:lnTo>
                  <a:lnTo>
                    <a:pt x="5124" y="9674"/>
                  </a:lnTo>
                  <a:lnTo>
                    <a:pt x="4999" y="9699"/>
                  </a:lnTo>
                  <a:lnTo>
                    <a:pt x="4899" y="9749"/>
                  </a:lnTo>
                  <a:lnTo>
                    <a:pt x="4849" y="9849"/>
                  </a:lnTo>
                  <a:lnTo>
                    <a:pt x="4824" y="9949"/>
                  </a:lnTo>
                  <a:lnTo>
                    <a:pt x="4849" y="10074"/>
                  </a:lnTo>
                  <a:lnTo>
                    <a:pt x="4899" y="10149"/>
                  </a:lnTo>
                  <a:lnTo>
                    <a:pt x="4999" y="10224"/>
                  </a:lnTo>
                  <a:lnTo>
                    <a:pt x="5124" y="10249"/>
                  </a:lnTo>
                  <a:lnTo>
                    <a:pt x="15323" y="10249"/>
                  </a:lnTo>
                  <a:lnTo>
                    <a:pt x="15448" y="10224"/>
                  </a:lnTo>
                  <a:lnTo>
                    <a:pt x="15523" y="10149"/>
                  </a:lnTo>
                  <a:lnTo>
                    <a:pt x="15598" y="10074"/>
                  </a:lnTo>
                  <a:lnTo>
                    <a:pt x="15623" y="9949"/>
                  </a:lnTo>
                  <a:lnTo>
                    <a:pt x="15623" y="8499"/>
                  </a:lnTo>
                  <a:lnTo>
                    <a:pt x="15598" y="8399"/>
                  </a:lnTo>
                  <a:lnTo>
                    <a:pt x="15548" y="8324"/>
                  </a:lnTo>
                  <a:lnTo>
                    <a:pt x="15473" y="8249"/>
                  </a:lnTo>
                  <a:lnTo>
                    <a:pt x="15373" y="8224"/>
                  </a:lnTo>
                  <a:lnTo>
                    <a:pt x="16097" y="7574"/>
                  </a:lnTo>
                  <a:lnTo>
                    <a:pt x="16422" y="14498"/>
                  </a:lnTo>
                  <a:lnTo>
                    <a:pt x="16447" y="14623"/>
                  </a:lnTo>
                  <a:lnTo>
                    <a:pt x="16522" y="14698"/>
                  </a:lnTo>
                  <a:lnTo>
                    <a:pt x="16622" y="14748"/>
                  </a:lnTo>
                  <a:lnTo>
                    <a:pt x="16722" y="14773"/>
                  </a:lnTo>
                  <a:lnTo>
                    <a:pt x="16847" y="14748"/>
                  </a:lnTo>
                  <a:lnTo>
                    <a:pt x="16922" y="14673"/>
                  </a:lnTo>
                  <a:lnTo>
                    <a:pt x="16997" y="14573"/>
                  </a:lnTo>
                  <a:lnTo>
                    <a:pt x="16997" y="14473"/>
                  </a:lnTo>
                  <a:lnTo>
                    <a:pt x="16597" y="6199"/>
                  </a:lnTo>
                  <a:lnTo>
                    <a:pt x="16597" y="5374"/>
                  </a:lnTo>
                  <a:lnTo>
                    <a:pt x="16597" y="5249"/>
                  </a:lnTo>
                  <a:lnTo>
                    <a:pt x="16547" y="5124"/>
                  </a:lnTo>
                  <a:lnTo>
                    <a:pt x="16497" y="5000"/>
                  </a:lnTo>
                  <a:lnTo>
                    <a:pt x="16397" y="4900"/>
                  </a:lnTo>
                  <a:lnTo>
                    <a:pt x="16322" y="4825"/>
                  </a:lnTo>
                  <a:lnTo>
                    <a:pt x="16197" y="4775"/>
                  </a:lnTo>
                  <a:lnTo>
                    <a:pt x="16072" y="4725"/>
                  </a:lnTo>
                  <a:lnTo>
                    <a:pt x="12548" y="4725"/>
                  </a:lnTo>
                  <a:lnTo>
                    <a:pt x="12548" y="3950"/>
                  </a:lnTo>
                  <a:lnTo>
                    <a:pt x="12523" y="3550"/>
                  </a:lnTo>
                  <a:lnTo>
                    <a:pt x="12448" y="3150"/>
                  </a:lnTo>
                  <a:lnTo>
                    <a:pt x="12348" y="2775"/>
                  </a:lnTo>
                  <a:lnTo>
                    <a:pt x="12223" y="2400"/>
                  </a:lnTo>
                  <a:lnTo>
                    <a:pt x="12048" y="2050"/>
                  </a:lnTo>
                  <a:lnTo>
                    <a:pt x="11873" y="1725"/>
                  </a:lnTo>
                  <a:lnTo>
                    <a:pt x="11623" y="1425"/>
                  </a:lnTo>
                  <a:lnTo>
                    <a:pt x="11373" y="1150"/>
                  </a:lnTo>
                  <a:lnTo>
                    <a:pt x="11098" y="900"/>
                  </a:lnTo>
                  <a:lnTo>
                    <a:pt x="10798" y="675"/>
                  </a:lnTo>
                  <a:lnTo>
                    <a:pt x="10473" y="475"/>
                  </a:lnTo>
                  <a:lnTo>
                    <a:pt x="10123" y="300"/>
                  </a:lnTo>
                  <a:lnTo>
                    <a:pt x="9774" y="175"/>
                  </a:lnTo>
                  <a:lnTo>
                    <a:pt x="9374" y="75"/>
                  </a:lnTo>
                  <a:lnTo>
                    <a:pt x="8999" y="25"/>
                  </a:lnTo>
                  <a:lnTo>
                    <a:pt x="8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8"/>
            <p:cNvSpPr/>
            <p:nvPr/>
          </p:nvSpPr>
          <p:spPr>
            <a:xfrm>
              <a:off x="7116275" y="3508600"/>
              <a:ext cx="38150" cy="14400"/>
            </a:xfrm>
            <a:custGeom>
              <a:avLst/>
              <a:gdLst/>
              <a:ahLst/>
              <a:cxnLst/>
              <a:rect l="l" t="t" r="r" b="b"/>
              <a:pathLst>
                <a:path w="1526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101" y="476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1251" y="576"/>
                  </a:lnTo>
                  <a:lnTo>
                    <a:pt x="1351" y="551"/>
                  </a:lnTo>
                  <a:lnTo>
                    <a:pt x="1451" y="476"/>
                  </a:lnTo>
                  <a:lnTo>
                    <a:pt x="1501" y="401"/>
                  </a:lnTo>
                  <a:lnTo>
                    <a:pt x="1526" y="276"/>
                  </a:lnTo>
                  <a:lnTo>
                    <a:pt x="1501" y="176"/>
                  </a:lnTo>
                  <a:lnTo>
                    <a:pt x="1451" y="76"/>
                  </a:lnTo>
                  <a:lnTo>
                    <a:pt x="1351" y="26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9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79"/>
          <p:cNvSpPr txBox="1">
            <a:spLocks noGrp="1"/>
          </p:cNvSpPr>
          <p:nvPr>
            <p:ph type="title"/>
          </p:nvPr>
        </p:nvSpPr>
        <p:spPr>
          <a:xfrm>
            <a:off x="2619000" y="1696589"/>
            <a:ext cx="390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</a:t>
            </a:r>
            <a:endParaRPr/>
          </a:p>
        </p:txBody>
      </p:sp>
      <p:sp>
        <p:nvSpPr>
          <p:cNvPr id="1046" name="Google Shape;1046;p79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 obligatorios</a:t>
            </a:r>
            <a:endParaRPr/>
          </a:p>
        </p:txBody>
      </p:sp>
      <p:sp>
        <p:nvSpPr>
          <p:cNvPr id="1047" name="Google Shape;1047;p79"/>
          <p:cNvSpPr txBox="1">
            <a:spLocks noGrp="1"/>
          </p:cNvSpPr>
          <p:nvPr>
            <p:ph type="title" idx="2"/>
          </p:nvPr>
        </p:nvSpPr>
        <p:spPr>
          <a:xfrm>
            <a:off x="2619000" y="3198739"/>
            <a:ext cx="390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1048" name="Google Shape;1048;p79"/>
          <p:cNvSpPr txBox="1">
            <a:spLocks noGrp="1"/>
          </p:cNvSpPr>
          <p:nvPr>
            <p:ph type="subTitle" idx="1"/>
          </p:nvPr>
        </p:nvSpPr>
        <p:spPr>
          <a:xfrm>
            <a:off x="2619000" y="3430507"/>
            <a:ext cx="39060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tiene un nombre precioso y es el segundo planeta más cercano al Sol</a:t>
            </a:r>
            <a:endParaRPr/>
          </a:p>
        </p:txBody>
      </p:sp>
      <p:sp>
        <p:nvSpPr>
          <p:cNvPr id="1049" name="Google Shape;1049;p79"/>
          <p:cNvSpPr txBox="1">
            <a:spLocks noGrp="1"/>
          </p:cNvSpPr>
          <p:nvPr>
            <p:ph type="subTitle" idx="3"/>
          </p:nvPr>
        </p:nvSpPr>
        <p:spPr>
          <a:xfrm>
            <a:off x="2619750" y="1928362"/>
            <a:ext cx="39045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el planeta más cercano al Sol y el más pequeño del sistema solar</a:t>
            </a:r>
            <a:endParaRPr/>
          </a:p>
        </p:txBody>
      </p:sp>
      <p:sp>
        <p:nvSpPr>
          <p:cNvPr id="1050" name="Google Shape;1050;p79"/>
          <p:cNvSpPr/>
          <p:nvPr/>
        </p:nvSpPr>
        <p:spPr>
          <a:xfrm>
            <a:off x="6830552" y="3198728"/>
            <a:ext cx="731400" cy="7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79"/>
          <p:cNvSpPr/>
          <p:nvPr/>
        </p:nvSpPr>
        <p:spPr>
          <a:xfrm>
            <a:off x="1582802" y="1696578"/>
            <a:ext cx="731400" cy="7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2" name="Google Shape;105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452050" y="-409952"/>
            <a:ext cx="239900" cy="66045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3" name="Google Shape;1053;p79"/>
          <p:cNvGrpSpPr/>
          <p:nvPr/>
        </p:nvGrpSpPr>
        <p:grpSpPr>
          <a:xfrm>
            <a:off x="1704678" y="1864218"/>
            <a:ext cx="487651" cy="396156"/>
            <a:chOff x="1891994" y="4291100"/>
            <a:chExt cx="349370" cy="283820"/>
          </a:xfrm>
        </p:grpSpPr>
        <p:sp>
          <p:nvSpPr>
            <p:cNvPr id="1054" name="Google Shape;1054;p79"/>
            <p:cNvSpPr/>
            <p:nvPr/>
          </p:nvSpPr>
          <p:spPr>
            <a:xfrm>
              <a:off x="1891994" y="4291100"/>
              <a:ext cx="169366" cy="283820"/>
            </a:xfrm>
            <a:custGeom>
              <a:avLst/>
              <a:gdLst/>
              <a:ahLst/>
              <a:cxnLst/>
              <a:rect l="l" t="t" r="r" b="b"/>
              <a:pathLst>
                <a:path w="5891" h="9872" extrusionOk="0">
                  <a:moveTo>
                    <a:pt x="1976" y="8809"/>
                  </a:moveTo>
                  <a:cubicBezTo>
                    <a:pt x="1923" y="8891"/>
                    <a:pt x="1878" y="8960"/>
                    <a:pt x="1831" y="9030"/>
                  </a:cubicBezTo>
                  <a:cubicBezTo>
                    <a:pt x="1742" y="9162"/>
                    <a:pt x="1652" y="9290"/>
                    <a:pt x="1569" y="9426"/>
                  </a:cubicBezTo>
                  <a:cubicBezTo>
                    <a:pt x="1529" y="9489"/>
                    <a:pt x="1483" y="9518"/>
                    <a:pt x="1416" y="9518"/>
                  </a:cubicBezTo>
                  <a:cubicBezTo>
                    <a:pt x="1409" y="9518"/>
                    <a:pt x="1403" y="9517"/>
                    <a:pt x="1396" y="9517"/>
                  </a:cubicBezTo>
                  <a:cubicBezTo>
                    <a:pt x="1356" y="9514"/>
                    <a:pt x="1317" y="9513"/>
                    <a:pt x="1276" y="9513"/>
                  </a:cubicBezTo>
                  <a:cubicBezTo>
                    <a:pt x="1212" y="9513"/>
                    <a:pt x="1146" y="9515"/>
                    <a:pt x="1074" y="9515"/>
                  </a:cubicBezTo>
                  <a:cubicBezTo>
                    <a:pt x="1074" y="9271"/>
                    <a:pt x="1074" y="9043"/>
                    <a:pt x="1077" y="8809"/>
                  </a:cubicBezTo>
                  <a:close/>
                  <a:moveTo>
                    <a:pt x="0" y="1"/>
                  </a:moveTo>
                  <a:lnTo>
                    <a:pt x="0" y="8808"/>
                  </a:lnTo>
                  <a:lnTo>
                    <a:pt x="717" y="8808"/>
                  </a:lnTo>
                  <a:lnTo>
                    <a:pt x="717" y="9868"/>
                  </a:lnTo>
                  <a:cubicBezTo>
                    <a:pt x="836" y="9868"/>
                    <a:pt x="953" y="9868"/>
                    <a:pt x="1070" y="9868"/>
                  </a:cubicBezTo>
                  <a:cubicBezTo>
                    <a:pt x="1245" y="9868"/>
                    <a:pt x="1419" y="9868"/>
                    <a:pt x="1592" y="9871"/>
                  </a:cubicBezTo>
                  <a:cubicBezTo>
                    <a:pt x="1667" y="9871"/>
                    <a:pt x="1714" y="9849"/>
                    <a:pt x="1756" y="9784"/>
                  </a:cubicBezTo>
                  <a:cubicBezTo>
                    <a:pt x="1948" y="9490"/>
                    <a:pt x="2150" y="9200"/>
                    <a:pt x="2338" y="8903"/>
                  </a:cubicBezTo>
                  <a:cubicBezTo>
                    <a:pt x="2391" y="8823"/>
                    <a:pt x="2447" y="8800"/>
                    <a:pt x="2540" y="8800"/>
                  </a:cubicBezTo>
                  <a:cubicBezTo>
                    <a:pt x="3075" y="8802"/>
                    <a:pt x="3611" y="8802"/>
                    <a:pt x="4147" y="8802"/>
                  </a:cubicBezTo>
                  <a:cubicBezTo>
                    <a:pt x="4683" y="8802"/>
                    <a:pt x="5220" y="8802"/>
                    <a:pt x="5756" y="8802"/>
                  </a:cubicBezTo>
                  <a:cubicBezTo>
                    <a:pt x="5801" y="8802"/>
                    <a:pt x="5846" y="8797"/>
                    <a:pt x="5890" y="8796"/>
                  </a:cubicBezTo>
                  <a:lnTo>
                    <a:pt x="5890" y="8443"/>
                  </a:lnTo>
                  <a:lnTo>
                    <a:pt x="362" y="8443"/>
                  </a:lnTo>
                  <a:lnTo>
                    <a:pt x="362" y="361"/>
                  </a:lnTo>
                  <a:lnTo>
                    <a:pt x="1773" y="361"/>
                  </a:lnTo>
                  <a:lnTo>
                    <a:pt x="1773" y="9"/>
                  </a:lnTo>
                  <a:lnTo>
                    <a:pt x="1305" y="9"/>
                  </a:lnTo>
                  <a:cubicBezTo>
                    <a:pt x="869" y="7"/>
                    <a:pt x="436" y="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9"/>
            <p:cNvSpPr/>
            <p:nvPr/>
          </p:nvSpPr>
          <p:spPr>
            <a:xfrm>
              <a:off x="1912579" y="4332557"/>
              <a:ext cx="287701" cy="170459"/>
            </a:xfrm>
            <a:custGeom>
              <a:avLst/>
              <a:gdLst/>
              <a:ahLst/>
              <a:cxnLst/>
              <a:rect l="l" t="t" r="r" b="b"/>
              <a:pathLst>
                <a:path w="10007" h="5929" extrusionOk="0">
                  <a:moveTo>
                    <a:pt x="702" y="1"/>
                  </a:moveTo>
                  <a:lnTo>
                    <a:pt x="702" y="710"/>
                  </a:lnTo>
                  <a:lnTo>
                    <a:pt x="2" y="710"/>
                  </a:lnTo>
                  <a:lnTo>
                    <a:pt x="2" y="1411"/>
                  </a:lnTo>
                  <a:lnTo>
                    <a:pt x="354" y="1411"/>
                  </a:lnTo>
                  <a:lnTo>
                    <a:pt x="354" y="1069"/>
                  </a:lnTo>
                  <a:lnTo>
                    <a:pt x="1411" y="1069"/>
                  </a:lnTo>
                  <a:lnTo>
                    <a:pt x="1411" y="2123"/>
                  </a:lnTo>
                  <a:lnTo>
                    <a:pt x="351" y="2123"/>
                  </a:lnTo>
                  <a:lnTo>
                    <a:pt x="351" y="1781"/>
                  </a:lnTo>
                  <a:lnTo>
                    <a:pt x="1" y="1781"/>
                  </a:lnTo>
                  <a:lnTo>
                    <a:pt x="1" y="2488"/>
                  </a:lnTo>
                  <a:lnTo>
                    <a:pt x="698" y="2488"/>
                  </a:lnTo>
                  <a:lnTo>
                    <a:pt x="698" y="3446"/>
                  </a:lnTo>
                  <a:lnTo>
                    <a:pt x="2" y="3446"/>
                  </a:lnTo>
                  <a:lnTo>
                    <a:pt x="2" y="4152"/>
                  </a:lnTo>
                  <a:lnTo>
                    <a:pt x="354" y="4152"/>
                  </a:lnTo>
                  <a:lnTo>
                    <a:pt x="354" y="3808"/>
                  </a:lnTo>
                  <a:lnTo>
                    <a:pt x="1413" y="3808"/>
                  </a:lnTo>
                  <a:lnTo>
                    <a:pt x="1413" y="4862"/>
                  </a:lnTo>
                  <a:lnTo>
                    <a:pt x="349" y="4862"/>
                  </a:lnTo>
                  <a:lnTo>
                    <a:pt x="349" y="4521"/>
                  </a:lnTo>
                  <a:lnTo>
                    <a:pt x="1" y="4521"/>
                  </a:lnTo>
                  <a:lnTo>
                    <a:pt x="1" y="5227"/>
                  </a:lnTo>
                  <a:lnTo>
                    <a:pt x="710" y="5227"/>
                  </a:lnTo>
                  <a:lnTo>
                    <a:pt x="710" y="5928"/>
                  </a:lnTo>
                  <a:lnTo>
                    <a:pt x="10007" y="5928"/>
                  </a:lnTo>
                  <a:lnTo>
                    <a:pt x="10007" y="1"/>
                  </a:lnTo>
                  <a:lnTo>
                    <a:pt x="5545" y="1"/>
                  </a:lnTo>
                  <a:lnTo>
                    <a:pt x="5545" y="352"/>
                  </a:lnTo>
                  <a:lnTo>
                    <a:pt x="9649" y="352"/>
                  </a:lnTo>
                  <a:lnTo>
                    <a:pt x="9649" y="5572"/>
                  </a:lnTo>
                  <a:lnTo>
                    <a:pt x="1073" y="5572"/>
                  </a:lnTo>
                  <a:lnTo>
                    <a:pt x="1073" y="5220"/>
                  </a:lnTo>
                  <a:lnTo>
                    <a:pt x="1772" y="5220"/>
                  </a:lnTo>
                  <a:lnTo>
                    <a:pt x="1772" y="3443"/>
                  </a:lnTo>
                  <a:lnTo>
                    <a:pt x="1073" y="3443"/>
                  </a:lnTo>
                  <a:lnTo>
                    <a:pt x="1073" y="2485"/>
                  </a:lnTo>
                  <a:lnTo>
                    <a:pt x="1769" y="2485"/>
                  </a:lnTo>
                  <a:lnTo>
                    <a:pt x="1769" y="702"/>
                  </a:lnTo>
                  <a:lnTo>
                    <a:pt x="1075" y="702"/>
                  </a:lnTo>
                  <a:lnTo>
                    <a:pt x="1075" y="345"/>
                  </a:lnTo>
                  <a:lnTo>
                    <a:pt x="5177" y="345"/>
                  </a:lnTo>
                  <a:lnTo>
                    <a:pt x="51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9"/>
            <p:cNvSpPr/>
            <p:nvPr/>
          </p:nvSpPr>
          <p:spPr>
            <a:xfrm>
              <a:off x="1953605" y="4291560"/>
              <a:ext cx="287759" cy="180751"/>
            </a:xfrm>
            <a:custGeom>
              <a:avLst/>
              <a:gdLst/>
              <a:ahLst/>
              <a:cxnLst/>
              <a:rect l="l" t="t" r="r" b="b"/>
              <a:pathLst>
                <a:path w="10009" h="6287" extrusionOk="0">
                  <a:moveTo>
                    <a:pt x="1" y="0"/>
                  </a:moveTo>
                  <a:lnTo>
                    <a:pt x="1" y="347"/>
                  </a:lnTo>
                  <a:lnTo>
                    <a:pt x="9663" y="347"/>
                  </a:lnTo>
                  <a:lnTo>
                    <a:pt x="9663" y="6287"/>
                  </a:lnTo>
                  <a:lnTo>
                    <a:pt x="10008" y="6287"/>
                  </a:lnTo>
                  <a:lnTo>
                    <a:pt x="10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9"/>
            <p:cNvSpPr/>
            <p:nvPr/>
          </p:nvSpPr>
          <p:spPr>
            <a:xfrm>
              <a:off x="2075246" y="4376832"/>
              <a:ext cx="98210" cy="81765"/>
            </a:xfrm>
            <a:custGeom>
              <a:avLst/>
              <a:gdLst/>
              <a:ahLst/>
              <a:cxnLst/>
              <a:rect l="l" t="t" r="r" b="b"/>
              <a:pathLst>
                <a:path w="3416" h="2844" extrusionOk="0">
                  <a:moveTo>
                    <a:pt x="2180" y="1245"/>
                  </a:moveTo>
                  <a:cubicBezTo>
                    <a:pt x="2470" y="1245"/>
                    <a:pt x="2762" y="1247"/>
                    <a:pt x="3059" y="1247"/>
                  </a:cubicBezTo>
                  <a:lnTo>
                    <a:pt x="3059" y="1595"/>
                  </a:lnTo>
                  <a:cubicBezTo>
                    <a:pt x="3018" y="1597"/>
                    <a:pt x="2984" y="1601"/>
                    <a:pt x="2949" y="1601"/>
                  </a:cubicBezTo>
                  <a:cubicBezTo>
                    <a:pt x="2735" y="1602"/>
                    <a:pt x="2521" y="1602"/>
                    <a:pt x="2307" y="1602"/>
                  </a:cubicBezTo>
                  <a:cubicBezTo>
                    <a:pt x="2043" y="1602"/>
                    <a:pt x="1779" y="1601"/>
                    <a:pt x="1515" y="1598"/>
                  </a:cubicBezTo>
                  <a:cubicBezTo>
                    <a:pt x="1450" y="1597"/>
                    <a:pt x="1368" y="1571"/>
                    <a:pt x="1328" y="1527"/>
                  </a:cubicBezTo>
                  <a:cubicBezTo>
                    <a:pt x="1295" y="1491"/>
                    <a:pt x="1282" y="1401"/>
                    <a:pt x="1305" y="1355"/>
                  </a:cubicBezTo>
                  <a:cubicBezTo>
                    <a:pt x="1329" y="1304"/>
                    <a:pt x="1405" y="1250"/>
                    <a:pt x="1457" y="1250"/>
                  </a:cubicBezTo>
                  <a:cubicBezTo>
                    <a:pt x="1698" y="1246"/>
                    <a:pt x="1938" y="1245"/>
                    <a:pt x="2180" y="1245"/>
                  </a:cubicBezTo>
                  <a:close/>
                  <a:moveTo>
                    <a:pt x="1630" y="356"/>
                  </a:moveTo>
                  <a:cubicBezTo>
                    <a:pt x="2009" y="356"/>
                    <a:pt x="2374" y="552"/>
                    <a:pt x="2549" y="880"/>
                  </a:cubicBezTo>
                  <a:cubicBezTo>
                    <a:pt x="2512" y="885"/>
                    <a:pt x="2477" y="888"/>
                    <a:pt x="2445" y="888"/>
                  </a:cubicBezTo>
                  <a:cubicBezTo>
                    <a:pt x="2235" y="888"/>
                    <a:pt x="2025" y="887"/>
                    <a:pt x="1814" y="887"/>
                  </a:cubicBezTo>
                  <a:cubicBezTo>
                    <a:pt x="1708" y="887"/>
                    <a:pt x="1603" y="887"/>
                    <a:pt x="1497" y="888"/>
                  </a:cubicBezTo>
                  <a:cubicBezTo>
                    <a:pt x="1166" y="889"/>
                    <a:pt x="926" y="1115"/>
                    <a:pt x="928" y="1425"/>
                  </a:cubicBezTo>
                  <a:cubicBezTo>
                    <a:pt x="929" y="1737"/>
                    <a:pt x="1168" y="1957"/>
                    <a:pt x="1503" y="1957"/>
                  </a:cubicBezTo>
                  <a:lnTo>
                    <a:pt x="2548" y="1957"/>
                  </a:lnTo>
                  <a:cubicBezTo>
                    <a:pt x="2406" y="2273"/>
                    <a:pt x="2012" y="2489"/>
                    <a:pt x="1628" y="2489"/>
                  </a:cubicBezTo>
                  <a:cubicBezTo>
                    <a:pt x="1563" y="2489"/>
                    <a:pt x="1498" y="2483"/>
                    <a:pt x="1435" y="2470"/>
                  </a:cubicBezTo>
                  <a:cubicBezTo>
                    <a:pt x="942" y="2372"/>
                    <a:pt x="589" y="1953"/>
                    <a:pt x="572" y="1447"/>
                  </a:cubicBezTo>
                  <a:cubicBezTo>
                    <a:pt x="557" y="962"/>
                    <a:pt x="889" y="515"/>
                    <a:pt x="1359" y="390"/>
                  </a:cubicBezTo>
                  <a:cubicBezTo>
                    <a:pt x="1449" y="367"/>
                    <a:pt x="1540" y="356"/>
                    <a:pt x="1630" y="356"/>
                  </a:cubicBezTo>
                  <a:close/>
                  <a:moveTo>
                    <a:pt x="1636" y="1"/>
                  </a:moveTo>
                  <a:cubicBezTo>
                    <a:pt x="1402" y="1"/>
                    <a:pt x="1166" y="58"/>
                    <a:pt x="949" y="180"/>
                  </a:cubicBezTo>
                  <a:cubicBezTo>
                    <a:pt x="240" y="582"/>
                    <a:pt x="0" y="1482"/>
                    <a:pt x="435" y="2171"/>
                  </a:cubicBezTo>
                  <a:cubicBezTo>
                    <a:pt x="710" y="2610"/>
                    <a:pt x="1114" y="2843"/>
                    <a:pt x="1628" y="2843"/>
                  </a:cubicBezTo>
                  <a:cubicBezTo>
                    <a:pt x="1644" y="2843"/>
                    <a:pt x="1660" y="2843"/>
                    <a:pt x="1676" y="2842"/>
                  </a:cubicBezTo>
                  <a:cubicBezTo>
                    <a:pt x="2233" y="2827"/>
                    <a:pt x="2644" y="2556"/>
                    <a:pt x="2905" y="2067"/>
                  </a:cubicBezTo>
                  <a:cubicBezTo>
                    <a:pt x="2950" y="1987"/>
                    <a:pt x="2994" y="1956"/>
                    <a:pt x="3071" y="1956"/>
                  </a:cubicBezTo>
                  <a:cubicBezTo>
                    <a:pt x="3079" y="1956"/>
                    <a:pt x="3086" y="1957"/>
                    <a:pt x="3094" y="1957"/>
                  </a:cubicBezTo>
                  <a:cubicBezTo>
                    <a:pt x="3134" y="1960"/>
                    <a:pt x="3174" y="1961"/>
                    <a:pt x="3215" y="1961"/>
                  </a:cubicBezTo>
                  <a:cubicBezTo>
                    <a:pt x="3280" y="1961"/>
                    <a:pt x="3346" y="1959"/>
                    <a:pt x="3415" y="1959"/>
                  </a:cubicBezTo>
                  <a:lnTo>
                    <a:pt x="3415" y="889"/>
                  </a:lnTo>
                  <a:cubicBezTo>
                    <a:pt x="3346" y="889"/>
                    <a:pt x="3281" y="888"/>
                    <a:pt x="3219" y="888"/>
                  </a:cubicBezTo>
                  <a:cubicBezTo>
                    <a:pt x="3177" y="888"/>
                    <a:pt x="3137" y="888"/>
                    <a:pt x="3097" y="891"/>
                  </a:cubicBezTo>
                  <a:cubicBezTo>
                    <a:pt x="3088" y="891"/>
                    <a:pt x="3080" y="892"/>
                    <a:pt x="3072" y="892"/>
                  </a:cubicBezTo>
                  <a:cubicBezTo>
                    <a:pt x="2994" y="892"/>
                    <a:pt x="2950" y="863"/>
                    <a:pt x="2908" y="781"/>
                  </a:cubicBezTo>
                  <a:cubicBezTo>
                    <a:pt x="2657" y="284"/>
                    <a:pt x="2153" y="1"/>
                    <a:pt x="1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9"/>
            <p:cNvSpPr/>
            <p:nvPr/>
          </p:nvSpPr>
          <p:spPr>
            <a:xfrm>
              <a:off x="1979336" y="4371887"/>
              <a:ext cx="91741" cy="91828"/>
            </a:xfrm>
            <a:custGeom>
              <a:avLst/>
              <a:gdLst/>
              <a:ahLst/>
              <a:cxnLst/>
              <a:rect l="l" t="t" r="r" b="b"/>
              <a:pathLst>
                <a:path w="3191" h="3194" extrusionOk="0">
                  <a:moveTo>
                    <a:pt x="0" y="1"/>
                  </a:moveTo>
                  <a:lnTo>
                    <a:pt x="0" y="3194"/>
                  </a:lnTo>
                  <a:lnTo>
                    <a:pt x="3186" y="3194"/>
                  </a:lnTo>
                  <a:cubicBezTo>
                    <a:pt x="3186" y="2716"/>
                    <a:pt x="3186" y="2248"/>
                    <a:pt x="3187" y="1781"/>
                  </a:cubicBezTo>
                  <a:lnTo>
                    <a:pt x="2834" y="1781"/>
                  </a:lnTo>
                  <a:lnTo>
                    <a:pt x="2834" y="2833"/>
                  </a:lnTo>
                  <a:lnTo>
                    <a:pt x="351" y="2833"/>
                  </a:lnTo>
                  <a:lnTo>
                    <a:pt x="351" y="357"/>
                  </a:lnTo>
                  <a:lnTo>
                    <a:pt x="2840" y="357"/>
                  </a:lnTo>
                  <a:lnTo>
                    <a:pt x="2840" y="1408"/>
                  </a:lnTo>
                  <a:lnTo>
                    <a:pt x="3190" y="1408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9"/>
            <p:cNvSpPr/>
            <p:nvPr/>
          </p:nvSpPr>
          <p:spPr>
            <a:xfrm>
              <a:off x="2072170" y="4482834"/>
              <a:ext cx="169136" cy="92086"/>
            </a:xfrm>
            <a:custGeom>
              <a:avLst/>
              <a:gdLst/>
              <a:ahLst/>
              <a:cxnLst/>
              <a:rect l="l" t="t" r="r" b="b"/>
              <a:pathLst>
                <a:path w="5883" h="3203" extrusionOk="0">
                  <a:moveTo>
                    <a:pt x="4815" y="2140"/>
                  </a:moveTo>
                  <a:lnTo>
                    <a:pt x="4815" y="2846"/>
                  </a:lnTo>
                  <a:cubicBezTo>
                    <a:pt x="4763" y="2846"/>
                    <a:pt x="4712" y="2846"/>
                    <a:pt x="4661" y="2846"/>
                  </a:cubicBezTo>
                  <a:cubicBezTo>
                    <a:pt x="4586" y="2846"/>
                    <a:pt x="4511" y="2846"/>
                    <a:pt x="4435" y="2843"/>
                  </a:cubicBezTo>
                  <a:cubicBezTo>
                    <a:pt x="4411" y="2843"/>
                    <a:pt x="4377" y="2828"/>
                    <a:pt x="4365" y="2810"/>
                  </a:cubicBezTo>
                  <a:cubicBezTo>
                    <a:pt x="4216" y="2593"/>
                    <a:pt x="4071" y="2374"/>
                    <a:pt x="3914" y="2140"/>
                  </a:cubicBezTo>
                  <a:close/>
                  <a:moveTo>
                    <a:pt x="5537" y="0"/>
                  </a:moveTo>
                  <a:lnTo>
                    <a:pt x="5537" y="1777"/>
                  </a:lnTo>
                  <a:lnTo>
                    <a:pt x="0" y="1777"/>
                  </a:lnTo>
                  <a:lnTo>
                    <a:pt x="0" y="2131"/>
                  </a:lnTo>
                  <a:lnTo>
                    <a:pt x="151" y="2131"/>
                  </a:lnTo>
                  <a:cubicBezTo>
                    <a:pt x="687" y="2131"/>
                    <a:pt x="1223" y="2132"/>
                    <a:pt x="1759" y="2132"/>
                  </a:cubicBezTo>
                  <a:cubicBezTo>
                    <a:pt x="2295" y="2132"/>
                    <a:pt x="2831" y="2131"/>
                    <a:pt x="3367" y="2130"/>
                  </a:cubicBezTo>
                  <a:cubicBezTo>
                    <a:pt x="3453" y="2130"/>
                    <a:pt x="3501" y="2155"/>
                    <a:pt x="3548" y="2228"/>
                  </a:cubicBezTo>
                  <a:cubicBezTo>
                    <a:pt x="3736" y="2517"/>
                    <a:pt x="3935" y="2804"/>
                    <a:pt x="4124" y="3097"/>
                  </a:cubicBezTo>
                  <a:cubicBezTo>
                    <a:pt x="4170" y="3168"/>
                    <a:pt x="4218" y="3202"/>
                    <a:pt x="4303" y="3202"/>
                  </a:cubicBezTo>
                  <a:cubicBezTo>
                    <a:pt x="4307" y="3202"/>
                    <a:pt x="4310" y="3202"/>
                    <a:pt x="4314" y="3202"/>
                  </a:cubicBezTo>
                  <a:cubicBezTo>
                    <a:pt x="4402" y="3199"/>
                    <a:pt x="4490" y="3198"/>
                    <a:pt x="4579" y="3198"/>
                  </a:cubicBezTo>
                  <a:cubicBezTo>
                    <a:pt x="4720" y="3198"/>
                    <a:pt x="4861" y="3201"/>
                    <a:pt x="5002" y="3201"/>
                  </a:cubicBezTo>
                  <a:lnTo>
                    <a:pt x="5183" y="3201"/>
                  </a:lnTo>
                  <a:lnTo>
                    <a:pt x="5183" y="2130"/>
                  </a:lnTo>
                  <a:lnTo>
                    <a:pt x="5883" y="2130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9"/>
            <p:cNvSpPr/>
            <p:nvPr/>
          </p:nvSpPr>
          <p:spPr>
            <a:xfrm>
              <a:off x="2211090" y="4332528"/>
              <a:ext cx="9717" cy="30418"/>
            </a:xfrm>
            <a:custGeom>
              <a:avLst/>
              <a:gdLst/>
              <a:ahLst/>
              <a:cxnLst/>
              <a:rect l="l" t="t" r="r" b="b"/>
              <a:pathLst>
                <a:path w="338" h="1058" extrusionOk="0">
                  <a:moveTo>
                    <a:pt x="1" y="0"/>
                  </a:moveTo>
                  <a:lnTo>
                    <a:pt x="1" y="1058"/>
                  </a:lnTo>
                  <a:lnTo>
                    <a:pt x="337" y="105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9"/>
            <p:cNvSpPr/>
            <p:nvPr/>
          </p:nvSpPr>
          <p:spPr>
            <a:xfrm>
              <a:off x="1999777" y="4392185"/>
              <a:ext cx="9746" cy="9976"/>
            </a:xfrm>
            <a:custGeom>
              <a:avLst/>
              <a:gdLst/>
              <a:ahLst/>
              <a:cxnLst/>
              <a:rect l="l" t="t" r="r" b="b"/>
              <a:pathLst>
                <a:path w="339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39" y="34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9"/>
            <p:cNvSpPr/>
            <p:nvPr/>
          </p:nvSpPr>
          <p:spPr>
            <a:xfrm>
              <a:off x="2020391" y="4392328"/>
              <a:ext cx="9603" cy="9861"/>
            </a:xfrm>
            <a:custGeom>
              <a:avLst/>
              <a:gdLst/>
              <a:ahLst/>
              <a:cxnLst/>
              <a:rect l="l" t="t" r="r" b="b"/>
              <a:pathLst>
                <a:path w="334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34" y="34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9"/>
            <p:cNvSpPr/>
            <p:nvPr/>
          </p:nvSpPr>
          <p:spPr>
            <a:xfrm>
              <a:off x="2040717" y="4392328"/>
              <a:ext cx="9804" cy="10005"/>
            </a:xfrm>
            <a:custGeom>
              <a:avLst/>
              <a:gdLst/>
              <a:ahLst/>
              <a:cxnLst/>
              <a:rect l="l" t="t" r="r" b="b"/>
              <a:pathLst>
                <a:path w="341" h="348" extrusionOk="0">
                  <a:moveTo>
                    <a:pt x="1" y="0"/>
                  </a:moveTo>
                  <a:lnTo>
                    <a:pt x="1" y="347"/>
                  </a:lnTo>
                  <a:lnTo>
                    <a:pt x="340" y="347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9"/>
            <p:cNvSpPr/>
            <p:nvPr/>
          </p:nvSpPr>
          <p:spPr>
            <a:xfrm>
              <a:off x="1999777" y="4412799"/>
              <a:ext cx="9833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9"/>
            <p:cNvSpPr/>
            <p:nvPr/>
          </p:nvSpPr>
          <p:spPr>
            <a:xfrm>
              <a:off x="2020305" y="4412885"/>
              <a:ext cx="9689" cy="9919"/>
            </a:xfrm>
            <a:custGeom>
              <a:avLst/>
              <a:gdLst/>
              <a:ahLst/>
              <a:cxnLst/>
              <a:rect l="l" t="t" r="r" b="b"/>
              <a:pathLst>
                <a:path w="337" h="345" extrusionOk="0">
                  <a:moveTo>
                    <a:pt x="0" y="0"/>
                  </a:moveTo>
                  <a:lnTo>
                    <a:pt x="0" y="344"/>
                  </a:lnTo>
                  <a:lnTo>
                    <a:pt x="337" y="34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9"/>
            <p:cNvSpPr/>
            <p:nvPr/>
          </p:nvSpPr>
          <p:spPr>
            <a:xfrm>
              <a:off x="2040602" y="4412827"/>
              <a:ext cx="9919" cy="9890"/>
            </a:xfrm>
            <a:custGeom>
              <a:avLst/>
              <a:gdLst/>
              <a:ahLst/>
              <a:cxnLst/>
              <a:rect l="l" t="t" r="r" b="b"/>
              <a:pathLst>
                <a:path w="345" h="344" extrusionOk="0">
                  <a:moveTo>
                    <a:pt x="0" y="1"/>
                  </a:moveTo>
                  <a:lnTo>
                    <a:pt x="0" y="343"/>
                  </a:lnTo>
                  <a:lnTo>
                    <a:pt x="344" y="34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9"/>
            <p:cNvSpPr/>
            <p:nvPr/>
          </p:nvSpPr>
          <p:spPr>
            <a:xfrm>
              <a:off x="1999777" y="4433182"/>
              <a:ext cx="9746" cy="9947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1" y="0"/>
                  </a:moveTo>
                  <a:lnTo>
                    <a:pt x="1" y="346"/>
                  </a:lnTo>
                  <a:lnTo>
                    <a:pt x="339" y="346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9"/>
            <p:cNvSpPr/>
            <p:nvPr/>
          </p:nvSpPr>
          <p:spPr>
            <a:xfrm>
              <a:off x="2020161" y="4433269"/>
              <a:ext cx="9919" cy="9890"/>
            </a:xfrm>
            <a:custGeom>
              <a:avLst/>
              <a:gdLst/>
              <a:ahLst/>
              <a:cxnLst/>
              <a:rect l="l" t="t" r="r" b="b"/>
              <a:pathLst>
                <a:path w="345" h="344" extrusionOk="0">
                  <a:moveTo>
                    <a:pt x="1" y="0"/>
                  </a:moveTo>
                  <a:lnTo>
                    <a:pt x="1" y="344"/>
                  </a:lnTo>
                  <a:lnTo>
                    <a:pt x="345" y="34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9"/>
            <p:cNvSpPr/>
            <p:nvPr/>
          </p:nvSpPr>
          <p:spPr>
            <a:xfrm>
              <a:off x="2040717" y="4433297"/>
              <a:ext cx="9746" cy="9976"/>
            </a:xfrm>
            <a:custGeom>
              <a:avLst/>
              <a:gdLst/>
              <a:ahLst/>
              <a:cxnLst/>
              <a:rect l="l" t="t" r="r" b="b"/>
              <a:pathLst>
                <a:path w="339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39" y="34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9"/>
            <p:cNvSpPr/>
            <p:nvPr/>
          </p:nvSpPr>
          <p:spPr>
            <a:xfrm>
              <a:off x="2210975" y="4312058"/>
              <a:ext cx="9947" cy="9775"/>
            </a:xfrm>
            <a:custGeom>
              <a:avLst/>
              <a:gdLst/>
              <a:ahLst/>
              <a:cxnLst/>
              <a:rect l="l" t="t" r="r" b="b"/>
              <a:pathLst>
                <a:path w="346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6" y="34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9"/>
            <p:cNvSpPr/>
            <p:nvPr/>
          </p:nvSpPr>
          <p:spPr>
            <a:xfrm>
              <a:off x="2170006" y="4352941"/>
              <a:ext cx="9804" cy="9919"/>
            </a:xfrm>
            <a:custGeom>
              <a:avLst/>
              <a:gdLst/>
              <a:ahLst/>
              <a:cxnLst/>
              <a:rect l="l" t="t" r="r" b="b"/>
              <a:pathLst>
                <a:path w="341" h="345" extrusionOk="0">
                  <a:moveTo>
                    <a:pt x="0" y="1"/>
                  </a:moveTo>
                  <a:lnTo>
                    <a:pt x="0" y="345"/>
                  </a:lnTo>
                  <a:lnTo>
                    <a:pt x="341" y="345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9"/>
            <p:cNvSpPr/>
            <p:nvPr/>
          </p:nvSpPr>
          <p:spPr>
            <a:xfrm>
              <a:off x="2170035" y="4373555"/>
              <a:ext cx="9861" cy="9775"/>
            </a:xfrm>
            <a:custGeom>
              <a:avLst/>
              <a:gdLst/>
              <a:ahLst/>
              <a:cxnLst/>
              <a:rect l="l" t="t" r="r" b="b"/>
              <a:pathLst>
                <a:path w="343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3" y="34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9"/>
            <p:cNvSpPr/>
            <p:nvPr/>
          </p:nvSpPr>
          <p:spPr>
            <a:xfrm>
              <a:off x="1912636" y="4513682"/>
              <a:ext cx="9919" cy="9804"/>
            </a:xfrm>
            <a:custGeom>
              <a:avLst/>
              <a:gdLst/>
              <a:ahLst/>
              <a:cxnLst/>
              <a:rect l="l" t="t" r="r" b="b"/>
              <a:pathLst>
                <a:path w="345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4" y="34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9"/>
            <p:cNvSpPr/>
            <p:nvPr/>
          </p:nvSpPr>
          <p:spPr>
            <a:xfrm>
              <a:off x="1933135" y="4513510"/>
              <a:ext cx="9833" cy="9976"/>
            </a:xfrm>
            <a:custGeom>
              <a:avLst/>
              <a:gdLst/>
              <a:ahLst/>
              <a:cxnLst/>
              <a:rect l="l" t="t" r="r" b="b"/>
              <a:pathLst>
                <a:path w="342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42" y="346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79"/>
          <p:cNvGrpSpPr/>
          <p:nvPr/>
        </p:nvGrpSpPr>
        <p:grpSpPr>
          <a:xfrm>
            <a:off x="6952431" y="3422518"/>
            <a:ext cx="487638" cy="283828"/>
            <a:chOff x="5469164" y="1472733"/>
            <a:chExt cx="349888" cy="203665"/>
          </a:xfrm>
        </p:grpSpPr>
        <p:sp>
          <p:nvSpPr>
            <p:cNvPr id="1076" name="Google Shape;1076;p79"/>
            <p:cNvSpPr/>
            <p:nvPr/>
          </p:nvSpPr>
          <p:spPr>
            <a:xfrm>
              <a:off x="5469164" y="1472733"/>
              <a:ext cx="349888" cy="162840"/>
            </a:xfrm>
            <a:custGeom>
              <a:avLst/>
              <a:gdLst/>
              <a:ahLst/>
              <a:cxnLst/>
              <a:rect l="l" t="t" r="r" b="b"/>
              <a:pathLst>
                <a:path w="12170" h="5664" extrusionOk="0">
                  <a:moveTo>
                    <a:pt x="6280" y="0"/>
                  </a:moveTo>
                  <a:lnTo>
                    <a:pt x="6280" y="356"/>
                  </a:lnTo>
                  <a:lnTo>
                    <a:pt x="10277" y="356"/>
                  </a:lnTo>
                  <a:cubicBezTo>
                    <a:pt x="10455" y="356"/>
                    <a:pt x="10508" y="404"/>
                    <a:pt x="10533" y="578"/>
                  </a:cubicBezTo>
                  <a:cubicBezTo>
                    <a:pt x="10556" y="736"/>
                    <a:pt x="10575" y="892"/>
                    <a:pt x="10595" y="1048"/>
                  </a:cubicBezTo>
                  <a:cubicBezTo>
                    <a:pt x="10625" y="1296"/>
                    <a:pt x="10655" y="1540"/>
                    <a:pt x="10684" y="1785"/>
                  </a:cubicBezTo>
                  <a:cubicBezTo>
                    <a:pt x="10661" y="1797"/>
                    <a:pt x="10651" y="1804"/>
                    <a:pt x="10640" y="1807"/>
                  </a:cubicBezTo>
                  <a:cubicBezTo>
                    <a:pt x="9983" y="1969"/>
                    <a:pt x="9606" y="2448"/>
                    <a:pt x="9606" y="3127"/>
                  </a:cubicBezTo>
                  <a:lnTo>
                    <a:pt x="9606" y="4077"/>
                  </a:lnTo>
                  <a:cubicBezTo>
                    <a:pt x="9606" y="4248"/>
                    <a:pt x="9548" y="4308"/>
                    <a:pt x="9381" y="4308"/>
                  </a:cubicBezTo>
                  <a:lnTo>
                    <a:pt x="2805" y="4308"/>
                  </a:lnTo>
                  <a:cubicBezTo>
                    <a:pt x="2637" y="4308"/>
                    <a:pt x="2579" y="4248"/>
                    <a:pt x="2579" y="4079"/>
                  </a:cubicBezTo>
                  <a:cubicBezTo>
                    <a:pt x="2577" y="3733"/>
                    <a:pt x="2580" y="3391"/>
                    <a:pt x="2577" y="3045"/>
                  </a:cubicBezTo>
                  <a:cubicBezTo>
                    <a:pt x="2573" y="2759"/>
                    <a:pt x="2480" y="2502"/>
                    <a:pt x="2306" y="2276"/>
                  </a:cubicBezTo>
                  <a:cubicBezTo>
                    <a:pt x="2102" y="2015"/>
                    <a:pt x="1833" y="1861"/>
                    <a:pt x="1502" y="1795"/>
                  </a:cubicBezTo>
                  <a:cubicBezTo>
                    <a:pt x="1506" y="1744"/>
                    <a:pt x="1506" y="1697"/>
                    <a:pt x="1511" y="1652"/>
                  </a:cubicBezTo>
                  <a:cubicBezTo>
                    <a:pt x="1554" y="1303"/>
                    <a:pt x="1598" y="955"/>
                    <a:pt x="1645" y="605"/>
                  </a:cubicBezTo>
                  <a:cubicBezTo>
                    <a:pt x="1674" y="394"/>
                    <a:pt x="1717" y="359"/>
                    <a:pt x="1928" y="359"/>
                  </a:cubicBezTo>
                  <a:lnTo>
                    <a:pt x="5903" y="359"/>
                  </a:lnTo>
                  <a:lnTo>
                    <a:pt x="5903" y="6"/>
                  </a:lnTo>
                  <a:cubicBezTo>
                    <a:pt x="5873" y="5"/>
                    <a:pt x="5852" y="2"/>
                    <a:pt x="5832" y="2"/>
                  </a:cubicBezTo>
                  <a:cubicBezTo>
                    <a:pt x="4945" y="2"/>
                    <a:pt x="4059" y="1"/>
                    <a:pt x="3172" y="1"/>
                  </a:cubicBezTo>
                  <a:cubicBezTo>
                    <a:pt x="2729" y="1"/>
                    <a:pt x="2286" y="1"/>
                    <a:pt x="1842" y="2"/>
                  </a:cubicBezTo>
                  <a:cubicBezTo>
                    <a:pt x="1548" y="5"/>
                    <a:pt x="1333" y="210"/>
                    <a:pt x="1295" y="519"/>
                  </a:cubicBezTo>
                  <a:cubicBezTo>
                    <a:pt x="1245" y="911"/>
                    <a:pt x="1194" y="1303"/>
                    <a:pt x="1149" y="1696"/>
                  </a:cubicBezTo>
                  <a:cubicBezTo>
                    <a:pt x="1140" y="1766"/>
                    <a:pt x="1111" y="1794"/>
                    <a:pt x="1042" y="1809"/>
                  </a:cubicBezTo>
                  <a:cubicBezTo>
                    <a:pt x="446" y="1931"/>
                    <a:pt x="20" y="2438"/>
                    <a:pt x="10" y="3033"/>
                  </a:cubicBezTo>
                  <a:cubicBezTo>
                    <a:pt x="1" y="3641"/>
                    <a:pt x="405" y="4162"/>
                    <a:pt x="998" y="4308"/>
                  </a:cubicBezTo>
                  <a:cubicBezTo>
                    <a:pt x="1036" y="4317"/>
                    <a:pt x="1073" y="4329"/>
                    <a:pt x="1115" y="4341"/>
                  </a:cubicBezTo>
                  <a:lnTo>
                    <a:pt x="1115" y="5047"/>
                  </a:lnTo>
                  <a:cubicBezTo>
                    <a:pt x="1117" y="5457"/>
                    <a:pt x="1321" y="5662"/>
                    <a:pt x="1728" y="5662"/>
                  </a:cubicBezTo>
                  <a:lnTo>
                    <a:pt x="5904" y="5662"/>
                  </a:lnTo>
                  <a:lnTo>
                    <a:pt x="5904" y="5306"/>
                  </a:lnTo>
                  <a:lnTo>
                    <a:pt x="1744" y="5306"/>
                  </a:lnTo>
                  <a:cubicBezTo>
                    <a:pt x="1514" y="5306"/>
                    <a:pt x="1471" y="5264"/>
                    <a:pt x="1471" y="5027"/>
                  </a:cubicBezTo>
                  <a:lnTo>
                    <a:pt x="1471" y="3769"/>
                  </a:lnTo>
                  <a:cubicBezTo>
                    <a:pt x="1471" y="3727"/>
                    <a:pt x="1468" y="3686"/>
                    <a:pt x="1465" y="3643"/>
                  </a:cubicBezTo>
                  <a:lnTo>
                    <a:pt x="1111" y="3643"/>
                  </a:lnTo>
                  <a:lnTo>
                    <a:pt x="1111" y="3964"/>
                  </a:lnTo>
                  <a:cubicBezTo>
                    <a:pt x="695" y="3884"/>
                    <a:pt x="384" y="3519"/>
                    <a:pt x="369" y="3106"/>
                  </a:cubicBezTo>
                  <a:cubicBezTo>
                    <a:pt x="349" y="2587"/>
                    <a:pt x="749" y="2154"/>
                    <a:pt x="1257" y="2140"/>
                  </a:cubicBezTo>
                  <a:cubicBezTo>
                    <a:pt x="1266" y="2140"/>
                    <a:pt x="1275" y="2140"/>
                    <a:pt x="1283" y="2140"/>
                  </a:cubicBezTo>
                  <a:cubicBezTo>
                    <a:pt x="1802" y="2140"/>
                    <a:pt x="2211" y="2537"/>
                    <a:pt x="2218" y="3056"/>
                  </a:cubicBezTo>
                  <a:cubicBezTo>
                    <a:pt x="2224" y="3401"/>
                    <a:pt x="2220" y="3745"/>
                    <a:pt x="2220" y="4089"/>
                  </a:cubicBezTo>
                  <a:cubicBezTo>
                    <a:pt x="2223" y="4442"/>
                    <a:pt x="2437" y="4664"/>
                    <a:pt x="2788" y="4664"/>
                  </a:cubicBezTo>
                  <a:cubicBezTo>
                    <a:pt x="3890" y="4665"/>
                    <a:pt x="4992" y="4666"/>
                    <a:pt x="6094" y="4666"/>
                  </a:cubicBezTo>
                  <a:cubicBezTo>
                    <a:pt x="7196" y="4666"/>
                    <a:pt x="8298" y="4665"/>
                    <a:pt x="9401" y="4664"/>
                  </a:cubicBezTo>
                  <a:cubicBezTo>
                    <a:pt x="9743" y="4662"/>
                    <a:pt x="9960" y="4441"/>
                    <a:pt x="9962" y="4095"/>
                  </a:cubicBezTo>
                  <a:cubicBezTo>
                    <a:pt x="9962" y="3747"/>
                    <a:pt x="9954" y="3400"/>
                    <a:pt x="9963" y="3050"/>
                  </a:cubicBezTo>
                  <a:cubicBezTo>
                    <a:pt x="9975" y="2670"/>
                    <a:pt x="10158" y="2383"/>
                    <a:pt x="10505" y="2225"/>
                  </a:cubicBezTo>
                  <a:cubicBezTo>
                    <a:pt x="10639" y="2163"/>
                    <a:pt x="10772" y="2132"/>
                    <a:pt x="10903" y="2132"/>
                  </a:cubicBezTo>
                  <a:cubicBezTo>
                    <a:pt x="11103" y="2132"/>
                    <a:pt x="11296" y="2205"/>
                    <a:pt x="11471" y="2352"/>
                  </a:cubicBezTo>
                  <a:cubicBezTo>
                    <a:pt x="11773" y="2602"/>
                    <a:pt x="11882" y="2932"/>
                    <a:pt x="11778" y="3311"/>
                  </a:cubicBezTo>
                  <a:cubicBezTo>
                    <a:pt x="11681" y="3662"/>
                    <a:pt x="11440" y="3878"/>
                    <a:pt x="11067" y="3973"/>
                  </a:cubicBezTo>
                  <a:lnTo>
                    <a:pt x="11067" y="3641"/>
                  </a:lnTo>
                  <a:lnTo>
                    <a:pt x="10710" y="3641"/>
                  </a:lnTo>
                  <a:lnTo>
                    <a:pt x="10710" y="3775"/>
                  </a:lnTo>
                  <a:lnTo>
                    <a:pt x="10710" y="5032"/>
                  </a:lnTo>
                  <a:cubicBezTo>
                    <a:pt x="10710" y="5261"/>
                    <a:pt x="10666" y="5306"/>
                    <a:pt x="10443" y="5306"/>
                  </a:cubicBezTo>
                  <a:lnTo>
                    <a:pt x="6275" y="5306"/>
                  </a:lnTo>
                  <a:lnTo>
                    <a:pt x="6275" y="5655"/>
                  </a:lnTo>
                  <a:cubicBezTo>
                    <a:pt x="6304" y="5658"/>
                    <a:pt x="6328" y="5662"/>
                    <a:pt x="6351" y="5662"/>
                  </a:cubicBezTo>
                  <a:cubicBezTo>
                    <a:pt x="7046" y="5663"/>
                    <a:pt x="7740" y="5663"/>
                    <a:pt x="8434" y="5663"/>
                  </a:cubicBezTo>
                  <a:cubicBezTo>
                    <a:pt x="9129" y="5663"/>
                    <a:pt x="9823" y="5663"/>
                    <a:pt x="10518" y="5662"/>
                  </a:cubicBezTo>
                  <a:cubicBezTo>
                    <a:pt x="10836" y="5662"/>
                    <a:pt x="11054" y="5447"/>
                    <a:pt x="11063" y="5127"/>
                  </a:cubicBezTo>
                  <a:cubicBezTo>
                    <a:pt x="11069" y="4904"/>
                    <a:pt x="11064" y="4683"/>
                    <a:pt x="11064" y="4462"/>
                  </a:cubicBezTo>
                  <a:cubicBezTo>
                    <a:pt x="11064" y="4419"/>
                    <a:pt x="11069" y="4379"/>
                    <a:pt x="11070" y="4338"/>
                  </a:cubicBezTo>
                  <a:cubicBezTo>
                    <a:pt x="11592" y="4229"/>
                    <a:pt x="11944" y="3937"/>
                    <a:pt x="12111" y="3439"/>
                  </a:cubicBezTo>
                  <a:cubicBezTo>
                    <a:pt x="12132" y="3373"/>
                    <a:pt x="12149" y="3305"/>
                    <a:pt x="12167" y="3237"/>
                  </a:cubicBezTo>
                  <a:cubicBezTo>
                    <a:pt x="12167" y="3127"/>
                    <a:pt x="12167" y="3015"/>
                    <a:pt x="12170" y="2902"/>
                  </a:cubicBezTo>
                  <a:cubicBezTo>
                    <a:pt x="12162" y="2883"/>
                    <a:pt x="12152" y="2866"/>
                    <a:pt x="12149" y="2848"/>
                  </a:cubicBezTo>
                  <a:cubicBezTo>
                    <a:pt x="12028" y="2284"/>
                    <a:pt x="11690" y="1935"/>
                    <a:pt x="11126" y="1809"/>
                  </a:cubicBezTo>
                  <a:cubicBezTo>
                    <a:pt x="11058" y="1794"/>
                    <a:pt x="11039" y="1762"/>
                    <a:pt x="11031" y="1697"/>
                  </a:cubicBezTo>
                  <a:cubicBezTo>
                    <a:pt x="10986" y="1312"/>
                    <a:pt x="10936" y="928"/>
                    <a:pt x="10889" y="543"/>
                  </a:cubicBezTo>
                  <a:cubicBezTo>
                    <a:pt x="10847" y="189"/>
                    <a:pt x="10639" y="0"/>
                    <a:pt x="10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9"/>
            <p:cNvSpPr/>
            <p:nvPr/>
          </p:nvSpPr>
          <p:spPr>
            <a:xfrm>
              <a:off x="5511656" y="1645952"/>
              <a:ext cx="265132" cy="30446"/>
            </a:xfrm>
            <a:custGeom>
              <a:avLst/>
              <a:gdLst/>
              <a:ahLst/>
              <a:cxnLst/>
              <a:rect l="l" t="t" r="r" b="b"/>
              <a:pathLst>
                <a:path w="9222" h="1059" extrusionOk="0">
                  <a:moveTo>
                    <a:pt x="1183" y="360"/>
                  </a:moveTo>
                  <a:cubicBezTo>
                    <a:pt x="1159" y="461"/>
                    <a:pt x="1138" y="560"/>
                    <a:pt x="1110" y="657"/>
                  </a:cubicBezTo>
                  <a:cubicBezTo>
                    <a:pt x="1105" y="678"/>
                    <a:pt x="1073" y="704"/>
                    <a:pt x="1055" y="704"/>
                  </a:cubicBezTo>
                  <a:cubicBezTo>
                    <a:pt x="1007" y="706"/>
                    <a:pt x="958" y="706"/>
                    <a:pt x="909" y="706"/>
                  </a:cubicBezTo>
                  <a:cubicBezTo>
                    <a:pt x="844" y="706"/>
                    <a:pt x="778" y="705"/>
                    <a:pt x="710" y="705"/>
                  </a:cubicBezTo>
                  <a:lnTo>
                    <a:pt x="710" y="360"/>
                  </a:lnTo>
                  <a:close/>
                  <a:moveTo>
                    <a:pt x="8508" y="357"/>
                  </a:moveTo>
                  <a:lnTo>
                    <a:pt x="8508" y="705"/>
                  </a:lnTo>
                  <a:cubicBezTo>
                    <a:pt x="8442" y="705"/>
                    <a:pt x="8377" y="706"/>
                    <a:pt x="8311" y="706"/>
                  </a:cubicBezTo>
                  <a:cubicBezTo>
                    <a:pt x="8261" y="706"/>
                    <a:pt x="8211" y="706"/>
                    <a:pt x="8161" y="704"/>
                  </a:cubicBezTo>
                  <a:cubicBezTo>
                    <a:pt x="8143" y="704"/>
                    <a:pt x="8114" y="673"/>
                    <a:pt x="8108" y="654"/>
                  </a:cubicBezTo>
                  <a:cubicBezTo>
                    <a:pt x="8082" y="559"/>
                    <a:pt x="8061" y="462"/>
                    <a:pt x="8037" y="357"/>
                  </a:cubicBezTo>
                  <a:close/>
                  <a:moveTo>
                    <a:pt x="1" y="1"/>
                  </a:moveTo>
                  <a:lnTo>
                    <a:pt x="1" y="355"/>
                  </a:lnTo>
                  <a:lnTo>
                    <a:pt x="351" y="355"/>
                  </a:lnTo>
                  <a:lnTo>
                    <a:pt x="351" y="1058"/>
                  </a:lnTo>
                  <a:lnTo>
                    <a:pt x="1378" y="1058"/>
                  </a:lnTo>
                  <a:cubicBezTo>
                    <a:pt x="1438" y="823"/>
                    <a:pt x="1499" y="589"/>
                    <a:pt x="1558" y="357"/>
                  </a:cubicBezTo>
                  <a:lnTo>
                    <a:pt x="7663" y="357"/>
                  </a:lnTo>
                  <a:cubicBezTo>
                    <a:pt x="7723" y="595"/>
                    <a:pt x="7784" y="827"/>
                    <a:pt x="7843" y="1058"/>
                  </a:cubicBezTo>
                  <a:lnTo>
                    <a:pt x="8876" y="1058"/>
                  </a:lnTo>
                  <a:lnTo>
                    <a:pt x="8876" y="348"/>
                  </a:lnTo>
                  <a:lnTo>
                    <a:pt x="9221" y="348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9"/>
            <p:cNvSpPr/>
            <p:nvPr/>
          </p:nvSpPr>
          <p:spPr>
            <a:xfrm>
              <a:off x="5553602" y="1555562"/>
              <a:ext cx="181326" cy="30590"/>
            </a:xfrm>
            <a:custGeom>
              <a:avLst/>
              <a:gdLst/>
              <a:ahLst/>
              <a:cxnLst/>
              <a:rect l="l" t="t" r="r" b="b"/>
              <a:pathLst>
                <a:path w="6307" h="1064" extrusionOk="0">
                  <a:moveTo>
                    <a:pt x="2709" y="0"/>
                  </a:moveTo>
                  <a:cubicBezTo>
                    <a:pt x="2342" y="2"/>
                    <a:pt x="1974" y="3"/>
                    <a:pt x="1605" y="3"/>
                  </a:cubicBezTo>
                  <a:cubicBezTo>
                    <a:pt x="1115" y="3"/>
                    <a:pt x="624" y="2"/>
                    <a:pt x="133" y="2"/>
                  </a:cubicBezTo>
                  <a:lnTo>
                    <a:pt x="1" y="2"/>
                  </a:lnTo>
                  <a:lnTo>
                    <a:pt x="1" y="359"/>
                  </a:lnTo>
                  <a:lnTo>
                    <a:pt x="2712" y="359"/>
                  </a:lnTo>
                  <a:cubicBezTo>
                    <a:pt x="2921" y="359"/>
                    <a:pt x="2973" y="412"/>
                    <a:pt x="2973" y="618"/>
                  </a:cubicBezTo>
                  <a:lnTo>
                    <a:pt x="2973" y="1063"/>
                  </a:lnTo>
                  <a:lnTo>
                    <a:pt x="3329" y="1063"/>
                  </a:lnTo>
                  <a:lnTo>
                    <a:pt x="3329" y="618"/>
                  </a:lnTo>
                  <a:cubicBezTo>
                    <a:pt x="3331" y="412"/>
                    <a:pt x="3382" y="361"/>
                    <a:pt x="3592" y="361"/>
                  </a:cubicBezTo>
                  <a:lnTo>
                    <a:pt x="6307" y="361"/>
                  </a:lnTo>
                  <a:lnTo>
                    <a:pt x="6307" y="5"/>
                  </a:lnTo>
                  <a:cubicBezTo>
                    <a:pt x="6248" y="5"/>
                    <a:pt x="6203" y="5"/>
                    <a:pt x="6154" y="2"/>
                  </a:cubicBezTo>
                  <a:cubicBezTo>
                    <a:pt x="5681" y="2"/>
                    <a:pt x="5208" y="3"/>
                    <a:pt x="4736" y="3"/>
                  </a:cubicBezTo>
                  <a:cubicBezTo>
                    <a:pt x="4382" y="3"/>
                    <a:pt x="4027" y="2"/>
                    <a:pt x="3673" y="0"/>
                  </a:cubicBezTo>
                  <a:cubicBezTo>
                    <a:pt x="3485" y="0"/>
                    <a:pt x="3301" y="5"/>
                    <a:pt x="3148" y="137"/>
                  </a:cubicBezTo>
                  <a:cubicBezTo>
                    <a:pt x="3017" y="24"/>
                    <a:pt x="2868" y="0"/>
                    <a:pt x="2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9"/>
            <p:cNvSpPr/>
            <p:nvPr/>
          </p:nvSpPr>
          <p:spPr>
            <a:xfrm>
              <a:off x="5560589" y="1504329"/>
              <a:ext cx="9775" cy="980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9"/>
            <p:cNvSpPr/>
            <p:nvPr/>
          </p:nvSpPr>
          <p:spPr>
            <a:xfrm>
              <a:off x="5601557" y="1504214"/>
              <a:ext cx="9746" cy="9919"/>
            </a:xfrm>
            <a:custGeom>
              <a:avLst/>
              <a:gdLst/>
              <a:ahLst/>
              <a:cxnLst/>
              <a:rect l="l" t="t" r="r" b="b"/>
              <a:pathLst>
                <a:path w="339" h="345" extrusionOk="0">
                  <a:moveTo>
                    <a:pt x="1" y="0"/>
                  </a:moveTo>
                  <a:lnTo>
                    <a:pt x="1" y="344"/>
                  </a:lnTo>
                  <a:lnTo>
                    <a:pt x="339" y="344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9"/>
            <p:cNvSpPr/>
            <p:nvPr/>
          </p:nvSpPr>
          <p:spPr>
            <a:xfrm>
              <a:off x="5642440" y="1504300"/>
              <a:ext cx="9890" cy="9833"/>
            </a:xfrm>
            <a:custGeom>
              <a:avLst/>
              <a:gdLst/>
              <a:ahLst/>
              <a:cxnLst/>
              <a:rect l="l" t="t" r="r" b="b"/>
              <a:pathLst>
                <a:path w="344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9"/>
            <p:cNvSpPr/>
            <p:nvPr/>
          </p:nvSpPr>
          <p:spPr>
            <a:xfrm>
              <a:off x="5683351" y="1504214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41" y="34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9"/>
            <p:cNvSpPr/>
            <p:nvPr/>
          </p:nvSpPr>
          <p:spPr>
            <a:xfrm>
              <a:off x="5724320" y="1504300"/>
              <a:ext cx="9919" cy="9775"/>
            </a:xfrm>
            <a:custGeom>
              <a:avLst/>
              <a:gdLst/>
              <a:ahLst/>
              <a:cxnLst/>
              <a:rect l="l" t="t" r="r" b="b"/>
              <a:pathLst>
                <a:path w="345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5" y="34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9"/>
            <p:cNvSpPr/>
            <p:nvPr/>
          </p:nvSpPr>
          <p:spPr>
            <a:xfrm>
              <a:off x="5580972" y="1524684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0"/>
                  </a:moveTo>
                  <a:lnTo>
                    <a:pt x="0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9"/>
            <p:cNvSpPr/>
            <p:nvPr/>
          </p:nvSpPr>
          <p:spPr>
            <a:xfrm>
              <a:off x="5621941" y="1524713"/>
              <a:ext cx="9947" cy="9804"/>
            </a:xfrm>
            <a:custGeom>
              <a:avLst/>
              <a:gdLst/>
              <a:ahLst/>
              <a:cxnLst/>
              <a:rect l="l" t="t" r="r" b="b"/>
              <a:pathLst>
                <a:path w="34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6" y="340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9"/>
            <p:cNvSpPr/>
            <p:nvPr/>
          </p:nvSpPr>
          <p:spPr>
            <a:xfrm>
              <a:off x="5662968" y="1524799"/>
              <a:ext cx="9775" cy="980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9"/>
            <p:cNvSpPr/>
            <p:nvPr/>
          </p:nvSpPr>
          <p:spPr>
            <a:xfrm>
              <a:off x="5703764" y="1524713"/>
              <a:ext cx="10005" cy="9833"/>
            </a:xfrm>
            <a:custGeom>
              <a:avLst/>
              <a:gdLst/>
              <a:ahLst/>
              <a:cxnLst/>
              <a:rect l="l" t="t" r="r" b="b"/>
              <a:pathLst>
                <a:path w="348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8" y="342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9"/>
            <p:cNvSpPr/>
            <p:nvPr/>
          </p:nvSpPr>
          <p:spPr>
            <a:xfrm>
              <a:off x="5501479" y="1556970"/>
              <a:ext cx="9775" cy="9833"/>
            </a:xfrm>
            <a:custGeom>
              <a:avLst/>
              <a:gdLst/>
              <a:ahLst/>
              <a:cxnLst/>
              <a:rect l="l" t="t" r="r" b="b"/>
              <a:pathLst>
                <a:path w="340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0" y="342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9"/>
            <p:cNvSpPr/>
            <p:nvPr/>
          </p:nvSpPr>
          <p:spPr>
            <a:xfrm>
              <a:off x="5777278" y="1556970"/>
              <a:ext cx="9775" cy="9833"/>
            </a:xfrm>
            <a:custGeom>
              <a:avLst/>
              <a:gdLst/>
              <a:ahLst/>
              <a:cxnLst/>
              <a:rect l="l" t="t" r="r" b="b"/>
              <a:pathLst>
                <a:path w="340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0" y="342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9"/>
            <p:cNvSpPr/>
            <p:nvPr/>
          </p:nvSpPr>
          <p:spPr>
            <a:xfrm>
              <a:off x="5618865" y="1576319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0" y="1"/>
                  </a:moveTo>
                  <a:lnTo>
                    <a:pt x="0" y="343"/>
                  </a:lnTo>
                  <a:lnTo>
                    <a:pt x="341" y="343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9"/>
            <p:cNvSpPr/>
            <p:nvPr/>
          </p:nvSpPr>
          <p:spPr>
            <a:xfrm>
              <a:off x="5751633" y="1493548"/>
              <a:ext cx="9832" cy="9833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2" y="341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9"/>
            <p:cNvSpPr/>
            <p:nvPr/>
          </p:nvSpPr>
          <p:spPr>
            <a:xfrm>
              <a:off x="5724981" y="1576377"/>
              <a:ext cx="9832" cy="989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0" y="0"/>
                  </a:moveTo>
                  <a:lnTo>
                    <a:pt x="0" y="344"/>
                  </a:lnTo>
                  <a:lnTo>
                    <a:pt x="341" y="34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80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80"/>
          <p:cNvSpPr txBox="1">
            <a:spLocks noGrp="1"/>
          </p:cNvSpPr>
          <p:nvPr>
            <p:ph type="title"/>
          </p:nvPr>
        </p:nvSpPr>
        <p:spPr>
          <a:xfrm>
            <a:off x="1354826" y="3898637"/>
            <a:ext cx="1299000" cy="4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</a:t>
            </a:r>
            <a:endParaRPr/>
          </a:p>
        </p:txBody>
      </p:sp>
      <p:sp>
        <p:nvSpPr>
          <p:cNvPr id="1099" name="Google Shape;1099;p80"/>
          <p:cNvSpPr txBox="1">
            <a:spLocks noGrp="1"/>
          </p:cNvSpPr>
          <p:nvPr>
            <p:ph type="subTitle" idx="1"/>
          </p:nvPr>
        </p:nvSpPr>
        <p:spPr>
          <a:xfrm>
            <a:off x="4841925" y="1540596"/>
            <a:ext cx="35820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un planeta con un nombre precioso, pero caluroso</a:t>
            </a:r>
            <a:endParaRPr/>
          </a:p>
        </p:txBody>
      </p:sp>
      <p:sp>
        <p:nvSpPr>
          <p:cNvPr id="1100" name="Google Shape;1100;p80"/>
          <p:cNvSpPr txBox="1">
            <a:spLocks noGrp="1"/>
          </p:cNvSpPr>
          <p:nvPr>
            <p:ph type="title" idx="2"/>
          </p:nvPr>
        </p:nvSpPr>
        <p:spPr>
          <a:xfrm>
            <a:off x="1354826" y="1698096"/>
            <a:ext cx="1299000" cy="4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1101" name="Google Shape;1101;p80"/>
          <p:cNvSpPr txBox="1">
            <a:spLocks noGrp="1"/>
          </p:cNvSpPr>
          <p:nvPr>
            <p:ph type="subTitle" idx="3"/>
          </p:nvPr>
        </p:nvSpPr>
        <p:spPr>
          <a:xfrm>
            <a:off x="4841925" y="3741137"/>
            <a:ext cx="35820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el planeta más cercano al Sol y el más pequeño de todos</a:t>
            </a:r>
            <a:endParaRPr/>
          </a:p>
        </p:txBody>
      </p:sp>
      <p:sp>
        <p:nvSpPr>
          <p:cNvPr id="1102" name="Google Shape;1102;p80"/>
          <p:cNvSpPr txBox="1">
            <a:spLocks noGrp="1"/>
          </p:cNvSpPr>
          <p:nvPr>
            <p:ph type="title" idx="4"/>
          </p:nvPr>
        </p:nvSpPr>
        <p:spPr>
          <a:xfrm>
            <a:off x="1354826" y="2798367"/>
            <a:ext cx="1299000" cy="4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</a:t>
            </a:r>
            <a:endParaRPr/>
          </a:p>
        </p:txBody>
      </p:sp>
      <p:sp>
        <p:nvSpPr>
          <p:cNvPr id="1103" name="Google Shape;1103;p80"/>
          <p:cNvSpPr txBox="1">
            <a:spLocks noGrp="1"/>
          </p:cNvSpPr>
          <p:nvPr>
            <p:ph type="subTitle" idx="5"/>
          </p:nvPr>
        </p:nvSpPr>
        <p:spPr>
          <a:xfrm>
            <a:off x="4841925" y="2640867"/>
            <a:ext cx="35820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Aunque sea rojo, Marte es en realidad uno de los planetas más fríos</a:t>
            </a:r>
            <a:endParaRPr/>
          </a:p>
        </p:txBody>
      </p:sp>
      <p:sp>
        <p:nvSpPr>
          <p:cNvPr id="1104" name="Google Shape;1104;p80"/>
          <p:cNvSpPr txBox="1">
            <a:spLocks noGrp="1"/>
          </p:cNvSpPr>
          <p:nvPr>
            <p:ph type="title" idx="6"/>
          </p:nvPr>
        </p:nvSpPr>
        <p:spPr>
          <a:xfrm>
            <a:off x="3787727" y="1698096"/>
            <a:ext cx="98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25%</a:t>
            </a:r>
            <a:endParaRPr/>
          </a:p>
        </p:txBody>
      </p:sp>
      <p:sp>
        <p:nvSpPr>
          <p:cNvPr id="1105" name="Google Shape;1105;p80"/>
          <p:cNvSpPr txBox="1">
            <a:spLocks noGrp="1"/>
          </p:cNvSpPr>
          <p:nvPr>
            <p:ph type="title" idx="7"/>
          </p:nvPr>
        </p:nvSpPr>
        <p:spPr>
          <a:xfrm>
            <a:off x="3787727" y="2798367"/>
            <a:ext cx="98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50%</a:t>
            </a:r>
            <a:endParaRPr/>
          </a:p>
        </p:txBody>
      </p:sp>
      <p:sp>
        <p:nvSpPr>
          <p:cNvPr id="1106" name="Google Shape;1106;p80"/>
          <p:cNvSpPr txBox="1">
            <a:spLocks noGrp="1"/>
          </p:cNvSpPr>
          <p:nvPr>
            <p:ph type="title" idx="8"/>
          </p:nvPr>
        </p:nvSpPr>
        <p:spPr>
          <a:xfrm>
            <a:off x="3787727" y="3898637"/>
            <a:ext cx="98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75%</a:t>
            </a:r>
            <a:endParaRPr/>
          </a:p>
        </p:txBody>
      </p:sp>
      <p:sp>
        <p:nvSpPr>
          <p:cNvPr id="1107" name="Google Shape;1107;p80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Estadísticas mensuales</a:t>
            </a:r>
            <a:endParaRPr/>
          </a:p>
        </p:txBody>
      </p:sp>
      <p:grpSp>
        <p:nvGrpSpPr>
          <p:cNvPr id="1108" name="Google Shape;1108;p80"/>
          <p:cNvGrpSpPr/>
          <p:nvPr/>
        </p:nvGrpSpPr>
        <p:grpSpPr>
          <a:xfrm>
            <a:off x="2680294" y="1358412"/>
            <a:ext cx="1031239" cy="1045067"/>
            <a:chOff x="4297369" y="1438587"/>
            <a:chExt cx="1031239" cy="1045067"/>
          </a:xfrm>
        </p:grpSpPr>
        <p:pic>
          <p:nvPicPr>
            <p:cNvPr id="1109" name="Google Shape;1109;p80"/>
            <p:cNvPicPr preferRelativeResize="0"/>
            <p:nvPr/>
          </p:nvPicPr>
          <p:blipFill rotWithShape="1">
            <a:blip r:embed="rId3">
              <a:alphaModFix/>
            </a:blip>
            <a:srcRect l="-5083" t="-2000" r="-4940" b="-5526"/>
            <a:stretch/>
          </p:blipFill>
          <p:spPr>
            <a:xfrm>
              <a:off x="4297369" y="1438587"/>
              <a:ext cx="1031239" cy="1045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0" name="Google Shape;1110;p80"/>
            <p:cNvSpPr/>
            <p:nvPr/>
          </p:nvSpPr>
          <p:spPr>
            <a:xfrm flipH="1">
              <a:off x="4380017" y="1536169"/>
              <a:ext cx="832200" cy="832200"/>
            </a:xfrm>
            <a:prstGeom prst="donut">
              <a:avLst>
                <a:gd name="adj" fmla="val 3508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0"/>
            <p:cNvSpPr/>
            <p:nvPr/>
          </p:nvSpPr>
          <p:spPr>
            <a:xfrm flipH="1">
              <a:off x="4375517" y="1531606"/>
              <a:ext cx="841200" cy="841200"/>
            </a:xfrm>
            <a:prstGeom prst="blockArc">
              <a:avLst>
                <a:gd name="adj1" fmla="val 10797369"/>
                <a:gd name="adj2" fmla="val 16012750"/>
                <a:gd name="adj3" fmla="val 3520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80"/>
          <p:cNvGrpSpPr/>
          <p:nvPr/>
        </p:nvGrpSpPr>
        <p:grpSpPr>
          <a:xfrm>
            <a:off x="2680294" y="2458683"/>
            <a:ext cx="1031239" cy="1045067"/>
            <a:chOff x="4297369" y="2483651"/>
            <a:chExt cx="1031239" cy="1045067"/>
          </a:xfrm>
        </p:grpSpPr>
        <p:pic>
          <p:nvPicPr>
            <p:cNvPr id="1113" name="Google Shape;1113;p80"/>
            <p:cNvPicPr preferRelativeResize="0"/>
            <p:nvPr/>
          </p:nvPicPr>
          <p:blipFill rotWithShape="1">
            <a:blip r:embed="rId3">
              <a:alphaModFix/>
            </a:blip>
            <a:srcRect l="-5083" t="-2000" r="-4940" b="-5526"/>
            <a:stretch/>
          </p:blipFill>
          <p:spPr>
            <a:xfrm>
              <a:off x="4297369" y="2483651"/>
              <a:ext cx="1031239" cy="1045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80"/>
            <p:cNvSpPr/>
            <p:nvPr/>
          </p:nvSpPr>
          <p:spPr>
            <a:xfrm flipH="1">
              <a:off x="4380017" y="2581233"/>
              <a:ext cx="832200" cy="832200"/>
            </a:xfrm>
            <a:prstGeom prst="donut">
              <a:avLst>
                <a:gd name="adj" fmla="val 3508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0"/>
            <p:cNvSpPr/>
            <p:nvPr/>
          </p:nvSpPr>
          <p:spPr>
            <a:xfrm flipH="1">
              <a:off x="4375517" y="2576671"/>
              <a:ext cx="841200" cy="841200"/>
            </a:xfrm>
            <a:prstGeom prst="blockArc">
              <a:avLst>
                <a:gd name="adj1" fmla="val 5427960"/>
                <a:gd name="adj2" fmla="val 16012750"/>
                <a:gd name="adj3" fmla="val 3520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80"/>
          <p:cNvGrpSpPr/>
          <p:nvPr/>
        </p:nvGrpSpPr>
        <p:grpSpPr>
          <a:xfrm>
            <a:off x="2680294" y="3558954"/>
            <a:ext cx="1031239" cy="1045067"/>
            <a:chOff x="4297369" y="3562929"/>
            <a:chExt cx="1031239" cy="1045067"/>
          </a:xfrm>
        </p:grpSpPr>
        <p:pic>
          <p:nvPicPr>
            <p:cNvPr id="1117" name="Google Shape;1117;p80"/>
            <p:cNvPicPr preferRelativeResize="0"/>
            <p:nvPr/>
          </p:nvPicPr>
          <p:blipFill rotWithShape="1">
            <a:blip r:embed="rId3">
              <a:alphaModFix/>
            </a:blip>
            <a:srcRect l="-5083" t="-2000" r="-4940" b="-5526"/>
            <a:stretch/>
          </p:blipFill>
          <p:spPr>
            <a:xfrm>
              <a:off x="4297369" y="3562929"/>
              <a:ext cx="1031239" cy="1045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8" name="Google Shape;1118;p80"/>
            <p:cNvSpPr/>
            <p:nvPr/>
          </p:nvSpPr>
          <p:spPr>
            <a:xfrm flipH="1">
              <a:off x="4380017" y="3660511"/>
              <a:ext cx="832200" cy="832200"/>
            </a:xfrm>
            <a:prstGeom prst="donut">
              <a:avLst>
                <a:gd name="adj" fmla="val 3508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80"/>
            <p:cNvSpPr/>
            <p:nvPr/>
          </p:nvSpPr>
          <p:spPr>
            <a:xfrm flipH="1">
              <a:off x="4375517" y="3655948"/>
              <a:ext cx="841200" cy="841200"/>
            </a:xfrm>
            <a:prstGeom prst="blockArc">
              <a:avLst>
                <a:gd name="adj1" fmla="val 34718"/>
                <a:gd name="adj2" fmla="val 16012750"/>
                <a:gd name="adj3" fmla="val 3520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1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8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Presupuesto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26" name="Google Shape;1126;p81"/>
          <p:cNvSpPr txBox="1"/>
          <p:nvPr/>
        </p:nvSpPr>
        <p:spPr>
          <a:xfrm>
            <a:off x="1861200" y="4221825"/>
            <a:ext cx="5421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Sigue el enlace del gráfico para modificar sus datos y luego pega el nuevo aquí. </a:t>
            </a:r>
            <a:r>
              <a:rPr lang="es" sz="1200" b="1">
                <a:solidFill>
                  <a:schemeClr val="l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 más información, clic aquí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127" name="Google Shape;1127;p81"/>
          <p:cNvSpPr txBox="1">
            <a:spLocks noGrp="1"/>
          </p:cNvSpPr>
          <p:nvPr>
            <p:ph type="subTitle" idx="4294967295"/>
          </p:nvPr>
        </p:nvSpPr>
        <p:spPr>
          <a:xfrm>
            <a:off x="1122546" y="3763020"/>
            <a:ext cx="867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Mercurio</a:t>
            </a:r>
            <a:endParaRPr sz="1400"/>
          </a:p>
        </p:txBody>
      </p:sp>
      <p:sp>
        <p:nvSpPr>
          <p:cNvPr id="1128" name="Google Shape;1128;p81"/>
          <p:cNvSpPr txBox="1">
            <a:spLocks noGrp="1"/>
          </p:cNvSpPr>
          <p:nvPr>
            <p:ph type="title" idx="4294967295"/>
          </p:nvPr>
        </p:nvSpPr>
        <p:spPr>
          <a:xfrm flipH="1">
            <a:off x="3115799" y="1738353"/>
            <a:ext cx="198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</a:rPr>
              <a:t>50%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129" name="Google Shape;1129;p81"/>
          <p:cNvSpPr txBox="1">
            <a:spLocks noGrp="1"/>
          </p:cNvSpPr>
          <p:nvPr>
            <p:ph type="subTitle" idx="4294967295"/>
          </p:nvPr>
        </p:nvSpPr>
        <p:spPr>
          <a:xfrm flipH="1">
            <a:off x="3115896" y="2095565"/>
            <a:ext cx="2149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el planeta más cercano al Sol </a:t>
            </a:r>
            <a:endParaRPr/>
          </a:p>
        </p:txBody>
      </p:sp>
      <p:sp>
        <p:nvSpPr>
          <p:cNvPr id="1130" name="Google Shape;1130;p81"/>
          <p:cNvSpPr txBox="1">
            <a:spLocks noGrp="1"/>
          </p:cNvSpPr>
          <p:nvPr>
            <p:ph type="subTitle" idx="4294967295"/>
          </p:nvPr>
        </p:nvSpPr>
        <p:spPr>
          <a:xfrm>
            <a:off x="2193833" y="3763020"/>
            <a:ext cx="746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Venus</a:t>
            </a:r>
            <a:endParaRPr sz="1400"/>
          </a:p>
        </p:txBody>
      </p:sp>
      <p:sp>
        <p:nvSpPr>
          <p:cNvPr id="1131" name="Google Shape;1131;p81"/>
          <p:cNvSpPr/>
          <p:nvPr/>
        </p:nvSpPr>
        <p:spPr>
          <a:xfrm flipH="1">
            <a:off x="3003653" y="1862940"/>
            <a:ext cx="118800" cy="11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81"/>
          <p:cNvSpPr/>
          <p:nvPr/>
        </p:nvSpPr>
        <p:spPr>
          <a:xfrm>
            <a:off x="1000056" y="3851700"/>
            <a:ext cx="118800" cy="11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81"/>
          <p:cNvSpPr/>
          <p:nvPr/>
        </p:nvSpPr>
        <p:spPr>
          <a:xfrm>
            <a:off x="2066856" y="3851700"/>
            <a:ext cx="118800" cy="11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4" name="Google Shape;1134;p81" title="Points scored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302" y="1737741"/>
            <a:ext cx="1945179" cy="197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81"/>
          <p:cNvSpPr txBox="1">
            <a:spLocks noGrp="1"/>
          </p:cNvSpPr>
          <p:nvPr>
            <p:ph type="title" idx="4294967295"/>
          </p:nvPr>
        </p:nvSpPr>
        <p:spPr>
          <a:xfrm flipH="1">
            <a:off x="3115799" y="2806290"/>
            <a:ext cx="198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</a:rPr>
              <a:t>50%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136" name="Google Shape;1136;p81"/>
          <p:cNvSpPr txBox="1">
            <a:spLocks noGrp="1"/>
          </p:cNvSpPr>
          <p:nvPr>
            <p:ph type="subTitle" idx="4294967295"/>
          </p:nvPr>
        </p:nvSpPr>
        <p:spPr>
          <a:xfrm flipH="1">
            <a:off x="3115896" y="3162365"/>
            <a:ext cx="2149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tiene un nombre precioso</a:t>
            </a:r>
            <a:endParaRPr/>
          </a:p>
        </p:txBody>
      </p:sp>
      <p:sp>
        <p:nvSpPr>
          <p:cNvPr id="1137" name="Google Shape;1137;p81"/>
          <p:cNvSpPr/>
          <p:nvPr/>
        </p:nvSpPr>
        <p:spPr>
          <a:xfrm flipH="1">
            <a:off x="3003653" y="2929740"/>
            <a:ext cx="118800" cy="11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81"/>
          <p:cNvSpPr txBox="1">
            <a:spLocks noGrp="1"/>
          </p:cNvSpPr>
          <p:nvPr>
            <p:ph type="subTitle" idx="4294967295"/>
          </p:nvPr>
        </p:nvSpPr>
        <p:spPr>
          <a:xfrm flipH="1">
            <a:off x="5386998" y="2294515"/>
            <a:ext cx="139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Radio</a:t>
            </a:r>
            <a:endParaRPr/>
          </a:p>
        </p:txBody>
      </p:sp>
      <p:sp>
        <p:nvSpPr>
          <p:cNvPr id="1139" name="Google Shape;1139;p81"/>
          <p:cNvSpPr/>
          <p:nvPr/>
        </p:nvSpPr>
        <p:spPr>
          <a:xfrm>
            <a:off x="5764398" y="1738353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81"/>
          <p:cNvSpPr txBox="1">
            <a:spLocks noGrp="1"/>
          </p:cNvSpPr>
          <p:nvPr>
            <p:ph type="subTitle" idx="4294967295"/>
          </p:nvPr>
        </p:nvSpPr>
        <p:spPr>
          <a:xfrm flipH="1">
            <a:off x="6759798" y="2294515"/>
            <a:ext cx="138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Televisión</a:t>
            </a:r>
            <a:endParaRPr/>
          </a:p>
        </p:txBody>
      </p:sp>
      <p:sp>
        <p:nvSpPr>
          <p:cNvPr id="1141" name="Google Shape;1141;p81"/>
          <p:cNvSpPr/>
          <p:nvPr/>
        </p:nvSpPr>
        <p:spPr>
          <a:xfrm>
            <a:off x="7180398" y="1738353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81"/>
          <p:cNvSpPr txBox="1">
            <a:spLocks noGrp="1"/>
          </p:cNvSpPr>
          <p:nvPr>
            <p:ph type="subTitle" idx="4294967295"/>
          </p:nvPr>
        </p:nvSpPr>
        <p:spPr>
          <a:xfrm flipH="1">
            <a:off x="5732476" y="2888825"/>
            <a:ext cx="2348400" cy="6402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50 000 000$</a:t>
            </a:r>
            <a:endParaRPr sz="3000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143" name="Google Shape;1143;p81"/>
          <p:cNvSpPr txBox="1">
            <a:spLocks noGrp="1"/>
          </p:cNvSpPr>
          <p:nvPr>
            <p:ph type="subTitle" idx="4294967295"/>
          </p:nvPr>
        </p:nvSpPr>
        <p:spPr>
          <a:xfrm flipH="1">
            <a:off x="5727375" y="3525575"/>
            <a:ext cx="2348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Presupuesto anual</a:t>
            </a:r>
            <a:endParaRPr/>
          </a:p>
        </p:txBody>
      </p:sp>
      <p:grpSp>
        <p:nvGrpSpPr>
          <p:cNvPr id="1144" name="Google Shape;1144;p81"/>
          <p:cNvGrpSpPr/>
          <p:nvPr/>
        </p:nvGrpSpPr>
        <p:grpSpPr>
          <a:xfrm>
            <a:off x="5935402" y="1832715"/>
            <a:ext cx="206691" cy="359976"/>
            <a:chOff x="5515950" y="1264025"/>
            <a:chExt cx="283100" cy="493050"/>
          </a:xfrm>
        </p:grpSpPr>
        <p:sp>
          <p:nvSpPr>
            <p:cNvPr id="1145" name="Google Shape;1145;p81"/>
            <p:cNvSpPr/>
            <p:nvPr/>
          </p:nvSpPr>
          <p:spPr>
            <a:xfrm>
              <a:off x="5642175" y="1300250"/>
              <a:ext cx="30625" cy="14400"/>
            </a:xfrm>
            <a:custGeom>
              <a:avLst/>
              <a:gdLst/>
              <a:ahLst/>
              <a:cxnLst/>
              <a:rect l="l" t="t" r="r" b="b"/>
              <a:pathLst>
                <a:path w="1225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476"/>
                  </a:lnTo>
                  <a:lnTo>
                    <a:pt x="175" y="551"/>
                  </a:lnTo>
                  <a:lnTo>
                    <a:pt x="300" y="576"/>
                  </a:lnTo>
                  <a:lnTo>
                    <a:pt x="925" y="576"/>
                  </a:lnTo>
                  <a:lnTo>
                    <a:pt x="1050" y="551"/>
                  </a:lnTo>
                  <a:lnTo>
                    <a:pt x="1125" y="476"/>
                  </a:lnTo>
                  <a:lnTo>
                    <a:pt x="1200" y="401"/>
                  </a:lnTo>
                  <a:lnTo>
                    <a:pt x="1225" y="276"/>
                  </a:lnTo>
                  <a:lnTo>
                    <a:pt x="1200" y="176"/>
                  </a:lnTo>
                  <a:lnTo>
                    <a:pt x="1125" y="76"/>
                  </a:lnTo>
                  <a:lnTo>
                    <a:pt x="1050" y="26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1"/>
            <p:cNvSpPr/>
            <p:nvPr/>
          </p:nvSpPr>
          <p:spPr>
            <a:xfrm>
              <a:off x="5515950" y="1264025"/>
              <a:ext cx="283100" cy="493050"/>
            </a:xfrm>
            <a:custGeom>
              <a:avLst/>
              <a:gdLst/>
              <a:ahLst/>
              <a:cxnLst/>
              <a:rect l="l" t="t" r="r" b="b"/>
              <a:pathLst>
                <a:path w="11324" h="19722" extrusionOk="0">
                  <a:moveTo>
                    <a:pt x="6724" y="575"/>
                  </a:moveTo>
                  <a:lnTo>
                    <a:pt x="6724" y="2550"/>
                  </a:lnTo>
                  <a:lnTo>
                    <a:pt x="5649" y="2849"/>
                  </a:lnTo>
                  <a:lnTo>
                    <a:pt x="4599" y="2550"/>
                  </a:lnTo>
                  <a:lnTo>
                    <a:pt x="4599" y="575"/>
                  </a:lnTo>
                  <a:close/>
                  <a:moveTo>
                    <a:pt x="2975" y="575"/>
                  </a:moveTo>
                  <a:lnTo>
                    <a:pt x="2975" y="3124"/>
                  </a:lnTo>
                  <a:lnTo>
                    <a:pt x="1950" y="2799"/>
                  </a:lnTo>
                  <a:lnTo>
                    <a:pt x="1950" y="575"/>
                  </a:lnTo>
                  <a:close/>
                  <a:moveTo>
                    <a:pt x="9373" y="575"/>
                  </a:moveTo>
                  <a:lnTo>
                    <a:pt x="9373" y="2799"/>
                  </a:lnTo>
                  <a:lnTo>
                    <a:pt x="8349" y="3124"/>
                  </a:lnTo>
                  <a:lnTo>
                    <a:pt x="8349" y="575"/>
                  </a:lnTo>
                  <a:close/>
                  <a:moveTo>
                    <a:pt x="7774" y="575"/>
                  </a:moveTo>
                  <a:lnTo>
                    <a:pt x="7774" y="3274"/>
                  </a:lnTo>
                  <a:lnTo>
                    <a:pt x="5649" y="3899"/>
                  </a:lnTo>
                  <a:lnTo>
                    <a:pt x="3549" y="3274"/>
                  </a:lnTo>
                  <a:lnTo>
                    <a:pt x="3549" y="575"/>
                  </a:lnTo>
                  <a:lnTo>
                    <a:pt x="4024" y="575"/>
                  </a:lnTo>
                  <a:lnTo>
                    <a:pt x="4024" y="2775"/>
                  </a:lnTo>
                  <a:lnTo>
                    <a:pt x="4024" y="2849"/>
                  </a:lnTo>
                  <a:lnTo>
                    <a:pt x="4074" y="2949"/>
                  </a:lnTo>
                  <a:lnTo>
                    <a:pt x="4149" y="2999"/>
                  </a:lnTo>
                  <a:lnTo>
                    <a:pt x="4224" y="3049"/>
                  </a:lnTo>
                  <a:lnTo>
                    <a:pt x="5574" y="3424"/>
                  </a:lnTo>
                  <a:lnTo>
                    <a:pt x="5749" y="3424"/>
                  </a:lnTo>
                  <a:lnTo>
                    <a:pt x="7099" y="3049"/>
                  </a:lnTo>
                  <a:lnTo>
                    <a:pt x="7174" y="2999"/>
                  </a:lnTo>
                  <a:lnTo>
                    <a:pt x="7249" y="2949"/>
                  </a:lnTo>
                  <a:lnTo>
                    <a:pt x="7274" y="2849"/>
                  </a:lnTo>
                  <a:lnTo>
                    <a:pt x="7299" y="2775"/>
                  </a:lnTo>
                  <a:lnTo>
                    <a:pt x="7299" y="575"/>
                  </a:lnTo>
                  <a:close/>
                  <a:moveTo>
                    <a:pt x="1375" y="625"/>
                  </a:moveTo>
                  <a:lnTo>
                    <a:pt x="1375" y="19097"/>
                  </a:lnTo>
                  <a:lnTo>
                    <a:pt x="1200" y="19047"/>
                  </a:lnTo>
                  <a:lnTo>
                    <a:pt x="1050" y="18947"/>
                  </a:lnTo>
                  <a:lnTo>
                    <a:pt x="925" y="18847"/>
                  </a:lnTo>
                  <a:lnTo>
                    <a:pt x="800" y="18722"/>
                  </a:lnTo>
                  <a:lnTo>
                    <a:pt x="700" y="18572"/>
                  </a:lnTo>
                  <a:lnTo>
                    <a:pt x="625" y="18422"/>
                  </a:lnTo>
                  <a:lnTo>
                    <a:pt x="600" y="18247"/>
                  </a:lnTo>
                  <a:lnTo>
                    <a:pt x="575" y="18072"/>
                  </a:lnTo>
                  <a:lnTo>
                    <a:pt x="575" y="1650"/>
                  </a:lnTo>
                  <a:lnTo>
                    <a:pt x="600" y="1475"/>
                  </a:lnTo>
                  <a:lnTo>
                    <a:pt x="650" y="1300"/>
                  </a:lnTo>
                  <a:lnTo>
                    <a:pt x="700" y="1150"/>
                  </a:lnTo>
                  <a:lnTo>
                    <a:pt x="800" y="1000"/>
                  </a:lnTo>
                  <a:lnTo>
                    <a:pt x="925" y="875"/>
                  </a:lnTo>
                  <a:lnTo>
                    <a:pt x="1050" y="775"/>
                  </a:lnTo>
                  <a:lnTo>
                    <a:pt x="1200" y="675"/>
                  </a:lnTo>
                  <a:lnTo>
                    <a:pt x="1375" y="625"/>
                  </a:lnTo>
                  <a:close/>
                  <a:moveTo>
                    <a:pt x="9948" y="625"/>
                  </a:moveTo>
                  <a:lnTo>
                    <a:pt x="10123" y="675"/>
                  </a:lnTo>
                  <a:lnTo>
                    <a:pt x="10273" y="775"/>
                  </a:lnTo>
                  <a:lnTo>
                    <a:pt x="10398" y="875"/>
                  </a:lnTo>
                  <a:lnTo>
                    <a:pt x="10523" y="1000"/>
                  </a:lnTo>
                  <a:lnTo>
                    <a:pt x="10623" y="1150"/>
                  </a:lnTo>
                  <a:lnTo>
                    <a:pt x="10673" y="1300"/>
                  </a:lnTo>
                  <a:lnTo>
                    <a:pt x="10723" y="1475"/>
                  </a:lnTo>
                  <a:lnTo>
                    <a:pt x="10748" y="1650"/>
                  </a:lnTo>
                  <a:lnTo>
                    <a:pt x="10748" y="18072"/>
                  </a:lnTo>
                  <a:lnTo>
                    <a:pt x="10723" y="18247"/>
                  </a:lnTo>
                  <a:lnTo>
                    <a:pt x="10673" y="18422"/>
                  </a:lnTo>
                  <a:lnTo>
                    <a:pt x="10623" y="18572"/>
                  </a:lnTo>
                  <a:lnTo>
                    <a:pt x="10523" y="18722"/>
                  </a:lnTo>
                  <a:lnTo>
                    <a:pt x="10398" y="18847"/>
                  </a:lnTo>
                  <a:lnTo>
                    <a:pt x="10273" y="18947"/>
                  </a:lnTo>
                  <a:lnTo>
                    <a:pt x="10123" y="19047"/>
                  </a:lnTo>
                  <a:lnTo>
                    <a:pt x="9948" y="19097"/>
                  </a:lnTo>
                  <a:lnTo>
                    <a:pt x="9948" y="6574"/>
                  </a:lnTo>
                  <a:lnTo>
                    <a:pt x="9923" y="6474"/>
                  </a:lnTo>
                  <a:lnTo>
                    <a:pt x="9873" y="6374"/>
                  </a:lnTo>
                  <a:lnTo>
                    <a:pt x="9773" y="6324"/>
                  </a:lnTo>
                  <a:lnTo>
                    <a:pt x="9673" y="6299"/>
                  </a:lnTo>
                  <a:lnTo>
                    <a:pt x="9548" y="6324"/>
                  </a:lnTo>
                  <a:lnTo>
                    <a:pt x="9473" y="6374"/>
                  </a:lnTo>
                  <a:lnTo>
                    <a:pt x="9398" y="6474"/>
                  </a:lnTo>
                  <a:lnTo>
                    <a:pt x="9373" y="6574"/>
                  </a:lnTo>
                  <a:lnTo>
                    <a:pt x="9373" y="16172"/>
                  </a:lnTo>
                  <a:lnTo>
                    <a:pt x="1950" y="16172"/>
                  </a:lnTo>
                  <a:lnTo>
                    <a:pt x="1950" y="3399"/>
                  </a:lnTo>
                  <a:lnTo>
                    <a:pt x="5574" y="4474"/>
                  </a:lnTo>
                  <a:lnTo>
                    <a:pt x="5649" y="4499"/>
                  </a:lnTo>
                  <a:lnTo>
                    <a:pt x="5749" y="4474"/>
                  </a:lnTo>
                  <a:lnTo>
                    <a:pt x="9373" y="3399"/>
                  </a:lnTo>
                  <a:lnTo>
                    <a:pt x="9373" y="5224"/>
                  </a:lnTo>
                  <a:lnTo>
                    <a:pt x="9398" y="5349"/>
                  </a:lnTo>
                  <a:lnTo>
                    <a:pt x="9473" y="5424"/>
                  </a:lnTo>
                  <a:lnTo>
                    <a:pt x="9548" y="5499"/>
                  </a:lnTo>
                  <a:lnTo>
                    <a:pt x="9673" y="5524"/>
                  </a:lnTo>
                  <a:lnTo>
                    <a:pt x="9773" y="5499"/>
                  </a:lnTo>
                  <a:lnTo>
                    <a:pt x="9873" y="5424"/>
                  </a:lnTo>
                  <a:lnTo>
                    <a:pt x="9923" y="5349"/>
                  </a:lnTo>
                  <a:lnTo>
                    <a:pt x="9948" y="5224"/>
                  </a:lnTo>
                  <a:lnTo>
                    <a:pt x="9948" y="625"/>
                  </a:lnTo>
                  <a:close/>
                  <a:moveTo>
                    <a:pt x="9373" y="16747"/>
                  </a:moveTo>
                  <a:lnTo>
                    <a:pt x="9373" y="16847"/>
                  </a:lnTo>
                  <a:lnTo>
                    <a:pt x="5649" y="17872"/>
                  </a:lnTo>
                  <a:lnTo>
                    <a:pt x="4474" y="17547"/>
                  </a:lnTo>
                  <a:lnTo>
                    <a:pt x="4349" y="17522"/>
                  </a:lnTo>
                  <a:lnTo>
                    <a:pt x="4249" y="17572"/>
                  </a:lnTo>
                  <a:lnTo>
                    <a:pt x="4174" y="17647"/>
                  </a:lnTo>
                  <a:lnTo>
                    <a:pt x="4124" y="17747"/>
                  </a:lnTo>
                  <a:lnTo>
                    <a:pt x="4099" y="17847"/>
                  </a:lnTo>
                  <a:lnTo>
                    <a:pt x="4149" y="17947"/>
                  </a:lnTo>
                  <a:lnTo>
                    <a:pt x="4224" y="18047"/>
                  </a:lnTo>
                  <a:lnTo>
                    <a:pt x="4324" y="18097"/>
                  </a:lnTo>
                  <a:lnTo>
                    <a:pt x="5574" y="18447"/>
                  </a:lnTo>
                  <a:lnTo>
                    <a:pt x="5724" y="18447"/>
                  </a:lnTo>
                  <a:lnTo>
                    <a:pt x="9373" y="17447"/>
                  </a:lnTo>
                  <a:lnTo>
                    <a:pt x="9373" y="19147"/>
                  </a:lnTo>
                  <a:lnTo>
                    <a:pt x="1950" y="19147"/>
                  </a:lnTo>
                  <a:lnTo>
                    <a:pt x="1950" y="17447"/>
                  </a:lnTo>
                  <a:lnTo>
                    <a:pt x="3025" y="17747"/>
                  </a:lnTo>
                  <a:lnTo>
                    <a:pt x="3150" y="17747"/>
                  </a:lnTo>
                  <a:lnTo>
                    <a:pt x="3249" y="17722"/>
                  </a:lnTo>
                  <a:lnTo>
                    <a:pt x="3324" y="17647"/>
                  </a:lnTo>
                  <a:lnTo>
                    <a:pt x="3374" y="17547"/>
                  </a:lnTo>
                  <a:lnTo>
                    <a:pt x="3374" y="17422"/>
                  </a:lnTo>
                  <a:lnTo>
                    <a:pt x="3349" y="17322"/>
                  </a:lnTo>
                  <a:lnTo>
                    <a:pt x="3274" y="17247"/>
                  </a:lnTo>
                  <a:lnTo>
                    <a:pt x="3175" y="17172"/>
                  </a:lnTo>
                  <a:lnTo>
                    <a:pt x="1950" y="16847"/>
                  </a:lnTo>
                  <a:lnTo>
                    <a:pt x="1950" y="16747"/>
                  </a:lnTo>
                  <a:close/>
                  <a:moveTo>
                    <a:pt x="1650" y="0"/>
                  </a:moveTo>
                  <a:lnTo>
                    <a:pt x="1475" y="25"/>
                  </a:lnTo>
                  <a:lnTo>
                    <a:pt x="1325" y="50"/>
                  </a:lnTo>
                  <a:lnTo>
                    <a:pt x="1175" y="75"/>
                  </a:lnTo>
                  <a:lnTo>
                    <a:pt x="1000" y="125"/>
                  </a:lnTo>
                  <a:lnTo>
                    <a:pt x="875" y="200"/>
                  </a:lnTo>
                  <a:lnTo>
                    <a:pt x="725" y="300"/>
                  </a:lnTo>
                  <a:lnTo>
                    <a:pt x="600" y="375"/>
                  </a:lnTo>
                  <a:lnTo>
                    <a:pt x="475" y="500"/>
                  </a:lnTo>
                  <a:lnTo>
                    <a:pt x="375" y="600"/>
                  </a:lnTo>
                  <a:lnTo>
                    <a:pt x="275" y="725"/>
                  </a:lnTo>
                  <a:lnTo>
                    <a:pt x="200" y="875"/>
                  </a:lnTo>
                  <a:lnTo>
                    <a:pt x="125" y="1025"/>
                  </a:lnTo>
                  <a:lnTo>
                    <a:pt x="75" y="1175"/>
                  </a:lnTo>
                  <a:lnTo>
                    <a:pt x="25" y="1325"/>
                  </a:lnTo>
                  <a:lnTo>
                    <a:pt x="0" y="1500"/>
                  </a:lnTo>
                  <a:lnTo>
                    <a:pt x="0" y="1650"/>
                  </a:lnTo>
                  <a:lnTo>
                    <a:pt x="0" y="18072"/>
                  </a:lnTo>
                  <a:lnTo>
                    <a:pt x="25" y="18347"/>
                  </a:lnTo>
                  <a:lnTo>
                    <a:pt x="100" y="18622"/>
                  </a:lnTo>
                  <a:lnTo>
                    <a:pt x="225" y="18872"/>
                  </a:lnTo>
                  <a:lnTo>
                    <a:pt x="375" y="19122"/>
                  </a:lnTo>
                  <a:lnTo>
                    <a:pt x="575" y="19322"/>
                  </a:lnTo>
                  <a:lnTo>
                    <a:pt x="800" y="19471"/>
                  </a:lnTo>
                  <a:lnTo>
                    <a:pt x="1050" y="19596"/>
                  </a:lnTo>
                  <a:lnTo>
                    <a:pt x="1325" y="19696"/>
                  </a:lnTo>
                  <a:lnTo>
                    <a:pt x="1500" y="19721"/>
                  </a:lnTo>
                  <a:lnTo>
                    <a:pt x="9823" y="19721"/>
                  </a:lnTo>
                  <a:lnTo>
                    <a:pt x="9998" y="19696"/>
                  </a:lnTo>
                  <a:lnTo>
                    <a:pt x="10273" y="19596"/>
                  </a:lnTo>
                  <a:lnTo>
                    <a:pt x="10523" y="19471"/>
                  </a:lnTo>
                  <a:lnTo>
                    <a:pt x="10748" y="19322"/>
                  </a:lnTo>
                  <a:lnTo>
                    <a:pt x="10948" y="19122"/>
                  </a:lnTo>
                  <a:lnTo>
                    <a:pt x="11098" y="18897"/>
                  </a:lnTo>
                  <a:lnTo>
                    <a:pt x="11223" y="18622"/>
                  </a:lnTo>
                  <a:lnTo>
                    <a:pt x="11298" y="18347"/>
                  </a:lnTo>
                  <a:lnTo>
                    <a:pt x="11323" y="18072"/>
                  </a:lnTo>
                  <a:lnTo>
                    <a:pt x="11323" y="1650"/>
                  </a:lnTo>
                  <a:lnTo>
                    <a:pt x="11298" y="1500"/>
                  </a:lnTo>
                  <a:lnTo>
                    <a:pt x="11273" y="1325"/>
                  </a:lnTo>
                  <a:lnTo>
                    <a:pt x="11248" y="1175"/>
                  </a:lnTo>
                  <a:lnTo>
                    <a:pt x="11198" y="1025"/>
                  </a:lnTo>
                  <a:lnTo>
                    <a:pt x="11123" y="875"/>
                  </a:lnTo>
                  <a:lnTo>
                    <a:pt x="11048" y="725"/>
                  </a:lnTo>
                  <a:lnTo>
                    <a:pt x="10948" y="600"/>
                  </a:lnTo>
                  <a:lnTo>
                    <a:pt x="10823" y="500"/>
                  </a:lnTo>
                  <a:lnTo>
                    <a:pt x="10723" y="375"/>
                  </a:lnTo>
                  <a:lnTo>
                    <a:pt x="10598" y="300"/>
                  </a:lnTo>
                  <a:lnTo>
                    <a:pt x="10448" y="200"/>
                  </a:lnTo>
                  <a:lnTo>
                    <a:pt x="10298" y="125"/>
                  </a:lnTo>
                  <a:lnTo>
                    <a:pt x="10148" y="75"/>
                  </a:lnTo>
                  <a:lnTo>
                    <a:pt x="9998" y="50"/>
                  </a:lnTo>
                  <a:lnTo>
                    <a:pt x="9823" y="25"/>
                  </a:lnTo>
                  <a:lnTo>
                    <a:pt x="9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81"/>
          <p:cNvGrpSpPr/>
          <p:nvPr/>
        </p:nvGrpSpPr>
        <p:grpSpPr>
          <a:xfrm>
            <a:off x="7341591" y="1832715"/>
            <a:ext cx="226313" cy="359976"/>
            <a:chOff x="6241425" y="1264025"/>
            <a:chExt cx="309975" cy="493050"/>
          </a:xfrm>
        </p:grpSpPr>
        <p:sp>
          <p:nvSpPr>
            <p:cNvPr id="1148" name="Google Shape;1148;p81"/>
            <p:cNvSpPr/>
            <p:nvPr/>
          </p:nvSpPr>
          <p:spPr>
            <a:xfrm>
              <a:off x="6241425" y="1264025"/>
              <a:ext cx="309975" cy="493050"/>
            </a:xfrm>
            <a:custGeom>
              <a:avLst/>
              <a:gdLst/>
              <a:ahLst/>
              <a:cxnLst/>
              <a:rect l="l" t="t" r="r" b="b"/>
              <a:pathLst>
                <a:path w="12399" h="19722" extrusionOk="0">
                  <a:moveTo>
                    <a:pt x="6200" y="575"/>
                  </a:moveTo>
                  <a:lnTo>
                    <a:pt x="6475" y="600"/>
                  </a:lnTo>
                  <a:lnTo>
                    <a:pt x="6725" y="650"/>
                  </a:lnTo>
                  <a:lnTo>
                    <a:pt x="7000" y="700"/>
                  </a:lnTo>
                  <a:lnTo>
                    <a:pt x="7225" y="800"/>
                  </a:lnTo>
                  <a:lnTo>
                    <a:pt x="7475" y="900"/>
                  </a:lnTo>
                  <a:lnTo>
                    <a:pt x="7675" y="1050"/>
                  </a:lnTo>
                  <a:lnTo>
                    <a:pt x="7900" y="1200"/>
                  </a:lnTo>
                  <a:lnTo>
                    <a:pt x="8075" y="1375"/>
                  </a:lnTo>
                  <a:lnTo>
                    <a:pt x="8250" y="1550"/>
                  </a:lnTo>
                  <a:lnTo>
                    <a:pt x="8400" y="1750"/>
                  </a:lnTo>
                  <a:lnTo>
                    <a:pt x="8549" y="1975"/>
                  </a:lnTo>
                  <a:lnTo>
                    <a:pt x="8649" y="2200"/>
                  </a:lnTo>
                  <a:lnTo>
                    <a:pt x="8749" y="2450"/>
                  </a:lnTo>
                  <a:lnTo>
                    <a:pt x="8799" y="2700"/>
                  </a:lnTo>
                  <a:lnTo>
                    <a:pt x="8849" y="2974"/>
                  </a:lnTo>
                  <a:lnTo>
                    <a:pt x="8849" y="3249"/>
                  </a:lnTo>
                  <a:lnTo>
                    <a:pt x="8849" y="3974"/>
                  </a:lnTo>
                  <a:lnTo>
                    <a:pt x="3550" y="3974"/>
                  </a:lnTo>
                  <a:lnTo>
                    <a:pt x="3550" y="3249"/>
                  </a:lnTo>
                  <a:lnTo>
                    <a:pt x="3550" y="2974"/>
                  </a:lnTo>
                  <a:lnTo>
                    <a:pt x="3600" y="2700"/>
                  </a:lnTo>
                  <a:lnTo>
                    <a:pt x="3675" y="2450"/>
                  </a:lnTo>
                  <a:lnTo>
                    <a:pt x="3750" y="2200"/>
                  </a:lnTo>
                  <a:lnTo>
                    <a:pt x="3875" y="1975"/>
                  </a:lnTo>
                  <a:lnTo>
                    <a:pt x="4000" y="1750"/>
                  </a:lnTo>
                  <a:lnTo>
                    <a:pt x="4150" y="1550"/>
                  </a:lnTo>
                  <a:lnTo>
                    <a:pt x="4325" y="1375"/>
                  </a:lnTo>
                  <a:lnTo>
                    <a:pt x="4500" y="1200"/>
                  </a:lnTo>
                  <a:lnTo>
                    <a:pt x="4725" y="1050"/>
                  </a:lnTo>
                  <a:lnTo>
                    <a:pt x="4925" y="900"/>
                  </a:lnTo>
                  <a:lnTo>
                    <a:pt x="5175" y="800"/>
                  </a:lnTo>
                  <a:lnTo>
                    <a:pt x="5400" y="700"/>
                  </a:lnTo>
                  <a:lnTo>
                    <a:pt x="5675" y="650"/>
                  </a:lnTo>
                  <a:lnTo>
                    <a:pt x="5925" y="600"/>
                  </a:lnTo>
                  <a:lnTo>
                    <a:pt x="6200" y="575"/>
                  </a:lnTo>
                  <a:close/>
                  <a:moveTo>
                    <a:pt x="11499" y="17647"/>
                  </a:moveTo>
                  <a:lnTo>
                    <a:pt x="11774" y="19147"/>
                  </a:lnTo>
                  <a:lnTo>
                    <a:pt x="626" y="19147"/>
                  </a:lnTo>
                  <a:lnTo>
                    <a:pt x="901" y="17647"/>
                  </a:lnTo>
                  <a:close/>
                  <a:moveTo>
                    <a:pt x="6200" y="0"/>
                  </a:moveTo>
                  <a:lnTo>
                    <a:pt x="5875" y="25"/>
                  </a:lnTo>
                  <a:lnTo>
                    <a:pt x="5550" y="75"/>
                  </a:lnTo>
                  <a:lnTo>
                    <a:pt x="5250" y="150"/>
                  </a:lnTo>
                  <a:lnTo>
                    <a:pt x="4950" y="250"/>
                  </a:lnTo>
                  <a:lnTo>
                    <a:pt x="4650" y="400"/>
                  </a:lnTo>
                  <a:lnTo>
                    <a:pt x="4400" y="550"/>
                  </a:lnTo>
                  <a:lnTo>
                    <a:pt x="4150" y="750"/>
                  </a:lnTo>
                  <a:lnTo>
                    <a:pt x="3925" y="950"/>
                  </a:lnTo>
                  <a:lnTo>
                    <a:pt x="3700" y="1175"/>
                  </a:lnTo>
                  <a:lnTo>
                    <a:pt x="3525" y="1425"/>
                  </a:lnTo>
                  <a:lnTo>
                    <a:pt x="3350" y="1700"/>
                  </a:lnTo>
                  <a:lnTo>
                    <a:pt x="3225" y="1975"/>
                  </a:lnTo>
                  <a:lnTo>
                    <a:pt x="3100" y="2275"/>
                  </a:lnTo>
                  <a:lnTo>
                    <a:pt x="3025" y="2600"/>
                  </a:lnTo>
                  <a:lnTo>
                    <a:pt x="2975" y="2899"/>
                  </a:lnTo>
                  <a:lnTo>
                    <a:pt x="2975" y="3249"/>
                  </a:lnTo>
                  <a:lnTo>
                    <a:pt x="2975" y="3974"/>
                  </a:lnTo>
                  <a:lnTo>
                    <a:pt x="651" y="3974"/>
                  </a:lnTo>
                  <a:lnTo>
                    <a:pt x="551" y="3999"/>
                  </a:lnTo>
                  <a:lnTo>
                    <a:pt x="451" y="4049"/>
                  </a:lnTo>
                  <a:lnTo>
                    <a:pt x="401" y="4149"/>
                  </a:lnTo>
                  <a:lnTo>
                    <a:pt x="376" y="4274"/>
                  </a:lnTo>
                  <a:lnTo>
                    <a:pt x="376" y="14672"/>
                  </a:lnTo>
                  <a:lnTo>
                    <a:pt x="401" y="14797"/>
                  </a:lnTo>
                  <a:lnTo>
                    <a:pt x="451" y="14872"/>
                  </a:lnTo>
                  <a:lnTo>
                    <a:pt x="551" y="14947"/>
                  </a:lnTo>
                  <a:lnTo>
                    <a:pt x="651" y="14972"/>
                  </a:lnTo>
                  <a:lnTo>
                    <a:pt x="776" y="14947"/>
                  </a:lnTo>
                  <a:lnTo>
                    <a:pt x="876" y="14872"/>
                  </a:lnTo>
                  <a:lnTo>
                    <a:pt x="926" y="14797"/>
                  </a:lnTo>
                  <a:lnTo>
                    <a:pt x="951" y="14672"/>
                  </a:lnTo>
                  <a:lnTo>
                    <a:pt x="951" y="4549"/>
                  </a:lnTo>
                  <a:lnTo>
                    <a:pt x="2975" y="4549"/>
                  </a:lnTo>
                  <a:lnTo>
                    <a:pt x="2975" y="5899"/>
                  </a:lnTo>
                  <a:lnTo>
                    <a:pt x="3000" y="5999"/>
                  </a:lnTo>
                  <a:lnTo>
                    <a:pt x="3050" y="6099"/>
                  </a:lnTo>
                  <a:lnTo>
                    <a:pt x="3150" y="6149"/>
                  </a:lnTo>
                  <a:lnTo>
                    <a:pt x="3250" y="6174"/>
                  </a:lnTo>
                  <a:lnTo>
                    <a:pt x="3375" y="6149"/>
                  </a:lnTo>
                  <a:lnTo>
                    <a:pt x="3450" y="6099"/>
                  </a:lnTo>
                  <a:lnTo>
                    <a:pt x="3525" y="5999"/>
                  </a:lnTo>
                  <a:lnTo>
                    <a:pt x="3550" y="5899"/>
                  </a:lnTo>
                  <a:lnTo>
                    <a:pt x="3550" y="4549"/>
                  </a:lnTo>
                  <a:lnTo>
                    <a:pt x="8849" y="4549"/>
                  </a:lnTo>
                  <a:lnTo>
                    <a:pt x="8849" y="5899"/>
                  </a:lnTo>
                  <a:lnTo>
                    <a:pt x="8874" y="5999"/>
                  </a:lnTo>
                  <a:lnTo>
                    <a:pt x="8949" y="6099"/>
                  </a:lnTo>
                  <a:lnTo>
                    <a:pt x="9024" y="6149"/>
                  </a:lnTo>
                  <a:lnTo>
                    <a:pt x="9149" y="6174"/>
                  </a:lnTo>
                  <a:lnTo>
                    <a:pt x="9249" y="6149"/>
                  </a:lnTo>
                  <a:lnTo>
                    <a:pt x="9349" y="6099"/>
                  </a:lnTo>
                  <a:lnTo>
                    <a:pt x="9424" y="5999"/>
                  </a:lnTo>
                  <a:lnTo>
                    <a:pt x="9449" y="5899"/>
                  </a:lnTo>
                  <a:lnTo>
                    <a:pt x="9449" y="4549"/>
                  </a:lnTo>
                  <a:lnTo>
                    <a:pt x="11449" y="4549"/>
                  </a:lnTo>
                  <a:lnTo>
                    <a:pt x="11449" y="17072"/>
                  </a:lnTo>
                  <a:lnTo>
                    <a:pt x="951" y="17072"/>
                  </a:lnTo>
                  <a:lnTo>
                    <a:pt x="951" y="15997"/>
                  </a:lnTo>
                  <a:lnTo>
                    <a:pt x="926" y="15897"/>
                  </a:lnTo>
                  <a:lnTo>
                    <a:pt x="876" y="15797"/>
                  </a:lnTo>
                  <a:lnTo>
                    <a:pt x="776" y="15747"/>
                  </a:lnTo>
                  <a:lnTo>
                    <a:pt x="651" y="15722"/>
                  </a:lnTo>
                  <a:lnTo>
                    <a:pt x="551" y="15747"/>
                  </a:lnTo>
                  <a:lnTo>
                    <a:pt x="451" y="15797"/>
                  </a:lnTo>
                  <a:lnTo>
                    <a:pt x="401" y="15897"/>
                  </a:lnTo>
                  <a:lnTo>
                    <a:pt x="376" y="15997"/>
                  </a:lnTo>
                  <a:lnTo>
                    <a:pt x="376" y="17322"/>
                  </a:lnTo>
                  <a:lnTo>
                    <a:pt x="1" y="19372"/>
                  </a:lnTo>
                  <a:lnTo>
                    <a:pt x="1" y="19496"/>
                  </a:lnTo>
                  <a:lnTo>
                    <a:pt x="76" y="19621"/>
                  </a:lnTo>
                  <a:lnTo>
                    <a:pt x="176" y="19696"/>
                  </a:lnTo>
                  <a:lnTo>
                    <a:pt x="301" y="19721"/>
                  </a:lnTo>
                  <a:lnTo>
                    <a:pt x="12099" y="19721"/>
                  </a:lnTo>
                  <a:lnTo>
                    <a:pt x="12224" y="19696"/>
                  </a:lnTo>
                  <a:lnTo>
                    <a:pt x="12324" y="19621"/>
                  </a:lnTo>
                  <a:lnTo>
                    <a:pt x="12399" y="19496"/>
                  </a:lnTo>
                  <a:lnTo>
                    <a:pt x="12399" y="19372"/>
                  </a:lnTo>
                  <a:lnTo>
                    <a:pt x="12024" y="17322"/>
                  </a:lnTo>
                  <a:lnTo>
                    <a:pt x="12024" y="4274"/>
                  </a:lnTo>
                  <a:lnTo>
                    <a:pt x="11999" y="4149"/>
                  </a:lnTo>
                  <a:lnTo>
                    <a:pt x="11949" y="4049"/>
                  </a:lnTo>
                  <a:lnTo>
                    <a:pt x="11849" y="3999"/>
                  </a:lnTo>
                  <a:lnTo>
                    <a:pt x="11749" y="3974"/>
                  </a:lnTo>
                  <a:lnTo>
                    <a:pt x="9449" y="3974"/>
                  </a:lnTo>
                  <a:lnTo>
                    <a:pt x="9449" y="3249"/>
                  </a:lnTo>
                  <a:lnTo>
                    <a:pt x="9424" y="2899"/>
                  </a:lnTo>
                  <a:lnTo>
                    <a:pt x="9374" y="2600"/>
                  </a:lnTo>
                  <a:lnTo>
                    <a:pt x="9299" y="2275"/>
                  </a:lnTo>
                  <a:lnTo>
                    <a:pt x="9174" y="1975"/>
                  </a:lnTo>
                  <a:lnTo>
                    <a:pt x="9049" y="1700"/>
                  </a:lnTo>
                  <a:lnTo>
                    <a:pt x="8874" y="1425"/>
                  </a:lnTo>
                  <a:lnTo>
                    <a:pt x="8699" y="1175"/>
                  </a:lnTo>
                  <a:lnTo>
                    <a:pt x="8500" y="950"/>
                  </a:lnTo>
                  <a:lnTo>
                    <a:pt x="8250" y="750"/>
                  </a:lnTo>
                  <a:lnTo>
                    <a:pt x="8000" y="550"/>
                  </a:lnTo>
                  <a:lnTo>
                    <a:pt x="7750" y="400"/>
                  </a:lnTo>
                  <a:lnTo>
                    <a:pt x="7450" y="250"/>
                  </a:lnTo>
                  <a:lnTo>
                    <a:pt x="7175" y="150"/>
                  </a:lnTo>
                  <a:lnTo>
                    <a:pt x="6850" y="75"/>
                  </a:lnTo>
                  <a:lnTo>
                    <a:pt x="6525" y="25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1"/>
            <p:cNvSpPr/>
            <p:nvPr/>
          </p:nvSpPr>
          <p:spPr>
            <a:xfrm>
              <a:off x="6305800" y="1467100"/>
              <a:ext cx="181250" cy="155625"/>
            </a:xfrm>
            <a:custGeom>
              <a:avLst/>
              <a:gdLst/>
              <a:ahLst/>
              <a:cxnLst/>
              <a:rect l="l" t="t" r="r" b="b"/>
              <a:pathLst>
                <a:path w="7250" h="6225" extrusionOk="0">
                  <a:moveTo>
                    <a:pt x="3000" y="575"/>
                  </a:moveTo>
                  <a:lnTo>
                    <a:pt x="1800" y="2050"/>
                  </a:lnTo>
                  <a:lnTo>
                    <a:pt x="900" y="2050"/>
                  </a:lnTo>
                  <a:lnTo>
                    <a:pt x="2175" y="575"/>
                  </a:lnTo>
                  <a:close/>
                  <a:moveTo>
                    <a:pt x="3625" y="750"/>
                  </a:moveTo>
                  <a:lnTo>
                    <a:pt x="4700" y="2050"/>
                  </a:lnTo>
                  <a:lnTo>
                    <a:pt x="2550" y="2050"/>
                  </a:lnTo>
                  <a:lnTo>
                    <a:pt x="3625" y="750"/>
                  </a:lnTo>
                  <a:close/>
                  <a:moveTo>
                    <a:pt x="5050" y="575"/>
                  </a:moveTo>
                  <a:lnTo>
                    <a:pt x="6324" y="2050"/>
                  </a:lnTo>
                  <a:lnTo>
                    <a:pt x="5450" y="2050"/>
                  </a:lnTo>
                  <a:lnTo>
                    <a:pt x="4225" y="575"/>
                  </a:lnTo>
                  <a:close/>
                  <a:moveTo>
                    <a:pt x="1750" y="2625"/>
                  </a:moveTo>
                  <a:lnTo>
                    <a:pt x="2300" y="3825"/>
                  </a:lnTo>
                  <a:lnTo>
                    <a:pt x="2575" y="4375"/>
                  </a:lnTo>
                  <a:lnTo>
                    <a:pt x="950" y="2625"/>
                  </a:lnTo>
                  <a:close/>
                  <a:moveTo>
                    <a:pt x="4850" y="2625"/>
                  </a:moveTo>
                  <a:lnTo>
                    <a:pt x="3625" y="5250"/>
                  </a:lnTo>
                  <a:lnTo>
                    <a:pt x="2375" y="2625"/>
                  </a:lnTo>
                  <a:close/>
                  <a:moveTo>
                    <a:pt x="2050" y="1"/>
                  </a:moveTo>
                  <a:lnTo>
                    <a:pt x="1925" y="26"/>
                  </a:lnTo>
                  <a:lnTo>
                    <a:pt x="1825" y="101"/>
                  </a:lnTo>
                  <a:lnTo>
                    <a:pt x="51" y="2150"/>
                  </a:lnTo>
                  <a:lnTo>
                    <a:pt x="1" y="2250"/>
                  </a:lnTo>
                  <a:lnTo>
                    <a:pt x="1" y="2350"/>
                  </a:lnTo>
                  <a:lnTo>
                    <a:pt x="1" y="2450"/>
                  </a:lnTo>
                  <a:lnTo>
                    <a:pt x="76" y="2550"/>
                  </a:lnTo>
                  <a:lnTo>
                    <a:pt x="3425" y="6124"/>
                  </a:lnTo>
                  <a:lnTo>
                    <a:pt x="3500" y="6199"/>
                  </a:lnTo>
                  <a:lnTo>
                    <a:pt x="3625" y="6224"/>
                  </a:lnTo>
                  <a:lnTo>
                    <a:pt x="3750" y="6199"/>
                  </a:lnTo>
                  <a:lnTo>
                    <a:pt x="3825" y="6124"/>
                  </a:lnTo>
                  <a:lnTo>
                    <a:pt x="5500" y="4350"/>
                  </a:lnTo>
                  <a:lnTo>
                    <a:pt x="5550" y="4250"/>
                  </a:lnTo>
                  <a:lnTo>
                    <a:pt x="5575" y="4150"/>
                  </a:lnTo>
                  <a:lnTo>
                    <a:pt x="5550" y="4050"/>
                  </a:lnTo>
                  <a:lnTo>
                    <a:pt x="5475" y="3950"/>
                  </a:lnTo>
                  <a:lnTo>
                    <a:pt x="5375" y="3875"/>
                  </a:lnTo>
                  <a:lnTo>
                    <a:pt x="5275" y="3875"/>
                  </a:lnTo>
                  <a:lnTo>
                    <a:pt x="5175" y="3900"/>
                  </a:lnTo>
                  <a:lnTo>
                    <a:pt x="5075" y="3950"/>
                  </a:lnTo>
                  <a:lnTo>
                    <a:pt x="4650" y="4400"/>
                  </a:lnTo>
                  <a:lnTo>
                    <a:pt x="5475" y="2625"/>
                  </a:lnTo>
                  <a:lnTo>
                    <a:pt x="6299" y="2625"/>
                  </a:lnTo>
                  <a:lnTo>
                    <a:pt x="5974" y="2975"/>
                  </a:lnTo>
                  <a:lnTo>
                    <a:pt x="5925" y="3075"/>
                  </a:lnTo>
                  <a:lnTo>
                    <a:pt x="5900" y="3200"/>
                  </a:lnTo>
                  <a:lnTo>
                    <a:pt x="5925" y="3300"/>
                  </a:lnTo>
                  <a:lnTo>
                    <a:pt x="5999" y="3400"/>
                  </a:lnTo>
                  <a:lnTo>
                    <a:pt x="6099" y="3450"/>
                  </a:lnTo>
                  <a:lnTo>
                    <a:pt x="6199" y="3475"/>
                  </a:lnTo>
                  <a:lnTo>
                    <a:pt x="6299" y="3450"/>
                  </a:lnTo>
                  <a:lnTo>
                    <a:pt x="6399" y="3375"/>
                  </a:lnTo>
                  <a:lnTo>
                    <a:pt x="7174" y="2550"/>
                  </a:lnTo>
                  <a:lnTo>
                    <a:pt x="7224" y="2475"/>
                  </a:lnTo>
                  <a:lnTo>
                    <a:pt x="7249" y="2400"/>
                  </a:lnTo>
                  <a:lnTo>
                    <a:pt x="7249" y="2325"/>
                  </a:lnTo>
                  <a:lnTo>
                    <a:pt x="7224" y="2225"/>
                  </a:lnTo>
                  <a:lnTo>
                    <a:pt x="7174" y="2175"/>
                  </a:lnTo>
                  <a:lnTo>
                    <a:pt x="5400" y="101"/>
                  </a:lnTo>
                  <a:lnTo>
                    <a:pt x="5300" y="26"/>
                  </a:lnTo>
                  <a:lnTo>
                    <a:pt x="5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 txBox="1">
            <a:spLocks noGrp="1"/>
          </p:cNvSpPr>
          <p:nvPr>
            <p:ph type="title"/>
          </p:nvPr>
        </p:nvSpPr>
        <p:spPr>
          <a:xfrm>
            <a:off x="0" y="95692"/>
            <a:ext cx="6716019" cy="12546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/>
              <a:t>Administración y habilidades directivas</a:t>
            </a:r>
          </a:p>
        </p:txBody>
      </p:sp>
      <p:sp>
        <p:nvSpPr>
          <p:cNvPr id="486" name="Google Shape;486;p60"/>
          <p:cNvSpPr/>
          <p:nvPr/>
        </p:nvSpPr>
        <p:spPr>
          <a:xfrm>
            <a:off x="46287" y="723013"/>
            <a:ext cx="6716019" cy="68048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0"/>
          <p:cNvSpPr txBox="1">
            <a:spLocks noGrp="1"/>
          </p:cNvSpPr>
          <p:nvPr>
            <p:ph type="subTitle" idx="1"/>
          </p:nvPr>
        </p:nvSpPr>
        <p:spPr>
          <a:xfrm>
            <a:off x="425022" y="3181527"/>
            <a:ext cx="4162800" cy="14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es-MX" dirty="0"/>
              <a:t>Pueden definirse como el conjunto de capacidades necesarias para ocupar y desempeñar una posición gerencial en una empresa. Estas cualidades permiten a los ejecutivos una gestión adecuada de los recursos materiales y humanos de una compañía.</a:t>
            </a:r>
          </a:p>
          <a:p>
            <a:pPr marL="0" lvl="0" indent="0" algn="just"/>
            <a:r>
              <a:rPr lang="es-MX" dirty="0"/>
              <a:t>Para poder llevar a cabo todas estas actividades de manera satisfactoria, es indispensable administrar el tiempo de la mejor manera posible, dando prioridad a los asuntos más urgentes.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1CD26A1D-8E23-A2EB-11F7-FE4F0C977416}"/>
              </a:ext>
            </a:extLst>
          </p:cNvPr>
          <p:cNvSpPr/>
          <p:nvPr/>
        </p:nvSpPr>
        <p:spPr>
          <a:xfrm>
            <a:off x="6092455" y="-469162"/>
            <a:ext cx="4752753" cy="6081823"/>
          </a:xfrm>
          <a:prstGeom prst="parallelogram">
            <a:avLst>
              <a:gd name="adj" fmla="val 32383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82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824" y="1339118"/>
            <a:ext cx="2540391" cy="155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8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-5083" t="-2000" r="-4940" b="-5526"/>
          <a:stretch/>
        </p:blipFill>
        <p:spPr>
          <a:xfrm>
            <a:off x="5426601" y="1264047"/>
            <a:ext cx="1733458" cy="17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2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8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Presupuesto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58" name="Google Shape;1158;p82"/>
          <p:cNvSpPr txBox="1"/>
          <p:nvPr/>
        </p:nvSpPr>
        <p:spPr>
          <a:xfrm>
            <a:off x="720000" y="4327381"/>
            <a:ext cx="77040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Sigue el enlace del gráfico para modificar sus datos y luego pega el nuevo aquí. </a:t>
            </a:r>
            <a:r>
              <a:rPr lang="es" sz="1200" b="1">
                <a:solidFill>
                  <a:schemeClr val="l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 más información, clic aquí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159" name="Google Shape;1159;p82"/>
          <p:cNvSpPr txBox="1">
            <a:spLocks noGrp="1"/>
          </p:cNvSpPr>
          <p:nvPr>
            <p:ph type="subTitle" idx="4294967295"/>
          </p:nvPr>
        </p:nvSpPr>
        <p:spPr>
          <a:xfrm>
            <a:off x="4125000" y="3186338"/>
            <a:ext cx="21492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Mercurio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160" name="Google Shape;1160;p82"/>
          <p:cNvSpPr txBox="1">
            <a:spLocks noGrp="1"/>
          </p:cNvSpPr>
          <p:nvPr>
            <p:ph type="title" idx="4294967295"/>
          </p:nvPr>
        </p:nvSpPr>
        <p:spPr>
          <a:xfrm flipH="1">
            <a:off x="4707750" y="2813251"/>
            <a:ext cx="983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65%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61" name="Google Shape;1161;p82"/>
          <p:cNvSpPr txBox="1">
            <a:spLocks noGrp="1"/>
          </p:cNvSpPr>
          <p:nvPr>
            <p:ph type="subTitle" idx="4294967295"/>
          </p:nvPr>
        </p:nvSpPr>
        <p:spPr>
          <a:xfrm flipH="1">
            <a:off x="4124850" y="3548042"/>
            <a:ext cx="2149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tiene un nombre precioso</a:t>
            </a:r>
            <a:endParaRPr/>
          </a:p>
        </p:txBody>
      </p:sp>
      <p:sp>
        <p:nvSpPr>
          <p:cNvPr id="1162" name="Google Shape;1162;p82"/>
          <p:cNvSpPr txBox="1">
            <a:spLocks noGrp="1"/>
          </p:cNvSpPr>
          <p:nvPr>
            <p:ph type="subTitle" idx="4294967295"/>
          </p:nvPr>
        </p:nvSpPr>
        <p:spPr>
          <a:xfrm flipH="1">
            <a:off x="6274350" y="3548043"/>
            <a:ext cx="2149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el planeta más cercano al Sol </a:t>
            </a:r>
            <a:endParaRPr/>
          </a:p>
        </p:txBody>
      </p:sp>
      <p:sp>
        <p:nvSpPr>
          <p:cNvPr id="1163" name="Google Shape;1163;p82"/>
          <p:cNvSpPr txBox="1">
            <a:spLocks noGrp="1"/>
          </p:cNvSpPr>
          <p:nvPr>
            <p:ph type="title" idx="4294967295"/>
          </p:nvPr>
        </p:nvSpPr>
        <p:spPr>
          <a:xfrm flipH="1">
            <a:off x="6857250" y="2813252"/>
            <a:ext cx="983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35%</a:t>
            </a:r>
            <a:endParaRPr sz="3000"/>
          </a:p>
        </p:txBody>
      </p:sp>
      <p:sp>
        <p:nvSpPr>
          <p:cNvPr id="1164" name="Google Shape;1164;p82"/>
          <p:cNvSpPr txBox="1">
            <a:spLocks noGrp="1"/>
          </p:cNvSpPr>
          <p:nvPr>
            <p:ph type="subTitle" idx="4294967295"/>
          </p:nvPr>
        </p:nvSpPr>
        <p:spPr>
          <a:xfrm>
            <a:off x="6274500" y="3186339"/>
            <a:ext cx="21492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Venus</a:t>
            </a:r>
            <a:endParaRPr sz="2000" b="1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165" name="Google Shape;1165;p82"/>
          <p:cNvSpPr txBox="1">
            <a:spLocks noGrp="1"/>
          </p:cNvSpPr>
          <p:nvPr>
            <p:ph type="subTitle" idx="4294967295"/>
          </p:nvPr>
        </p:nvSpPr>
        <p:spPr>
          <a:xfrm flipH="1">
            <a:off x="1349373" y="1364417"/>
            <a:ext cx="1391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Radio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166" name="Google Shape;1166;p82"/>
          <p:cNvSpPr/>
          <p:nvPr/>
        </p:nvSpPr>
        <p:spPr>
          <a:xfrm>
            <a:off x="719998" y="1330664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82"/>
          <p:cNvSpPr txBox="1">
            <a:spLocks noGrp="1"/>
          </p:cNvSpPr>
          <p:nvPr>
            <p:ph type="subTitle" idx="4294967295"/>
          </p:nvPr>
        </p:nvSpPr>
        <p:spPr>
          <a:xfrm flipH="1">
            <a:off x="1349373" y="2145907"/>
            <a:ext cx="1389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Televisión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168" name="Google Shape;1168;p82"/>
          <p:cNvSpPr/>
          <p:nvPr/>
        </p:nvSpPr>
        <p:spPr>
          <a:xfrm>
            <a:off x="719998" y="2112153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9" name="Google Shape;1169;p82"/>
          <p:cNvGrpSpPr/>
          <p:nvPr/>
        </p:nvGrpSpPr>
        <p:grpSpPr>
          <a:xfrm>
            <a:off x="891002" y="1425026"/>
            <a:ext cx="206691" cy="359976"/>
            <a:chOff x="5515950" y="1264025"/>
            <a:chExt cx="283100" cy="493050"/>
          </a:xfrm>
        </p:grpSpPr>
        <p:sp>
          <p:nvSpPr>
            <p:cNvPr id="1170" name="Google Shape;1170;p82"/>
            <p:cNvSpPr/>
            <p:nvPr/>
          </p:nvSpPr>
          <p:spPr>
            <a:xfrm>
              <a:off x="5642175" y="1300250"/>
              <a:ext cx="30625" cy="14400"/>
            </a:xfrm>
            <a:custGeom>
              <a:avLst/>
              <a:gdLst/>
              <a:ahLst/>
              <a:cxnLst/>
              <a:rect l="l" t="t" r="r" b="b"/>
              <a:pathLst>
                <a:path w="1225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476"/>
                  </a:lnTo>
                  <a:lnTo>
                    <a:pt x="175" y="551"/>
                  </a:lnTo>
                  <a:lnTo>
                    <a:pt x="300" y="576"/>
                  </a:lnTo>
                  <a:lnTo>
                    <a:pt x="925" y="576"/>
                  </a:lnTo>
                  <a:lnTo>
                    <a:pt x="1050" y="551"/>
                  </a:lnTo>
                  <a:lnTo>
                    <a:pt x="1125" y="476"/>
                  </a:lnTo>
                  <a:lnTo>
                    <a:pt x="1200" y="401"/>
                  </a:lnTo>
                  <a:lnTo>
                    <a:pt x="1225" y="276"/>
                  </a:lnTo>
                  <a:lnTo>
                    <a:pt x="1200" y="176"/>
                  </a:lnTo>
                  <a:lnTo>
                    <a:pt x="1125" y="76"/>
                  </a:lnTo>
                  <a:lnTo>
                    <a:pt x="1050" y="26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2"/>
            <p:cNvSpPr/>
            <p:nvPr/>
          </p:nvSpPr>
          <p:spPr>
            <a:xfrm>
              <a:off x="5515950" y="1264025"/>
              <a:ext cx="283100" cy="493050"/>
            </a:xfrm>
            <a:custGeom>
              <a:avLst/>
              <a:gdLst/>
              <a:ahLst/>
              <a:cxnLst/>
              <a:rect l="l" t="t" r="r" b="b"/>
              <a:pathLst>
                <a:path w="11324" h="19722" extrusionOk="0">
                  <a:moveTo>
                    <a:pt x="6724" y="575"/>
                  </a:moveTo>
                  <a:lnTo>
                    <a:pt x="6724" y="2550"/>
                  </a:lnTo>
                  <a:lnTo>
                    <a:pt x="5649" y="2849"/>
                  </a:lnTo>
                  <a:lnTo>
                    <a:pt x="4599" y="2550"/>
                  </a:lnTo>
                  <a:lnTo>
                    <a:pt x="4599" y="575"/>
                  </a:lnTo>
                  <a:close/>
                  <a:moveTo>
                    <a:pt x="2975" y="575"/>
                  </a:moveTo>
                  <a:lnTo>
                    <a:pt x="2975" y="3124"/>
                  </a:lnTo>
                  <a:lnTo>
                    <a:pt x="1950" y="2799"/>
                  </a:lnTo>
                  <a:lnTo>
                    <a:pt x="1950" y="575"/>
                  </a:lnTo>
                  <a:close/>
                  <a:moveTo>
                    <a:pt x="9373" y="575"/>
                  </a:moveTo>
                  <a:lnTo>
                    <a:pt x="9373" y="2799"/>
                  </a:lnTo>
                  <a:lnTo>
                    <a:pt x="8349" y="3124"/>
                  </a:lnTo>
                  <a:lnTo>
                    <a:pt x="8349" y="575"/>
                  </a:lnTo>
                  <a:close/>
                  <a:moveTo>
                    <a:pt x="7774" y="575"/>
                  </a:moveTo>
                  <a:lnTo>
                    <a:pt x="7774" y="3274"/>
                  </a:lnTo>
                  <a:lnTo>
                    <a:pt x="5649" y="3899"/>
                  </a:lnTo>
                  <a:lnTo>
                    <a:pt x="3549" y="3274"/>
                  </a:lnTo>
                  <a:lnTo>
                    <a:pt x="3549" y="575"/>
                  </a:lnTo>
                  <a:lnTo>
                    <a:pt x="4024" y="575"/>
                  </a:lnTo>
                  <a:lnTo>
                    <a:pt x="4024" y="2775"/>
                  </a:lnTo>
                  <a:lnTo>
                    <a:pt x="4024" y="2849"/>
                  </a:lnTo>
                  <a:lnTo>
                    <a:pt x="4074" y="2949"/>
                  </a:lnTo>
                  <a:lnTo>
                    <a:pt x="4149" y="2999"/>
                  </a:lnTo>
                  <a:lnTo>
                    <a:pt x="4224" y="3049"/>
                  </a:lnTo>
                  <a:lnTo>
                    <a:pt x="5574" y="3424"/>
                  </a:lnTo>
                  <a:lnTo>
                    <a:pt x="5749" y="3424"/>
                  </a:lnTo>
                  <a:lnTo>
                    <a:pt x="7099" y="3049"/>
                  </a:lnTo>
                  <a:lnTo>
                    <a:pt x="7174" y="2999"/>
                  </a:lnTo>
                  <a:lnTo>
                    <a:pt x="7249" y="2949"/>
                  </a:lnTo>
                  <a:lnTo>
                    <a:pt x="7274" y="2849"/>
                  </a:lnTo>
                  <a:lnTo>
                    <a:pt x="7299" y="2775"/>
                  </a:lnTo>
                  <a:lnTo>
                    <a:pt x="7299" y="575"/>
                  </a:lnTo>
                  <a:close/>
                  <a:moveTo>
                    <a:pt x="1375" y="625"/>
                  </a:moveTo>
                  <a:lnTo>
                    <a:pt x="1375" y="19097"/>
                  </a:lnTo>
                  <a:lnTo>
                    <a:pt x="1200" y="19047"/>
                  </a:lnTo>
                  <a:lnTo>
                    <a:pt x="1050" y="18947"/>
                  </a:lnTo>
                  <a:lnTo>
                    <a:pt x="925" y="18847"/>
                  </a:lnTo>
                  <a:lnTo>
                    <a:pt x="800" y="18722"/>
                  </a:lnTo>
                  <a:lnTo>
                    <a:pt x="700" y="18572"/>
                  </a:lnTo>
                  <a:lnTo>
                    <a:pt x="625" y="18422"/>
                  </a:lnTo>
                  <a:lnTo>
                    <a:pt x="600" y="18247"/>
                  </a:lnTo>
                  <a:lnTo>
                    <a:pt x="575" y="18072"/>
                  </a:lnTo>
                  <a:lnTo>
                    <a:pt x="575" y="1650"/>
                  </a:lnTo>
                  <a:lnTo>
                    <a:pt x="600" y="1475"/>
                  </a:lnTo>
                  <a:lnTo>
                    <a:pt x="650" y="1300"/>
                  </a:lnTo>
                  <a:lnTo>
                    <a:pt x="700" y="1150"/>
                  </a:lnTo>
                  <a:lnTo>
                    <a:pt x="800" y="1000"/>
                  </a:lnTo>
                  <a:lnTo>
                    <a:pt x="925" y="875"/>
                  </a:lnTo>
                  <a:lnTo>
                    <a:pt x="1050" y="775"/>
                  </a:lnTo>
                  <a:lnTo>
                    <a:pt x="1200" y="675"/>
                  </a:lnTo>
                  <a:lnTo>
                    <a:pt x="1375" y="625"/>
                  </a:lnTo>
                  <a:close/>
                  <a:moveTo>
                    <a:pt x="9948" y="625"/>
                  </a:moveTo>
                  <a:lnTo>
                    <a:pt x="10123" y="675"/>
                  </a:lnTo>
                  <a:lnTo>
                    <a:pt x="10273" y="775"/>
                  </a:lnTo>
                  <a:lnTo>
                    <a:pt x="10398" y="875"/>
                  </a:lnTo>
                  <a:lnTo>
                    <a:pt x="10523" y="1000"/>
                  </a:lnTo>
                  <a:lnTo>
                    <a:pt x="10623" y="1150"/>
                  </a:lnTo>
                  <a:lnTo>
                    <a:pt x="10673" y="1300"/>
                  </a:lnTo>
                  <a:lnTo>
                    <a:pt x="10723" y="1475"/>
                  </a:lnTo>
                  <a:lnTo>
                    <a:pt x="10748" y="1650"/>
                  </a:lnTo>
                  <a:lnTo>
                    <a:pt x="10748" y="18072"/>
                  </a:lnTo>
                  <a:lnTo>
                    <a:pt x="10723" y="18247"/>
                  </a:lnTo>
                  <a:lnTo>
                    <a:pt x="10673" y="18422"/>
                  </a:lnTo>
                  <a:lnTo>
                    <a:pt x="10623" y="18572"/>
                  </a:lnTo>
                  <a:lnTo>
                    <a:pt x="10523" y="18722"/>
                  </a:lnTo>
                  <a:lnTo>
                    <a:pt x="10398" y="18847"/>
                  </a:lnTo>
                  <a:lnTo>
                    <a:pt x="10273" y="18947"/>
                  </a:lnTo>
                  <a:lnTo>
                    <a:pt x="10123" y="19047"/>
                  </a:lnTo>
                  <a:lnTo>
                    <a:pt x="9948" y="19097"/>
                  </a:lnTo>
                  <a:lnTo>
                    <a:pt x="9948" y="6574"/>
                  </a:lnTo>
                  <a:lnTo>
                    <a:pt x="9923" y="6474"/>
                  </a:lnTo>
                  <a:lnTo>
                    <a:pt x="9873" y="6374"/>
                  </a:lnTo>
                  <a:lnTo>
                    <a:pt x="9773" y="6324"/>
                  </a:lnTo>
                  <a:lnTo>
                    <a:pt x="9673" y="6299"/>
                  </a:lnTo>
                  <a:lnTo>
                    <a:pt x="9548" y="6324"/>
                  </a:lnTo>
                  <a:lnTo>
                    <a:pt x="9473" y="6374"/>
                  </a:lnTo>
                  <a:lnTo>
                    <a:pt x="9398" y="6474"/>
                  </a:lnTo>
                  <a:lnTo>
                    <a:pt x="9373" y="6574"/>
                  </a:lnTo>
                  <a:lnTo>
                    <a:pt x="9373" y="16172"/>
                  </a:lnTo>
                  <a:lnTo>
                    <a:pt x="1950" y="16172"/>
                  </a:lnTo>
                  <a:lnTo>
                    <a:pt x="1950" y="3399"/>
                  </a:lnTo>
                  <a:lnTo>
                    <a:pt x="5574" y="4474"/>
                  </a:lnTo>
                  <a:lnTo>
                    <a:pt x="5649" y="4499"/>
                  </a:lnTo>
                  <a:lnTo>
                    <a:pt x="5749" y="4474"/>
                  </a:lnTo>
                  <a:lnTo>
                    <a:pt x="9373" y="3399"/>
                  </a:lnTo>
                  <a:lnTo>
                    <a:pt x="9373" y="5224"/>
                  </a:lnTo>
                  <a:lnTo>
                    <a:pt x="9398" y="5349"/>
                  </a:lnTo>
                  <a:lnTo>
                    <a:pt x="9473" y="5424"/>
                  </a:lnTo>
                  <a:lnTo>
                    <a:pt x="9548" y="5499"/>
                  </a:lnTo>
                  <a:lnTo>
                    <a:pt x="9673" y="5524"/>
                  </a:lnTo>
                  <a:lnTo>
                    <a:pt x="9773" y="5499"/>
                  </a:lnTo>
                  <a:lnTo>
                    <a:pt x="9873" y="5424"/>
                  </a:lnTo>
                  <a:lnTo>
                    <a:pt x="9923" y="5349"/>
                  </a:lnTo>
                  <a:lnTo>
                    <a:pt x="9948" y="5224"/>
                  </a:lnTo>
                  <a:lnTo>
                    <a:pt x="9948" y="625"/>
                  </a:lnTo>
                  <a:close/>
                  <a:moveTo>
                    <a:pt x="9373" y="16747"/>
                  </a:moveTo>
                  <a:lnTo>
                    <a:pt x="9373" y="16847"/>
                  </a:lnTo>
                  <a:lnTo>
                    <a:pt x="5649" y="17872"/>
                  </a:lnTo>
                  <a:lnTo>
                    <a:pt x="4474" y="17547"/>
                  </a:lnTo>
                  <a:lnTo>
                    <a:pt x="4349" y="17522"/>
                  </a:lnTo>
                  <a:lnTo>
                    <a:pt x="4249" y="17572"/>
                  </a:lnTo>
                  <a:lnTo>
                    <a:pt x="4174" y="17647"/>
                  </a:lnTo>
                  <a:lnTo>
                    <a:pt x="4124" y="17747"/>
                  </a:lnTo>
                  <a:lnTo>
                    <a:pt x="4099" y="17847"/>
                  </a:lnTo>
                  <a:lnTo>
                    <a:pt x="4149" y="17947"/>
                  </a:lnTo>
                  <a:lnTo>
                    <a:pt x="4224" y="18047"/>
                  </a:lnTo>
                  <a:lnTo>
                    <a:pt x="4324" y="18097"/>
                  </a:lnTo>
                  <a:lnTo>
                    <a:pt x="5574" y="18447"/>
                  </a:lnTo>
                  <a:lnTo>
                    <a:pt x="5724" y="18447"/>
                  </a:lnTo>
                  <a:lnTo>
                    <a:pt x="9373" y="17447"/>
                  </a:lnTo>
                  <a:lnTo>
                    <a:pt x="9373" y="19147"/>
                  </a:lnTo>
                  <a:lnTo>
                    <a:pt x="1950" y="19147"/>
                  </a:lnTo>
                  <a:lnTo>
                    <a:pt x="1950" y="17447"/>
                  </a:lnTo>
                  <a:lnTo>
                    <a:pt x="3025" y="17747"/>
                  </a:lnTo>
                  <a:lnTo>
                    <a:pt x="3150" y="17747"/>
                  </a:lnTo>
                  <a:lnTo>
                    <a:pt x="3249" y="17722"/>
                  </a:lnTo>
                  <a:lnTo>
                    <a:pt x="3324" y="17647"/>
                  </a:lnTo>
                  <a:lnTo>
                    <a:pt x="3374" y="17547"/>
                  </a:lnTo>
                  <a:lnTo>
                    <a:pt x="3374" y="17422"/>
                  </a:lnTo>
                  <a:lnTo>
                    <a:pt x="3349" y="17322"/>
                  </a:lnTo>
                  <a:lnTo>
                    <a:pt x="3274" y="17247"/>
                  </a:lnTo>
                  <a:lnTo>
                    <a:pt x="3175" y="17172"/>
                  </a:lnTo>
                  <a:lnTo>
                    <a:pt x="1950" y="16847"/>
                  </a:lnTo>
                  <a:lnTo>
                    <a:pt x="1950" y="16747"/>
                  </a:lnTo>
                  <a:close/>
                  <a:moveTo>
                    <a:pt x="1650" y="0"/>
                  </a:moveTo>
                  <a:lnTo>
                    <a:pt x="1475" y="25"/>
                  </a:lnTo>
                  <a:lnTo>
                    <a:pt x="1325" y="50"/>
                  </a:lnTo>
                  <a:lnTo>
                    <a:pt x="1175" y="75"/>
                  </a:lnTo>
                  <a:lnTo>
                    <a:pt x="1000" y="125"/>
                  </a:lnTo>
                  <a:lnTo>
                    <a:pt x="875" y="200"/>
                  </a:lnTo>
                  <a:lnTo>
                    <a:pt x="725" y="300"/>
                  </a:lnTo>
                  <a:lnTo>
                    <a:pt x="600" y="375"/>
                  </a:lnTo>
                  <a:lnTo>
                    <a:pt x="475" y="500"/>
                  </a:lnTo>
                  <a:lnTo>
                    <a:pt x="375" y="600"/>
                  </a:lnTo>
                  <a:lnTo>
                    <a:pt x="275" y="725"/>
                  </a:lnTo>
                  <a:lnTo>
                    <a:pt x="200" y="875"/>
                  </a:lnTo>
                  <a:lnTo>
                    <a:pt x="125" y="1025"/>
                  </a:lnTo>
                  <a:lnTo>
                    <a:pt x="75" y="1175"/>
                  </a:lnTo>
                  <a:lnTo>
                    <a:pt x="25" y="1325"/>
                  </a:lnTo>
                  <a:lnTo>
                    <a:pt x="0" y="1500"/>
                  </a:lnTo>
                  <a:lnTo>
                    <a:pt x="0" y="1650"/>
                  </a:lnTo>
                  <a:lnTo>
                    <a:pt x="0" y="18072"/>
                  </a:lnTo>
                  <a:lnTo>
                    <a:pt x="25" y="18347"/>
                  </a:lnTo>
                  <a:lnTo>
                    <a:pt x="100" y="18622"/>
                  </a:lnTo>
                  <a:lnTo>
                    <a:pt x="225" y="18872"/>
                  </a:lnTo>
                  <a:lnTo>
                    <a:pt x="375" y="19122"/>
                  </a:lnTo>
                  <a:lnTo>
                    <a:pt x="575" y="19322"/>
                  </a:lnTo>
                  <a:lnTo>
                    <a:pt x="800" y="19471"/>
                  </a:lnTo>
                  <a:lnTo>
                    <a:pt x="1050" y="19596"/>
                  </a:lnTo>
                  <a:lnTo>
                    <a:pt x="1325" y="19696"/>
                  </a:lnTo>
                  <a:lnTo>
                    <a:pt x="1500" y="19721"/>
                  </a:lnTo>
                  <a:lnTo>
                    <a:pt x="9823" y="19721"/>
                  </a:lnTo>
                  <a:lnTo>
                    <a:pt x="9998" y="19696"/>
                  </a:lnTo>
                  <a:lnTo>
                    <a:pt x="10273" y="19596"/>
                  </a:lnTo>
                  <a:lnTo>
                    <a:pt x="10523" y="19471"/>
                  </a:lnTo>
                  <a:lnTo>
                    <a:pt x="10748" y="19322"/>
                  </a:lnTo>
                  <a:lnTo>
                    <a:pt x="10948" y="19122"/>
                  </a:lnTo>
                  <a:lnTo>
                    <a:pt x="11098" y="18897"/>
                  </a:lnTo>
                  <a:lnTo>
                    <a:pt x="11223" y="18622"/>
                  </a:lnTo>
                  <a:lnTo>
                    <a:pt x="11298" y="18347"/>
                  </a:lnTo>
                  <a:lnTo>
                    <a:pt x="11323" y="18072"/>
                  </a:lnTo>
                  <a:lnTo>
                    <a:pt x="11323" y="1650"/>
                  </a:lnTo>
                  <a:lnTo>
                    <a:pt x="11298" y="1500"/>
                  </a:lnTo>
                  <a:lnTo>
                    <a:pt x="11273" y="1325"/>
                  </a:lnTo>
                  <a:lnTo>
                    <a:pt x="11248" y="1175"/>
                  </a:lnTo>
                  <a:lnTo>
                    <a:pt x="11198" y="1025"/>
                  </a:lnTo>
                  <a:lnTo>
                    <a:pt x="11123" y="875"/>
                  </a:lnTo>
                  <a:lnTo>
                    <a:pt x="11048" y="725"/>
                  </a:lnTo>
                  <a:lnTo>
                    <a:pt x="10948" y="600"/>
                  </a:lnTo>
                  <a:lnTo>
                    <a:pt x="10823" y="500"/>
                  </a:lnTo>
                  <a:lnTo>
                    <a:pt x="10723" y="375"/>
                  </a:lnTo>
                  <a:lnTo>
                    <a:pt x="10598" y="300"/>
                  </a:lnTo>
                  <a:lnTo>
                    <a:pt x="10448" y="200"/>
                  </a:lnTo>
                  <a:lnTo>
                    <a:pt x="10298" y="125"/>
                  </a:lnTo>
                  <a:lnTo>
                    <a:pt x="10148" y="75"/>
                  </a:lnTo>
                  <a:lnTo>
                    <a:pt x="9998" y="50"/>
                  </a:lnTo>
                  <a:lnTo>
                    <a:pt x="9823" y="25"/>
                  </a:lnTo>
                  <a:lnTo>
                    <a:pt x="9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82"/>
          <p:cNvGrpSpPr/>
          <p:nvPr/>
        </p:nvGrpSpPr>
        <p:grpSpPr>
          <a:xfrm>
            <a:off x="881191" y="2206515"/>
            <a:ext cx="226313" cy="359976"/>
            <a:chOff x="6241425" y="1264025"/>
            <a:chExt cx="309975" cy="493050"/>
          </a:xfrm>
        </p:grpSpPr>
        <p:sp>
          <p:nvSpPr>
            <p:cNvPr id="1173" name="Google Shape;1173;p82"/>
            <p:cNvSpPr/>
            <p:nvPr/>
          </p:nvSpPr>
          <p:spPr>
            <a:xfrm>
              <a:off x="6241425" y="1264025"/>
              <a:ext cx="309975" cy="493050"/>
            </a:xfrm>
            <a:custGeom>
              <a:avLst/>
              <a:gdLst/>
              <a:ahLst/>
              <a:cxnLst/>
              <a:rect l="l" t="t" r="r" b="b"/>
              <a:pathLst>
                <a:path w="12399" h="19722" extrusionOk="0">
                  <a:moveTo>
                    <a:pt x="6200" y="575"/>
                  </a:moveTo>
                  <a:lnTo>
                    <a:pt x="6475" y="600"/>
                  </a:lnTo>
                  <a:lnTo>
                    <a:pt x="6725" y="650"/>
                  </a:lnTo>
                  <a:lnTo>
                    <a:pt x="7000" y="700"/>
                  </a:lnTo>
                  <a:lnTo>
                    <a:pt x="7225" y="800"/>
                  </a:lnTo>
                  <a:lnTo>
                    <a:pt x="7475" y="900"/>
                  </a:lnTo>
                  <a:lnTo>
                    <a:pt x="7675" y="1050"/>
                  </a:lnTo>
                  <a:lnTo>
                    <a:pt x="7900" y="1200"/>
                  </a:lnTo>
                  <a:lnTo>
                    <a:pt x="8075" y="1375"/>
                  </a:lnTo>
                  <a:lnTo>
                    <a:pt x="8250" y="1550"/>
                  </a:lnTo>
                  <a:lnTo>
                    <a:pt x="8400" y="1750"/>
                  </a:lnTo>
                  <a:lnTo>
                    <a:pt x="8549" y="1975"/>
                  </a:lnTo>
                  <a:lnTo>
                    <a:pt x="8649" y="2200"/>
                  </a:lnTo>
                  <a:lnTo>
                    <a:pt x="8749" y="2450"/>
                  </a:lnTo>
                  <a:lnTo>
                    <a:pt x="8799" y="2700"/>
                  </a:lnTo>
                  <a:lnTo>
                    <a:pt x="8849" y="2974"/>
                  </a:lnTo>
                  <a:lnTo>
                    <a:pt x="8849" y="3249"/>
                  </a:lnTo>
                  <a:lnTo>
                    <a:pt x="8849" y="3974"/>
                  </a:lnTo>
                  <a:lnTo>
                    <a:pt x="3550" y="3974"/>
                  </a:lnTo>
                  <a:lnTo>
                    <a:pt x="3550" y="3249"/>
                  </a:lnTo>
                  <a:lnTo>
                    <a:pt x="3550" y="2974"/>
                  </a:lnTo>
                  <a:lnTo>
                    <a:pt x="3600" y="2700"/>
                  </a:lnTo>
                  <a:lnTo>
                    <a:pt x="3675" y="2450"/>
                  </a:lnTo>
                  <a:lnTo>
                    <a:pt x="3750" y="2200"/>
                  </a:lnTo>
                  <a:lnTo>
                    <a:pt x="3875" y="1975"/>
                  </a:lnTo>
                  <a:lnTo>
                    <a:pt x="4000" y="1750"/>
                  </a:lnTo>
                  <a:lnTo>
                    <a:pt x="4150" y="1550"/>
                  </a:lnTo>
                  <a:lnTo>
                    <a:pt x="4325" y="1375"/>
                  </a:lnTo>
                  <a:lnTo>
                    <a:pt x="4500" y="1200"/>
                  </a:lnTo>
                  <a:lnTo>
                    <a:pt x="4725" y="1050"/>
                  </a:lnTo>
                  <a:lnTo>
                    <a:pt x="4925" y="900"/>
                  </a:lnTo>
                  <a:lnTo>
                    <a:pt x="5175" y="800"/>
                  </a:lnTo>
                  <a:lnTo>
                    <a:pt x="5400" y="700"/>
                  </a:lnTo>
                  <a:lnTo>
                    <a:pt x="5675" y="650"/>
                  </a:lnTo>
                  <a:lnTo>
                    <a:pt x="5925" y="600"/>
                  </a:lnTo>
                  <a:lnTo>
                    <a:pt x="6200" y="575"/>
                  </a:lnTo>
                  <a:close/>
                  <a:moveTo>
                    <a:pt x="11499" y="17647"/>
                  </a:moveTo>
                  <a:lnTo>
                    <a:pt x="11774" y="19147"/>
                  </a:lnTo>
                  <a:lnTo>
                    <a:pt x="626" y="19147"/>
                  </a:lnTo>
                  <a:lnTo>
                    <a:pt x="901" y="17647"/>
                  </a:lnTo>
                  <a:close/>
                  <a:moveTo>
                    <a:pt x="6200" y="0"/>
                  </a:moveTo>
                  <a:lnTo>
                    <a:pt x="5875" y="25"/>
                  </a:lnTo>
                  <a:lnTo>
                    <a:pt x="5550" y="75"/>
                  </a:lnTo>
                  <a:lnTo>
                    <a:pt x="5250" y="150"/>
                  </a:lnTo>
                  <a:lnTo>
                    <a:pt x="4950" y="250"/>
                  </a:lnTo>
                  <a:lnTo>
                    <a:pt x="4650" y="400"/>
                  </a:lnTo>
                  <a:lnTo>
                    <a:pt x="4400" y="550"/>
                  </a:lnTo>
                  <a:lnTo>
                    <a:pt x="4150" y="750"/>
                  </a:lnTo>
                  <a:lnTo>
                    <a:pt x="3925" y="950"/>
                  </a:lnTo>
                  <a:lnTo>
                    <a:pt x="3700" y="1175"/>
                  </a:lnTo>
                  <a:lnTo>
                    <a:pt x="3525" y="1425"/>
                  </a:lnTo>
                  <a:lnTo>
                    <a:pt x="3350" y="1700"/>
                  </a:lnTo>
                  <a:lnTo>
                    <a:pt x="3225" y="1975"/>
                  </a:lnTo>
                  <a:lnTo>
                    <a:pt x="3100" y="2275"/>
                  </a:lnTo>
                  <a:lnTo>
                    <a:pt x="3025" y="2600"/>
                  </a:lnTo>
                  <a:lnTo>
                    <a:pt x="2975" y="2899"/>
                  </a:lnTo>
                  <a:lnTo>
                    <a:pt x="2975" y="3249"/>
                  </a:lnTo>
                  <a:lnTo>
                    <a:pt x="2975" y="3974"/>
                  </a:lnTo>
                  <a:lnTo>
                    <a:pt x="651" y="3974"/>
                  </a:lnTo>
                  <a:lnTo>
                    <a:pt x="551" y="3999"/>
                  </a:lnTo>
                  <a:lnTo>
                    <a:pt x="451" y="4049"/>
                  </a:lnTo>
                  <a:lnTo>
                    <a:pt x="401" y="4149"/>
                  </a:lnTo>
                  <a:lnTo>
                    <a:pt x="376" y="4274"/>
                  </a:lnTo>
                  <a:lnTo>
                    <a:pt x="376" y="14672"/>
                  </a:lnTo>
                  <a:lnTo>
                    <a:pt x="401" y="14797"/>
                  </a:lnTo>
                  <a:lnTo>
                    <a:pt x="451" y="14872"/>
                  </a:lnTo>
                  <a:lnTo>
                    <a:pt x="551" y="14947"/>
                  </a:lnTo>
                  <a:lnTo>
                    <a:pt x="651" y="14972"/>
                  </a:lnTo>
                  <a:lnTo>
                    <a:pt x="776" y="14947"/>
                  </a:lnTo>
                  <a:lnTo>
                    <a:pt x="876" y="14872"/>
                  </a:lnTo>
                  <a:lnTo>
                    <a:pt x="926" y="14797"/>
                  </a:lnTo>
                  <a:lnTo>
                    <a:pt x="951" y="14672"/>
                  </a:lnTo>
                  <a:lnTo>
                    <a:pt x="951" y="4549"/>
                  </a:lnTo>
                  <a:lnTo>
                    <a:pt x="2975" y="4549"/>
                  </a:lnTo>
                  <a:lnTo>
                    <a:pt x="2975" y="5899"/>
                  </a:lnTo>
                  <a:lnTo>
                    <a:pt x="3000" y="5999"/>
                  </a:lnTo>
                  <a:lnTo>
                    <a:pt x="3050" y="6099"/>
                  </a:lnTo>
                  <a:lnTo>
                    <a:pt x="3150" y="6149"/>
                  </a:lnTo>
                  <a:lnTo>
                    <a:pt x="3250" y="6174"/>
                  </a:lnTo>
                  <a:lnTo>
                    <a:pt x="3375" y="6149"/>
                  </a:lnTo>
                  <a:lnTo>
                    <a:pt x="3450" y="6099"/>
                  </a:lnTo>
                  <a:lnTo>
                    <a:pt x="3525" y="5999"/>
                  </a:lnTo>
                  <a:lnTo>
                    <a:pt x="3550" y="5899"/>
                  </a:lnTo>
                  <a:lnTo>
                    <a:pt x="3550" y="4549"/>
                  </a:lnTo>
                  <a:lnTo>
                    <a:pt x="8849" y="4549"/>
                  </a:lnTo>
                  <a:lnTo>
                    <a:pt x="8849" y="5899"/>
                  </a:lnTo>
                  <a:lnTo>
                    <a:pt x="8874" y="5999"/>
                  </a:lnTo>
                  <a:lnTo>
                    <a:pt x="8949" y="6099"/>
                  </a:lnTo>
                  <a:lnTo>
                    <a:pt x="9024" y="6149"/>
                  </a:lnTo>
                  <a:lnTo>
                    <a:pt x="9149" y="6174"/>
                  </a:lnTo>
                  <a:lnTo>
                    <a:pt x="9249" y="6149"/>
                  </a:lnTo>
                  <a:lnTo>
                    <a:pt x="9349" y="6099"/>
                  </a:lnTo>
                  <a:lnTo>
                    <a:pt x="9424" y="5999"/>
                  </a:lnTo>
                  <a:lnTo>
                    <a:pt x="9449" y="5899"/>
                  </a:lnTo>
                  <a:lnTo>
                    <a:pt x="9449" y="4549"/>
                  </a:lnTo>
                  <a:lnTo>
                    <a:pt x="11449" y="4549"/>
                  </a:lnTo>
                  <a:lnTo>
                    <a:pt x="11449" y="17072"/>
                  </a:lnTo>
                  <a:lnTo>
                    <a:pt x="951" y="17072"/>
                  </a:lnTo>
                  <a:lnTo>
                    <a:pt x="951" y="15997"/>
                  </a:lnTo>
                  <a:lnTo>
                    <a:pt x="926" y="15897"/>
                  </a:lnTo>
                  <a:lnTo>
                    <a:pt x="876" y="15797"/>
                  </a:lnTo>
                  <a:lnTo>
                    <a:pt x="776" y="15747"/>
                  </a:lnTo>
                  <a:lnTo>
                    <a:pt x="651" y="15722"/>
                  </a:lnTo>
                  <a:lnTo>
                    <a:pt x="551" y="15747"/>
                  </a:lnTo>
                  <a:lnTo>
                    <a:pt x="451" y="15797"/>
                  </a:lnTo>
                  <a:lnTo>
                    <a:pt x="401" y="15897"/>
                  </a:lnTo>
                  <a:lnTo>
                    <a:pt x="376" y="15997"/>
                  </a:lnTo>
                  <a:lnTo>
                    <a:pt x="376" y="17322"/>
                  </a:lnTo>
                  <a:lnTo>
                    <a:pt x="1" y="19372"/>
                  </a:lnTo>
                  <a:lnTo>
                    <a:pt x="1" y="19496"/>
                  </a:lnTo>
                  <a:lnTo>
                    <a:pt x="76" y="19621"/>
                  </a:lnTo>
                  <a:lnTo>
                    <a:pt x="176" y="19696"/>
                  </a:lnTo>
                  <a:lnTo>
                    <a:pt x="301" y="19721"/>
                  </a:lnTo>
                  <a:lnTo>
                    <a:pt x="12099" y="19721"/>
                  </a:lnTo>
                  <a:lnTo>
                    <a:pt x="12224" y="19696"/>
                  </a:lnTo>
                  <a:lnTo>
                    <a:pt x="12324" y="19621"/>
                  </a:lnTo>
                  <a:lnTo>
                    <a:pt x="12399" y="19496"/>
                  </a:lnTo>
                  <a:lnTo>
                    <a:pt x="12399" y="19372"/>
                  </a:lnTo>
                  <a:lnTo>
                    <a:pt x="12024" y="17322"/>
                  </a:lnTo>
                  <a:lnTo>
                    <a:pt x="12024" y="4274"/>
                  </a:lnTo>
                  <a:lnTo>
                    <a:pt x="11999" y="4149"/>
                  </a:lnTo>
                  <a:lnTo>
                    <a:pt x="11949" y="4049"/>
                  </a:lnTo>
                  <a:lnTo>
                    <a:pt x="11849" y="3999"/>
                  </a:lnTo>
                  <a:lnTo>
                    <a:pt x="11749" y="3974"/>
                  </a:lnTo>
                  <a:lnTo>
                    <a:pt x="9449" y="3974"/>
                  </a:lnTo>
                  <a:lnTo>
                    <a:pt x="9449" y="3249"/>
                  </a:lnTo>
                  <a:lnTo>
                    <a:pt x="9424" y="2899"/>
                  </a:lnTo>
                  <a:lnTo>
                    <a:pt x="9374" y="2600"/>
                  </a:lnTo>
                  <a:lnTo>
                    <a:pt x="9299" y="2275"/>
                  </a:lnTo>
                  <a:lnTo>
                    <a:pt x="9174" y="1975"/>
                  </a:lnTo>
                  <a:lnTo>
                    <a:pt x="9049" y="1700"/>
                  </a:lnTo>
                  <a:lnTo>
                    <a:pt x="8874" y="1425"/>
                  </a:lnTo>
                  <a:lnTo>
                    <a:pt x="8699" y="1175"/>
                  </a:lnTo>
                  <a:lnTo>
                    <a:pt x="8500" y="950"/>
                  </a:lnTo>
                  <a:lnTo>
                    <a:pt x="8250" y="750"/>
                  </a:lnTo>
                  <a:lnTo>
                    <a:pt x="8000" y="550"/>
                  </a:lnTo>
                  <a:lnTo>
                    <a:pt x="7750" y="400"/>
                  </a:lnTo>
                  <a:lnTo>
                    <a:pt x="7450" y="250"/>
                  </a:lnTo>
                  <a:lnTo>
                    <a:pt x="7175" y="150"/>
                  </a:lnTo>
                  <a:lnTo>
                    <a:pt x="6850" y="75"/>
                  </a:lnTo>
                  <a:lnTo>
                    <a:pt x="6525" y="25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2"/>
            <p:cNvSpPr/>
            <p:nvPr/>
          </p:nvSpPr>
          <p:spPr>
            <a:xfrm>
              <a:off x="6305800" y="1467100"/>
              <a:ext cx="181250" cy="155625"/>
            </a:xfrm>
            <a:custGeom>
              <a:avLst/>
              <a:gdLst/>
              <a:ahLst/>
              <a:cxnLst/>
              <a:rect l="l" t="t" r="r" b="b"/>
              <a:pathLst>
                <a:path w="7250" h="6225" extrusionOk="0">
                  <a:moveTo>
                    <a:pt x="3000" y="575"/>
                  </a:moveTo>
                  <a:lnTo>
                    <a:pt x="1800" y="2050"/>
                  </a:lnTo>
                  <a:lnTo>
                    <a:pt x="900" y="2050"/>
                  </a:lnTo>
                  <a:lnTo>
                    <a:pt x="2175" y="575"/>
                  </a:lnTo>
                  <a:close/>
                  <a:moveTo>
                    <a:pt x="3625" y="750"/>
                  </a:moveTo>
                  <a:lnTo>
                    <a:pt x="4700" y="2050"/>
                  </a:lnTo>
                  <a:lnTo>
                    <a:pt x="2550" y="2050"/>
                  </a:lnTo>
                  <a:lnTo>
                    <a:pt x="3625" y="750"/>
                  </a:lnTo>
                  <a:close/>
                  <a:moveTo>
                    <a:pt x="5050" y="575"/>
                  </a:moveTo>
                  <a:lnTo>
                    <a:pt x="6324" y="2050"/>
                  </a:lnTo>
                  <a:lnTo>
                    <a:pt x="5450" y="2050"/>
                  </a:lnTo>
                  <a:lnTo>
                    <a:pt x="4225" y="575"/>
                  </a:lnTo>
                  <a:close/>
                  <a:moveTo>
                    <a:pt x="1750" y="2625"/>
                  </a:moveTo>
                  <a:lnTo>
                    <a:pt x="2300" y="3825"/>
                  </a:lnTo>
                  <a:lnTo>
                    <a:pt x="2575" y="4375"/>
                  </a:lnTo>
                  <a:lnTo>
                    <a:pt x="950" y="2625"/>
                  </a:lnTo>
                  <a:close/>
                  <a:moveTo>
                    <a:pt x="4850" y="2625"/>
                  </a:moveTo>
                  <a:lnTo>
                    <a:pt x="3625" y="5250"/>
                  </a:lnTo>
                  <a:lnTo>
                    <a:pt x="2375" y="2625"/>
                  </a:lnTo>
                  <a:close/>
                  <a:moveTo>
                    <a:pt x="2050" y="1"/>
                  </a:moveTo>
                  <a:lnTo>
                    <a:pt x="1925" y="26"/>
                  </a:lnTo>
                  <a:lnTo>
                    <a:pt x="1825" y="101"/>
                  </a:lnTo>
                  <a:lnTo>
                    <a:pt x="51" y="2150"/>
                  </a:lnTo>
                  <a:lnTo>
                    <a:pt x="1" y="2250"/>
                  </a:lnTo>
                  <a:lnTo>
                    <a:pt x="1" y="2350"/>
                  </a:lnTo>
                  <a:lnTo>
                    <a:pt x="1" y="2450"/>
                  </a:lnTo>
                  <a:lnTo>
                    <a:pt x="76" y="2550"/>
                  </a:lnTo>
                  <a:lnTo>
                    <a:pt x="3425" y="6124"/>
                  </a:lnTo>
                  <a:lnTo>
                    <a:pt x="3500" y="6199"/>
                  </a:lnTo>
                  <a:lnTo>
                    <a:pt x="3625" y="6224"/>
                  </a:lnTo>
                  <a:lnTo>
                    <a:pt x="3750" y="6199"/>
                  </a:lnTo>
                  <a:lnTo>
                    <a:pt x="3825" y="6124"/>
                  </a:lnTo>
                  <a:lnTo>
                    <a:pt x="5500" y="4350"/>
                  </a:lnTo>
                  <a:lnTo>
                    <a:pt x="5550" y="4250"/>
                  </a:lnTo>
                  <a:lnTo>
                    <a:pt x="5575" y="4150"/>
                  </a:lnTo>
                  <a:lnTo>
                    <a:pt x="5550" y="4050"/>
                  </a:lnTo>
                  <a:lnTo>
                    <a:pt x="5475" y="3950"/>
                  </a:lnTo>
                  <a:lnTo>
                    <a:pt x="5375" y="3875"/>
                  </a:lnTo>
                  <a:lnTo>
                    <a:pt x="5275" y="3875"/>
                  </a:lnTo>
                  <a:lnTo>
                    <a:pt x="5175" y="3900"/>
                  </a:lnTo>
                  <a:lnTo>
                    <a:pt x="5075" y="3950"/>
                  </a:lnTo>
                  <a:lnTo>
                    <a:pt x="4650" y="4400"/>
                  </a:lnTo>
                  <a:lnTo>
                    <a:pt x="5475" y="2625"/>
                  </a:lnTo>
                  <a:lnTo>
                    <a:pt x="6299" y="2625"/>
                  </a:lnTo>
                  <a:lnTo>
                    <a:pt x="5974" y="2975"/>
                  </a:lnTo>
                  <a:lnTo>
                    <a:pt x="5925" y="3075"/>
                  </a:lnTo>
                  <a:lnTo>
                    <a:pt x="5900" y="3200"/>
                  </a:lnTo>
                  <a:lnTo>
                    <a:pt x="5925" y="3300"/>
                  </a:lnTo>
                  <a:lnTo>
                    <a:pt x="5999" y="3400"/>
                  </a:lnTo>
                  <a:lnTo>
                    <a:pt x="6099" y="3450"/>
                  </a:lnTo>
                  <a:lnTo>
                    <a:pt x="6199" y="3475"/>
                  </a:lnTo>
                  <a:lnTo>
                    <a:pt x="6299" y="3450"/>
                  </a:lnTo>
                  <a:lnTo>
                    <a:pt x="6399" y="3375"/>
                  </a:lnTo>
                  <a:lnTo>
                    <a:pt x="7174" y="2550"/>
                  </a:lnTo>
                  <a:lnTo>
                    <a:pt x="7224" y="2475"/>
                  </a:lnTo>
                  <a:lnTo>
                    <a:pt x="7249" y="2400"/>
                  </a:lnTo>
                  <a:lnTo>
                    <a:pt x="7249" y="2325"/>
                  </a:lnTo>
                  <a:lnTo>
                    <a:pt x="7224" y="2225"/>
                  </a:lnTo>
                  <a:lnTo>
                    <a:pt x="7174" y="2175"/>
                  </a:lnTo>
                  <a:lnTo>
                    <a:pt x="5400" y="101"/>
                  </a:lnTo>
                  <a:lnTo>
                    <a:pt x="5300" y="26"/>
                  </a:lnTo>
                  <a:lnTo>
                    <a:pt x="5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82"/>
          <p:cNvSpPr/>
          <p:nvPr/>
        </p:nvSpPr>
        <p:spPr>
          <a:xfrm>
            <a:off x="1417125" y="1738550"/>
            <a:ext cx="1071300" cy="12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82"/>
          <p:cNvSpPr/>
          <p:nvPr/>
        </p:nvSpPr>
        <p:spPr>
          <a:xfrm>
            <a:off x="1417125" y="1738550"/>
            <a:ext cx="524700" cy="12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82"/>
          <p:cNvSpPr txBox="1">
            <a:spLocks noGrp="1"/>
          </p:cNvSpPr>
          <p:nvPr>
            <p:ph type="title" idx="4294967295"/>
          </p:nvPr>
        </p:nvSpPr>
        <p:spPr>
          <a:xfrm flipH="1">
            <a:off x="2666487" y="1372850"/>
            <a:ext cx="10713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50%</a:t>
            </a:r>
            <a:endParaRPr sz="3000"/>
          </a:p>
        </p:txBody>
      </p:sp>
      <p:sp>
        <p:nvSpPr>
          <p:cNvPr id="1178" name="Google Shape;1178;p82"/>
          <p:cNvSpPr/>
          <p:nvPr/>
        </p:nvSpPr>
        <p:spPr>
          <a:xfrm>
            <a:off x="1417125" y="2520350"/>
            <a:ext cx="1071300" cy="12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82"/>
          <p:cNvSpPr/>
          <p:nvPr/>
        </p:nvSpPr>
        <p:spPr>
          <a:xfrm>
            <a:off x="1417125" y="2520350"/>
            <a:ext cx="777300" cy="12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82"/>
          <p:cNvSpPr txBox="1">
            <a:spLocks noGrp="1"/>
          </p:cNvSpPr>
          <p:nvPr>
            <p:ph type="title" idx="4294967295"/>
          </p:nvPr>
        </p:nvSpPr>
        <p:spPr>
          <a:xfrm flipH="1">
            <a:off x="2666487" y="2154650"/>
            <a:ext cx="10713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75%</a:t>
            </a:r>
            <a:endParaRPr sz="3000"/>
          </a:p>
        </p:txBody>
      </p:sp>
      <p:cxnSp>
        <p:nvCxnSpPr>
          <p:cNvPr id="1181" name="Google Shape;1181;p82"/>
          <p:cNvCxnSpPr>
            <a:stCxn id="1155" idx="1"/>
            <a:endCxn id="1160" idx="0"/>
          </p:cNvCxnSpPr>
          <p:nvPr/>
        </p:nvCxnSpPr>
        <p:spPr>
          <a:xfrm flipH="1">
            <a:off x="5199501" y="2142409"/>
            <a:ext cx="227100" cy="6708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82" name="Google Shape;1182;p82"/>
          <p:cNvCxnSpPr>
            <a:stCxn id="1155" idx="3"/>
            <a:endCxn id="1163" idx="0"/>
          </p:cNvCxnSpPr>
          <p:nvPr/>
        </p:nvCxnSpPr>
        <p:spPr>
          <a:xfrm>
            <a:off x="7160059" y="2142409"/>
            <a:ext cx="189000" cy="6708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183" name="Google Shape;1183;p82"/>
          <p:cNvSpPr txBox="1">
            <a:spLocks noGrp="1"/>
          </p:cNvSpPr>
          <p:nvPr>
            <p:ph type="subTitle" idx="4294967295"/>
          </p:nvPr>
        </p:nvSpPr>
        <p:spPr>
          <a:xfrm flipH="1">
            <a:off x="753866" y="3815700"/>
            <a:ext cx="282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Presupuesto anual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184" name="Google Shape;1184;p82"/>
          <p:cNvSpPr/>
          <p:nvPr/>
        </p:nvSpPr>
        <p:spPr>
          <a:xfrm>
            <a:off x="711563" y="3126825"/>
            <a:ext cx="2864100" cy="640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50 000 000$ </a:t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83"/>
          <p:cNvSpPr/>
          <p:nvPr/>
        </p:nvSpPr>
        <p:spPr>
          <a:xfrm>
            <a:off x="7509600" y="1691763"/>
            <a:ext cx="914400" cy="91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3"/>
          <p:cNvSpPr/>
          <p:nvPr/>
        </p:nvSpPr>
        <p:spPr>
          <a:xfrm>
            <a:off x="3168300" y="2811537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83"/>
          <p:cNvSpPr txBox="1">
            <a:spLocks noGrp="1"/>
          </p:cNvSpPr>
          <p:nvPr>
            <p:ph type="title"/>
          </p:nvPr>
        </p:nvSpPr>
        <p:spPr>
          <a:xfrm>
            <a:off x="3471975" y="1728050"/>
            <a:ext cx="371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92" name="Google Shape;1192;p83"/>
          <p:cNvSpPr txBox="1">
            <a:spLocks noGrp="1"/>
          </p:cNvSpPr>
          <p:nvPr>
            <p:ph type="title" idx="2"/>
          </p:nvPr>
        </p:nvSpPr>
        <p:spPr>
          <a:xfrm>
            <a:off x="7509600" y="1774563"/>
            <a:ext cx="914400" cy="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1193" name="Google Shape;1193;p83"/>
          <p:cNvSpPr txBox="1">
            <a:spLocks noGrp="1"/>
          </p:cNvSpPr>
          <p:nvPr>
            <p:ph type="subTitle" idx="1"/>
          </p:nvPr>
        </p:nvSpPr>
        <p:spPr>
          <a:xfrm>
            <a:off x="3168300" y="2948787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Describe en qué consiste esta sección si lo necesitas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194" name="Google Shape;1194;p83"/>
          <p:cNvSpPr/>
          <p:nvPr/>
        </p:nvSpPr>
        <p:spPr>
          <a:xfrm>
            <a:off x="8422576" y="4396751"/>
            <a:ext cx="444000" cy="44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0516C"/>
              </a:gs>
              <a:gs pos="100000">
                <a:srgbClr val="11141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83">
            <a:hlinkClick r:id="rId3" action="ppaction://hlinksldjump"/>
          </p:cNvPr>
          <p:cNvSpPr/>
          <p:nvPr/>
        </p:nvSpPr>
        <p:spPr>
          <a:xfrm>
            <a:off x="8487397" y="4454785"/>
            <a:ext cx="3144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6" name="Google Shape;1196;p83"/>
          <p:cNvGrpSpPr/>
          <p:nvPr/>
        </p:nvGrpSpPr>
        <p:grpSpPr>
          <a:xfrm>
            <a:off x="8527001" y="4502460"/>
            <a:ext cx="235719" cy="232697"/>
            <a:chOff x="6238300" y="1426975"/>
            <a:chExt cx="489450" cy="483175"/>
          </a:xfrm>
        </p:grpSpPr>
        <p:sp>
          <p:nvSpPr>
            <p:cNvPr id="1197" name="Google Shape;1197;p83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8" name="Google Shape;1198;p83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9" name="Google Shape;1199;p83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4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84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del proyecto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06" name="Google Shape;1206;p84"/>
          <p:cNvSpPr txBox="1">
            <a:spLocks noGrp="1"/>
          </p:cNvSpPr>
          <p:nvPr>
            <p:ph type="title"/>
          </p:nvPr>
        </p:nvSpPr>
        <p:spPr>
          <a:xfrm>
            <a:off x="1388209" y="176281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 1</a:t>
            </a:r>
            <a:endParaRPr/>
          </a:p>
        </p:txBody>
      </p:sp>
      <p:sp>
        <p:nvSpPr>
          <p:cNvPr id="1207" name="Google Shape;1207;p84"/>
          <p:cNvSpPr txBox="1">
            <a:spLocks noGrp="1"/>
          </p:cNvSpPr>
          <p:nvPr>
            <p:ph type="subTitle" idx="1"/>
          </p:nvPr>
        </p:nvSpPr>
        <p:spPr>
          <a:xfrm>
            <a:off x="751009" y="2044540"/>
            <a:ext cx="2615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el segundo planeta más cercano al Sol</a:t>
            </a:r>
            <a:endParaRPr/>
          </a:p>
        </p:txBody>
      </p:sp>
      <p:sp>
        <p:nvSpPr>
          <p:cNvPr id="1208" name="Google Shape;1208;p84"/>
          <p:cNvSpPr txBox="1">
            <a:spLocks noGrp="1"/>
          </p:cNvSpPr>
          <p:nvPr>
            <p:ph type="title" idx="2"/>
          </p:nvPr>
        </p:nvSpPr>
        <p:spPr>
          <a:xfrm>
            <a:off x="5777591" y="176281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 2</a:t>
            </a:r>
            <a:endParaRPr/>
          </a:p>
        </p:txBody>
      </p:sp>
      <p:sp>
        <p:nvSpPr>
          <p:cNvPr id="1209" name="Google Shape;1209;p84"/>
          <p:cNvSpPr txBox="1">
            <a:spLocks noGrp="1"/>
          </p:cNvSpPr>
          <p:nvPr>
            <p:ph type="subTitle" idx="3"/>
          </p:nvPr>
        </p:nvSpPr>
        <p:spPr>
          <a:xfrm>
            <a:off x="5777591" y="2044540"/>
            <a:ext cx="2615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el planeta más grande del sistema solar</a:t>
            </a:r>
            <a:endParaRPr/>
          </a:p>
        </p:txBody>
      </p:sp>
      <p:sp>
        <p:nvSpPr>
          <p:cNvPr id="1210" name="Google Shape;1210;p84"/>
          <p:cNvSpPr txBox="1">
            <a:spLocks noGrp="1"/>
          </p:cNvSpPr>
          <p:nvPr>
            <p:ph type="title" idx="4"/>
          </p:nvPr>
        </p:nvSpPr>
        <p:spPr>
          <a:xfrm>
            <a:off x="1388209" y="2986512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 3</a:t>
            </a:r>
            <a:endParaRPr/>
          </a:p>
        </p:txBody>
      </p:sp>
      <p:sp>
        <p:nvSpPr>
          <p:cNvPr id="1211" name="Google Shape;1211;p84"/>
          <p:cNvSpPr txBox="1">
            <a:spLocks noGrp="1"/>
          </p:cNvSpPr>
          <p:nvPr>
            <p:ph type="subTitle" idx="5"/>
          </p:nvPr>
        </p:nvSpPr>
        <p:spPr>
          <a:xfrm>
            <a:off x="751009" y="3268240"/>
            <a:ext cx="2615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pesar de ser rojo, Marte es muy frío</a:t>
            </a:r>
            <a:endParaRPr/>
          </a:p>
        </p:txBody>
      </p:sp>
      <p:sp>
        <p:nvSpPr>
          <p:cNvPr id="1212" name="Google Shape;1212;p84"/>
          <p:cNvSpPr txBox="1">
            <a:spLocks noGrp="1"/>
          </p:cNvSpPr>
          <p:nvPr>
            <p:ph type="title" idx="6"/>
          </p:nvPr>
        </p:nvSpPr>
        <p:spPr>
          <a:xfrm>
            <a:off x="5777591" y="2986512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 4</a:t>
            </a:r>
            <a:endParaRPr/>
          </a:p>
        </p:txBody>
      </p:sp>
      <p:sp>
        <p:nvSpPr>
          <p:cNvPr id="1213" name="Google Shape;1213;p84"/>
          <p:cNvSpPr txBox="1">
            <a:spLocks noGrp="1"/>
          </p:cNvSpPr>
          <p:nvPr>
            <p:ph type="subTitle" idx="7"/>
          </p:nvPr>
        </p:nvSpPr>
        <p:spPr>
          <a:xfrm>
            <a:off x="5777591" y="3268240"/>
            <a:ext cx="2615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Saturno está compuesto por hidrógeno y helio</a:t>
            </a:r>
            <a:endParaRPr/>
          </a:p>
        </p:txBody>
      </p:sp>
      <p:sp>
        <p:nvSpPr>
          <p:cNvPr id="1214" name="Google Shape;1214;p84"/>
          <p:cNvSpPr/>
          <p:nvPr/>
        </p:nvSpPr>
        <p:spPr>
          <a:xfrm>
            <a:off x="3525711" y="1762818"/>
            <a:ext cx="951000" cy="951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84"/>
          <p:cNvSpPr/>
          <p:nvPr/>
        </p:nvSpPr>
        <p:spPr>
          <a:xfrm>
            <a:off x="4668711" y="1762818"/>
            <a:ext cx="951000" cy="951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84"/>
          <p:cNvSpPr/>
          <p:nvPr/>
        </p:nvSpPr>
        <p:spPr>
          <a:xfrm>
            <a:off x="3525711" y="2982018"/>
            <a:ext cx="951000" cy="951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84"/>
          <p:cNvSpPr/>
          <p:nvPr/>
        </p:nvSpPr>
        <p:spPr>
          <a:xfrm>
            <a:off x="4668711" y="2982018"/>
            <a:ext cx="951000" cy="951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8" name="Google Shape;1218;p84"/>
          <p:cNvGrpSpPr/>
          <p:nvPr/>
        </p:nvGrpSpPr>
        <p:grpSpPr>
          <a:xfrm>
            <a:off x="4987661" y="1991793"/>
            <a:ext cx="313100" cy="493050"/>
            <a:chOff x="6978800" y="1264025"/>
            <a:chExt cx="313100" cy="493050"/>
          </a:xfrm>
        </p:grpSpPr>
        <p:sp>
          <p:nvSpPr>
            <p:cNvPr id="1219" name="Google Shape;1219;p84"/>
            <p:cNvSpPr/>
            <p:nvPr/>
          </p:nvSpPr>
          <p:spPr>
            <a:xfrm>
              <a:off x="7031300" y="1665200"/>
              <a:ext cx="208725" cy="14375"/>
            </a:xfrm>
            <a:custGeom>
              <a:avLst/>
              <a:gdLst/>
              <a:ahLst/>
              <a:cxnLst/>
              <a:rect l="l" t="t" r="r" b="b"/>
              <a:pathLst>
                <a:path w="8349" h="575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8049" y="575"/>
                  </a:lnTo>
                  <a:lnTo>
                    <a:pt x="8149" y="550"/>
                  </a:lnTo>
                  <a:lnTo>
                    <a:pt x="8249" y="500"/>
                  </a:lnTo>
                  <a:lnTo>
                    <a:pt x="8324" y="400"/>
                  </a:lnTo>
                  <a:lnTo>
                    <a:pt x="8349" y="300"/>
                  </a:lnTo>
                  <a:lnTo>
                    <a:pt x="8324" y="175"/>
                  </a:lnTo>
                  <a:lnTo>
                    <a:pt x="8249" y="75"/>
                  </a:lnTo>
                  <a:lnTo>
                    <a:pt x="8149" y="25"/>
                  </a:lnTo>
                  <a:lnTo>
                    <a:pt x="8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4"/>
            <p:cNvSpPr/>
            <p:nvPr/>
          </p:nvSpPr>
          <p:spPr>
            <a:xfrm>
              <a:off x="7031300" y="1694550"/>
              <a:ext cx="53150" cy="14400"/>
            </a:xfrm>
            <a:custGeom>
              <a:avLst/>
              <a:gdLst/>
              <a:ahLst/>
              <a:cxnLst/>
              <a:rect l="l" t="t" r="r" b="b"/>
              <a:pathLst>
                <a:path w="2126" h="5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501"/>
                  </a:lnTo>
                  <a:lnTo>
                    <a:pt x="175" y="551"/>
                  </a:lnTo>
                  <a:lnTo>
                    <a:pt x="275" y="576"/>
                  </a:lnTo>
                  <a:lnTo>
                    <a:pt x="1825" y="576"/>
                  </a:lnTo>
                  <a:lnTo>
                    <a:pt x="1950" y="551"/>
                  </a:lnTo>
                  <a:lnTo>
                    <a:pt x="2025" y="501"/>
                  </a:lnTo>
                  <a:lnTo>
                    <a:pt x="2100" y="401"/>
                  </a:lnTo>
                  <a:lnTo>
                    <a:pt x="2125" y="276"/>
                  </a:lnTo>
                  <a:lnTo>
                    <a:pt x="2100" y="176"/>
                  </a:lnTo>
                  <a:lnTo>
                    <a:pt x="2025" y="76"/>
                  </a:lnTo>
                  <a:lnTo>
                    <a:pt x="1950" y="2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4"/>
            <p:cNvSpPr/>
            <p:nvPr/>
          </p:nvSpPr>
          <p:spPr>
            <a:xfrm>
              <a:off x="7108150" y="1694550"/>
              <a:ext cx="131875" cy="14400"/>
            </a:xfrm>
            <a:custGeom>
              <a:avLst/>
              <a:gdLst/>
              <a:ahLst/>
              <a:cxnLst/>
              <a:rect l="l" t="t" r="r" b="b"/>
              <a:pathLst>
                <a:path w="5275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4975" y="576"/>
                  </a:lnTo>
                  <a:lnTo>
                    <a:pt x="5075" y="551"/>
                  </a:lnTo>
                  <a:lnTo>
                    <a:pt x="5175" y="501"/>
                  </a:lnTo>
                  <a:lnTo>
                    <a:pt x="5250" y="401"/>
                  </a:lnTo>
                  <a:lnTo>
                    <a:pt x="5275" y="276"/>
                  </a:lnTo>
                  <a:lnTo>
                    <a:pt x="5250" y="176"/>
                  </a:lnTo>
                  <a:lnTo>
                    <a:pt x="5175" y="76"/>
                  </a:lnTo>
                  <a:lnTo>
                    <a:pt x="5075" y="26"/>
                  </a:lnTo>
                  <a:lnTo>
                    <a:pt x="4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4"/>
            <p:cNvSpPr/>
            <p:nvPr/>
          </p:nvSpPr>
          <p:spPr>
            <a:xfrm>
              <a:off x="7131900" y="1563325"/>
              <a:ext cx="14400" cy="77525"/>
            </a:xfrm>
            <a:custGeom>
              <a:avLst/>
              <a:gdLst/>
              <a:ahLst/>
              <a:cxnLst/>
              <a:rect l="l" t="t" r="r" b="b"/>
              <a:pathLst>
                <a:path w="576" h="3101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1" y="2825"/>
                  </a:lnTo>
                  <a:lnTo>
                    <a:pt x="26" y="2925"/>
                  </a:lnTo>
                  <a:lnTo>
                    <a:pt x="101" y="3025"/>
                  </a:lnTo>
                  <a:lnTo>
                    <a:pt x="176" y="3075"/>
                  </a:lnTo>
                  <a:lnTo>
                    <a:pt x="301" y="3100"/>
                  </a:lnTo>
                  <a:lnTo>
                    <a:pt x="401" y="3075"/>
                  </a:lnTo>
                  <a:lnTo>
                    <a:pt x="501" y="3025"/>
                  </a:lnTo>
                  <a:lnTo>
                    <a:pt x="576" y="2925"/>
                  </a:lnTo>
                  <a:lnTo>
                    <a:pt x="576" y="2825"/>
                  </a:lnTo>
                  <a:lnTo>
                    <a:pt x="576" y="276"/>
                  </a:lnTo>
                  <a:lnTo>
                    <a:pt x="576" y="176"/>
                  </a:lnTo>
                  <a:lnTo>
                    <a:pt x="501" y="76"/>
                  </a:lnTo>
                  <a:lnTo>
                    <a:pt x="401" y="26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4"/>
            <p:cNvSpPr/>
            <p:nvPr/>
          </p:nvSpPr>
          <p:spPr>
            <a:xfrm>
              <a:off x="7055675" y="1563325"/>
              <a:ext cx="59375" cy="77525"/>
            </a:xfrm>
            <a:custGeom>
              <a:avLst/>
              <a:gdLst/>
              <a:ahLst/>
              <a:cxnLst/>
              <a:rect l="l" t="t" r="r" b="b"/>
              <a:pathLst>
                <a:path w="2375" h="3101" extrusionOk="0">
                  <a:moveTo>
                    <a:pt x="200" y="1"/>
                  </a:moveTo>
                  <a:lnTo>
                    <a:pt x="100" y="76"/>
                  </a:lnTo>
                  <a:lnTo>
                    <a:pt x="25" y="151"/>
                  </a:lnTo>
                  <a:lnTo>
                    <a:pt x="0" y="251"/>
                  </a:lnTo>
                  <a:lnTo>
                    <a:pt x="0" y="376"/>
                  </a:lnTo>
                  <a:lnTo>
                    <a:pt x="875" y="2875"/>
                  </a:lnTo>
                  <a:lnTo>
                    <a:pt x="925" y="2975"/>
                  </a:lnTo>
                  <a:lnTo>
                    <a:pt x="1000" y="3050"/>
                  </a:lnTo>
                  <a:lnTo>
                    <a:pt x="1100" y="3100"/>
                  </a:lnTo>
                  <a:lnTo>
                    <a:pt x="1325" y="3100"/>
                  </a:lnTo>
                  <a:lnTo>
                    <a:pt x="1400" y="3050"/>
                  </a:lnTo>
                  <a:lnTo>
                    <a:pt x="1475" y="2975"/>
                  </a:lnTo>
                  <a:lnTo>
                    <a:pt x="1525" y="2875"/>
                  </a:lnTo>
                  <a:lnTo>
                    <a:pt x="2375" y="376"/>
                  </a:lnTo>
                  <a:lnTo>
                    <a:pt x="2375" y="251"/>
                  </a:lnTo>
                  <a:lnTo>
                    <a:pt x="2350" y="151"/>
                  </a:lnTo>
                  <a:lnTo>
                    <a:pt x="2275" y="76"/>
                  </a:lnTo>
                  <a:lnTo>
                    <a:pt x="2175" y="1"/>
                  </a:lnTo>
                  <a:lnTo>
                    <a:pt x="2075" y="1"/>
                  </a:lnTo>
                  <a:lnTo>
                    <a:pt x="1950" y="26"/>
                  </a:lnTo>
                  <a:lnTo>
                    <a:pt x="1875" y="101"/>
                  </a:lnTo>
                  <a:lnTo>
                    <a:pt x="1825" y="201"/>
                  </a:lnTo>
                  <a:lnTo>
                    <a:pt x="1200" y="2050"/>
                  </a:lnTo>
                  <a:lnTo>
                    <a:pt x="550" y="176"/>
                  </a:lnTo>
                  <a:lnTo>
                    <a:pt x="500" y="76"/>
                  </a:lnTo>
                  <a:lnTo>
                    <a:pt x="400" y="26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4"/>
            <p:cNvSpPr/>
            <p:nvPr/>
          </p:nvSpPr>
          <p:spPr>
            <a:xfrm>
              <a:off x="7165025" y="1563325"/>
              <a:ext cx="50650" cy="77525"/>
            </a:xfrm>
            <a:custGeom>
              <a:avLst/>
              <a:gdLst/>
              <a:ahLst/>
              <a:cxnLst/>
              <a:rect l="l" t="t" r="r" b="b"/>
              <a:pathLst>
                <a:path w="2026" h="3101" extrusionOk="0">
                  <a:moveTo>
                    <a:pt x="1075" y="576"/>
                  </a:moveTo>
                  <a:lnTo>
                    <a:pt x="1175" y="601"/>
                  </a:lnTo>
                  <a:lnTo>
                    <a:pt x="1250" y="651"/>
                  </a:lnTo>
                  <a:lnTo>
                    <a:pt x="1300" y="701"/>
                  </a:lnTo>
                  <a:lnTo>
                    <a:pt x="1350" y="751"/>
                  </a:lnTo>
                  <a:lnTo>
                    <a:pt x="1400" y="826"/>
                  </a:lnTo>
                  <a:lnTo>
                    <a:pt x="1425" y="901"/>
                  </a:lnTo>
                  <a:lnTo>
                    <a:pt x="1450" y="1001"/>
                  </a:lnTo>
                  <a:lnTo>
                    <a:pt x="1425" y="1076"/>
                  </a:lnTo>
                  <a:lnTo>
                    <a:pt x="1400" y="1151"/>
                  </a:lnTo>
                  <a:lnTo>
                    <a:pt x="1350" y="1226"/>
                  </a:lnTo>
                  <a:lnTo>
                    <a:pt x="1300" y="1301"/>
                  </a:lnTo>
                  <a:lnTo>
                    <a:pt x="1250" y="1351"/>
                  </a:lnTo>
                  <a:lnTo>
                    <a:pt x="1175" y="1401"/>
                  </a:lnTo>
                  <a:lnTo>
                    <a:pt x="1075" y="1426"/>
                  </a:lnTo>
                  <a:lnTo>
                    <a:pt x="575" y="1426"/>
                  </a:lnTo>
                  <a:lnTo>
                    <a:pt x="575" y="576"/>
                  </a:lnTo>
                  <a:close/>
                  <a:moveTo>
                    <a:pt x="300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1" y="2825"/>
                  </a:lnTo>
                  <a:lnTo>
                    <a:pt x="26" y="2925"/>
                  </a:lnTo>
                  <a:lnTo>
                    <a:pt x="76" y="3025"/>
                  </a:lnTo>
                  <a:lnTo>
                    <a:pt x="176" y="3075"/>
                  </a:lnTo>
                  <a:lnTo>
                    <a:pt x="300" y="3100"/>
                  </a:lnTo>
                  <a:lnTo>
                    <a:pt x="400" y="3075"/>
                  </a:lnTo>
                  <a:lnTo>
                    <a:pt x="500" y="3025"/>
                  </a:lnTo>
                  <a:lnTo>
                    <a:pt x="550" y="2925"/>
                  </a:lnTo>
                  <a:lnTo>
                    <a:pt x="575" y="2825"/>
                  </a:lnTo>
                  <a:lnTo>
                    <a:pt x="575" y="2000"/>
                  </a:lnTo>
                  <a:lnTo>
                    <a:pt x="1000" y="2000"/>
                  </a:lnTo>
                  <a:lnTo>
                    <a:pt x="1200" y="1975"/>
                  </a:lnTo>
                  <a:lnTo>
                    <a:pt x="1400" y="1925"/>
                  </a:lnTo>
                  <a:lnTo>
                    <a:pt x="1575" y="1826"/>
                  </a:lnTo>
                  <a:lnTo>
                    <a:pt x="1725" y="1701"/>
                  </a:lnTo>
                  <a:lnTo>
                    <a:pt x="1850" y="1551"/>
                  </a:lnTo>
                  <a:lnTo>
                    <a:pt x="1925" y="1376"/>
                  </a:lnTo>
                  <a:lnTo>
                    <a:pt x="2000" y="1201"/>
                  </a:lnTo>
                  <a:lnTo>
                    <a:pt x="2025" y="1001"/>
                  </a:lnTo>
                  <a:lnTo>
                    <a:pt x="2000" y="801"/>
                  </a:lnTo>
                  <a:lnTo>
                    <a:pt x="1925" y="601"/>
                  </a:lnTo>
                  <a:lnTo>
                    <a:pt x="1850" y="426"/>
                  </a:lnTo>
                  <a:lnTo>
                    <a:pt x="1725" y="276"/>
                  </a:lnTo>
                  <a:lnTo>
                    <a:pt x="1575" y="151"/>
                  </a:lnTo>
                  <a:lnTo>
                    <a:pt x="1400" y="76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4"/>
            <p:cNvSpPr/>
            <p:nvPr/>
          </p:nvSpPr>
          <p:spPr>
            <a:xfrm>
              <a:off x="6978800" y="1264025"/>
              <a:ext cx="313100" cy="493050"/>
            </a:xfrm>
            <a:custGeom>
              <a:avLst/>
              <a:gdLst/>
              <a:ahLst/>
              <a:cxnLst/>
              <a:rect l="l" t="t" r="r" b="b"/>
              <a:pathLst>
                <a:path w="12524" h="19722" extrusionOk="0">
                  <a:moveTo>
                    <a:pt x="726" y="0"/>
                  </a:moveTo>
                  <a:lnTo>
                    <a:pt x="576" y="25"/>
                  </a:lnTo>
                  <a:lnTo>
                    <a:pt x="451" y="75"/>
                  </a:lnTo>
                  <a:lnTo>
                    <a:pt x="326" y="125"/>
                  </a:lnTo>
                  <a:lnTo>
                    <a:pt x="226" y="225"/>
                  </a:lnTo>
                  <a:lnTo>
                    <a:pt x="126" y="325"/>
                  </a:lnTo>
                  <a:lnTo>
                    <a:pt x="51" y="450"/>
                  </a:lnTo>
                  <a:lnTo>
                    <a:pt x="26" y="575"/>
                  </a:lnTo>
                  <a:lnTo>
                    <a:pt x="1" y="725"/>
                  </a:lnTo>
                  <a:lnTo>
                    <a:pt x="1" y="18997"/>
                  </a:lnTo>
                  <a:lnTo>
                    <a:pt x="26" y="19147"/>
                  </a:lnTo>
                  <a:lnTo>
                    <a:pt x="51" y="19272"/>
                  </a:lnTo>
                  <a:lnTo>
                    <a:pt x="126" y="19397"/>
                  </a:lnTo>
                  <a:lnTo>
                    <a:pt x="226" y="19496"/>
                  </a:lnTo>
                  <a:lnTo>
                    <a:pt x="326" y="19596"/>
                  </a:lnTo>
                  <a:lnTo>
                    <a:pt x="451" y="19671"/>
                  </a:lnTo>
                  <a:lnTo>
                    <a:pt x="576" y="19696"/>
                  </a:lnTo>
                  <a:lnTo>
                    <a:pt x="726" y="19721"/>
                  </a:lnTo>
                  <a:lnTo>
                    <a:pt x="2375" y="19721"/>
                  </a:lnTo>
                  <a:lnTo>
                    <a:pt x="2500" y="19696"/>
                  </a:lnTo>
                  <a:lnTo>
                    <a:pt x="2600" y="19621"/>
                  </a:lnTo>
                  <a:lnTo>
                    <a:pt x="2650" y="19546"/>
                  </a:lnTo>
                  <a:lnTo>
                    <a:pt x="2675" y="19421"/>
                  </a:lnTo>
                  <a:lnTo>
                    <a:pt x="2650" y="19322"/>
                  </a:lnTo>
                  <a:lnTo>
                    <a:pt x="2600" y="19222"/>
                  </a:lnTo>
                  <a:lnTo>
                    <a:pt x="2500" y="19172"/>
                  </a:lnTo>
                  <a:lnTo>
                    <a:pt x="2375" y="19147"/>
                  </a:lnTo>
                  <a:lnTo>
                    <a:pt x="726" y="19147"/>
                  </a:lnTo>
                  <a:lnTo>
                    <a:pt x="676" y="19122"/>
                  </a:lnTo>
                  <a:lnTo>
                    <a:pt x="626" y="19097"/>
                  </a:lnTo>
                  <a:lnTo>
                    <a:pt x="601" y="19047"/>
                  </a:lnTo>
                  <a:lnTo>
                    <a:pt x="576" y="18997"/>
                  </a:lnTo>
                  <a:lnTo>
                    <a:pt x="576" y="725"/>
                  </a:lnTo>
                  <a:lnTo>
                    <a:pt x="601" y="675"/>
                  </a:lnTo>
                  <a:lnTo>
                    <a:pt x="626" y="625"/>
                  </a:lnTo>
                  <a:lnTo>
                    <a:pt x="676" y="600"/>
                  </a:lnTo>
                  <a:lnTo>
                    <a:pt x="726" y="575"/>
                  </a:lnTo>
                  <a:lnTo>
                    <a:pt x="11799" y="575"/>
                  </a:lnTo>
                  <a:lnTo>
                    <a:pt x="11874" y="600"/>
                  </a:lnTo>
                  <a:lnTo>
                    <a:pt x="11899" y="625"/>
                  </a:lnTo>
                  <a:lnTo>
                    <a:pt x="11949" y="675"/>
                  </a:lnTo>
                  <a:lnTo>
                    <a:pt x="11949" y="725"/>
                  </a:lnTo>
                  <a:lnTo>
                    <a:pt x="11949" y="18997"/>
                  </a:lnTo>
                  <a:lnTo>
                    <a:pt x="11949" y="19047"/>
                  </a:lnTo>
                  <a:lnTo>
                    <a:pt x="11899" y="19097"/>
                  </a:lnTo>
                  <a:lnTo>
                    <a:pt x="11874" y="19122"/>
                  </a:lnTo>
                  <a:lnTo>
                    <a:pt x="11799" y="19147"/>
                  </a:lnTo>
                  <a:lnTo>
                    <a:pt x="3700" y="19147"/>
                  </a:lnTo>
                  <a:lnTo>
                    <a:pt x="3600" y="19172"/>
                  </a:lnTo>
                  <a:lnTo>
                    <a:pt x="3500" y="19222"/>
                  </a:lnTo>
                  <a:lnTo>
                    <a:pt x="3425" y="19322"/>
                  </a:lnTo>
                  <a:lnTo>
                    <a:pt x="3425" y="19421"/>
                  </a:lnTo>
                  <a:lnTo>
                    <a:pt x="3425" y="19546"/>
                  </a:lnTo>
                  <a:lnTo>
                    <a:pt x="3500" y="19621"/>
                  </a:lnTo>
                  <a:lnTo>
                    <a:pt x="3600" y="19696"/>
                  </a:lnTo>
                  <a:lnTo>
                    <a:pt x="3700" y="19721"/>
                  </a:lnTo>
                  <a:lnTo>
                    <a:pt x="11799" y="19721"/>
                  </a:lnTo>
                  <a:lnTo>
                    <a:pt x="11949" y="19696"/>
                  </a:lnTo>
                  <a:lnTo>
                    <a:pt x="12099" y="19671"/>
                  </a:lnTo>
                  <a:lnTo>
                    <a:pt x="12199" y="19596"/>
                  </a:lnTo>
                  <a:lnTo>
                    <a:pt x="12324" y="19496"/>
                  </a:lnTo>
                  <a:lnTo>
                    <a:pt x="12399" y="19397"/>
                  </a:lnTo>
                  <a:lnTo>
                    <a:pt x="12474" y="19272"/>
                  </a:lnTo>
                  <a:lnTo>
                    <a:pt x="12524" y="19147"/>
                  </a:lnTo>
                  <a:lnTo>
                    <a:pt x="12524" y="18997"/>
                  </a:lnTo>
                  <a:lnTo>
                    <a:pt x="12524" y="725"/>
                  </a:lnTo>
                  <a:lnTo>
                    <a:pt x="12524" y="575"/>
                  </a:lnTo>
                  <a:lnTo>
                    <a:pt x="12474" y="450"/>
                  </a:lnTo>
                  <a:lnTo>
                    <a:pt x="12399" y="325"/>
                  </a:lnTo>
                  <a:lnTo>
                    <a:pt x="12324" y="225"/>
                  </a:lnTo>
                  <a:lnTo>
                    <a:pt x="12199" y="125"/>
                  </a:lnTo>
                  <a:lnTo>
                    <a:pt x="12099" y="75"/>
                  </a:lnTo>
                  <a:lnTo>
                    <a:pt x="11949" y="25"/>
                  </a:lnTo>
                  <a:lnTo>
                    <a:pt x="117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4"/>
            <p:cNvSpPr/>
            <p:nvPr/>
          </p:nvSpPr>
          <p:spPr>
            <a:xfrm>
              <a:off x="7020675" y="1312125"/>
              <a:ext cx="229975" cy="229350"/>
            </a:xfrm>
            <a:custGeom>
              <a:avLst/>
              <a:gdLst/>
              <a:ahLst/>
              <a:cxnLst/>
              <a:rect l="l" t="t" r="r" b="b"/>
              <a:pathLst>
                <a:path w="9199" h="9174" extrusionOk="0">
                  <a:moveTo>
                    <a:pt x="4600" y="1"/>
                  </a:moveTo>
                  <a:lnTo>
                    <a:pt x="4425" y="26"/>
                  </a:lnTo>
                  <a:lnTo>
                    <a:pt x="4300" y="101"/>
                  </a:lnTo>
                  <a:lnTo>
                    <a:pt x="4175" y="226"/>
                  </a:lnTo>
                  <a:lnTo>
                    <a:pt x="4100" y="351"/>
                  </a:lnTo>
                  <a:lnTo>
                    <a:pt x="3250" y="3025"/>
                  </a:lnTo>
                  <a:lnTo>
                    <a:pt x="500" y="3025"/>
                  </a:lnTo>
                  <a:lnTo>
                    <a:pt x="350" y="3050"/>
                  </a:lnTo>
                  <a:lnTo>
                    <a:pt x="201" y="3100"/>
                  </a:lnTo>
                  <a:lnTo>
                    <a:pt x="101" y="3225"/>
                  </a:lnTo>
                  <a:lnTo>
                    <a:pt x="26" y="3350"/>
                  </a:lnTo>
                  <a:lnTo>
                    <a:pt x="1" y="3525"/>
                  </a:lnTo>
                  <a:lnTo>
                    <a:pt x="1" y="3675"/>
                  </a:lnTo>
                  <a:lnTo>
                    <a:pt x="76" y="3825"/>
                  </a:lnTo>
                  <a:lnTo>
                    <a:pt x="176" y="3925"/>
                  </a:lnTo>
                  <a:lnTo>
                    <a:pt x="2400" y="5700"/>
                  </a:lnTo>
                  <a:lnTo>
                    <a:pt x="1575" y="8524"/>
                  </a:lnTo>
                  <a:lnTo>
                    <a:pt x="1550" y="8674"/>
                  </a:lnTo>
                  <a:lnTo>
                    <a:pt x="1600" y="8824"/>
                  </a:lnTo>
                  <a:lnTo>
                    <a:pt x="1675" y="8974"/>
                  </a:lnTo>
                  <a:lnTo>
                    <a:pt x="1775" y="9074"/>
                  </a:lnTo>
                  <a:lnTo>
                    <a:pt x="1925" y="9149"/>
                  </a:lnTo>
                  <a:lnTo>
                    <a:pt x="2075" y="9174"/>
                  </a:lnTo>
                  <a:lnTo>
                    <a:pt x="2250" y="9149"/>
                  </a:lnTo>
                  <a:lnTo>
                    <a:pt x="2375" y="9074"/>
                  </a:lnTo>
                  <a:lnTo>
                    <a:pt x="4600" y="7449"/>
                  </a:lnTo>
                  <a:lnTo>
                    <a:pt x="6799" y="9074"/>
                  </a:lnTo>
                  <a:lnTo>
                    <a:pt x="6949" y="9149"/>
                  </a:lnTo>
                  <a:lnTo>
                    <a:pt x="7099" y="9174"/>
                  </a:lnTo>
                  <a:lnTo>
                    <a:pt x="7249" y="9149"/>
                  </a:lnTo>
                  <a:lnTo>
                    <a:pt x="7399" y="9074"/>
                  </a:lnTo>
                  <a:lnTo>
                    <a:pt x="7524" y="8974"/>
                  </a:lnTo>
                  <a:lnTo>
                    <a:pt x="7599" y="8824"/>
                  </a:lnTo>
                  <a:lnTo>
                    <a:pt x="7624" y="8674"/>
                  </a:lnTo>
                  <a:lnTo>
                    <a:pt x="7599" y="8524"/>
                  </a:lnTo>
                  <a:lnTo>
                    <a:pt x="7324" y="7549"/>
                  </a:lnTo>
                  <a:lnTo>
                    <a:pt x="7274" y="7449"/>
                  </a:lnTo>
                  <a:lnTo>
                    <a:pt x="7199" y="7374"/>
                  </a:lnTo>
                  <a:lnTo>
                    <a:pt x="7074" y="7349"/>
                  </a:lnTo>
                  <a:lnTo>
                    <a:pt x="6974" y="7349"/>
                  </a:lnTo>
                  <a:lnTo>
                    <a:pt x="6874" y="7399"/>
                  </a:lnTo>
                  <a:lnTo>
                    <a:pt x="6799" y="7499"/>
                  </a:lnTo>
                  <a:lnTo>
                    <a:pt x="6774" y="7599"/>
                  </a:lnTo>
                  <a:lnTo>
                    <a:pt x="6774" y="7724"/>
                  </a:lnTo>
                  <a:lnTo>
                    <a:pt x="6999" y="8499"/>
                  </a:lnTo>
                  <a:lnTo>
                    <a:pt x="4900" y="6974"/>
                  </a:lnTo>
                  <a:lnTo>
                    <a:pt x="4750" y="6899"/>
                  </a:lnTo>
                  <a:lnTo>
                    <a:pt x="4600" y="6874"/>
                  </a:lnTo>
                  <a:lnTo>
                    <a:pt x="4425" y="6899"/>
                  </a:lnTo>
                  <a:lnTo>
                    <a:pt x="4300" y="6974"/>
                  </a:lnTo>
                  <a:lnTo>
                    <a:pt x="2175" y="8499"/>
                  </a:lnTo>
                  <a:lnTo>
                    <a:pt x="2950" y="5825"/>
                  </a:lnTo>
                  <a:lnTo>
                    <a:pt x="2975" y="5675"/>
                  </a:lnTo>
                  <a:lnTo>
                    <a:pt x="2950" y="5525"/>
                  </a:lnTo>
                  <a:lnTo>
                    <a:pt x="2875" y="5375"/>
                  </a:lnTo>
                  <a:lnTo>
                    <a:pt x="2775" y="5275"/>
                  </a:lnTo>
                  <a:lnTo>
                    <a:pt x="675" y="3600"/>
                  </a:lnTo>
                  <a:lnTo>
                    <a:pt x="3275" y="3600"/>
                  </a:lnTo>
                  <a:lnTo>
                    <a:pt x="3450" y="3575"/>
                  </a:lnTo>
                  <a:lnTo>
                    <a:pt x="3575" y="3500"/>
                  </a:lnTo>
                  <a:lnTo>
                    <a:pt x="3700" y="3375"/>
                  </a:lnTo>
                  <a:lnTo>
                    <a:pt x="3775" y="3225"/>
                  </a:lnTo>
                  <a:lnTo>
                    <a:pt x="4600" y="726"/>
                  </a:lnTo>
                  <a:lnTo>
                    <a:pt x="5400" y="3225"/>
                  </a:lnTo>
                  <a:lnTo>
                    <a:pt x="5475" y="3375"/>
                  </a:lnTo>
                  <a:lnTo>
                    <a:pt x="5600" y="3500"/>
                  </a:lnTo>
                  <a:lnTo>
                    <a:pt x="5750" y="3575"/>
                  </a:lnTo>
                  <a:lnTo>
                    <a:pt x="5900" y="3600"/>
                  </a:lnTo>
                  <a:lnTo>
                    <a:pt x="8499" y="3600"/>
                  </a:lnTo>
                  <a:lnTo>
                    <a:pt x="6399" y="5275"/>
                  </a:lnTo>
                  <a:lnTo>
                    <a:pt x="6299" y="5375"/>
                  </a:lnTo>
                  <a:lnTo>
                    <a:pt x="6224" y="5525"/>
                  </a:lnTo>
                  <a:lnTo>
                    <a:pt x="6199" y="5675"/>
                  </a:lnTo>
                  <a:lnTo>
                    <a:pt x="6224" y="5825"/>
                  </a:lnTo>
                  <a:lnTo>
                    <a:pt x="6399" y="6400"/>
                  </a:lnTo>
                  <a:lnTo>
                    <a:pt x="6449" y="6499"/>
                  </a:lnTo>
                  <a:lnTo>
                    <a:pt x="6549" y="6574"/>
                  </a:lnTo>
                  <a:lnTo>
                    <a:pt x="6649" y="6624"/>
                  </a:lnTo>
                  <a:lnTo>
                    <a:pt x="6749" y="6599"/>
                  </a:lnTo>
                  <a:lnTo>
                    <a:pt x="6849" y="6549"/>
                  </a:lnTo>
                  <a:lnTo>
                    <a:pt x="6924" y="6474"/>
                  </a:lnTo>
                  <a:lnTo>
                    <a:pt x="6974" y="6375"/>
                  </a:lnTo>
                  <a:lnTo>
                    <a:pt x="6949" y="6250"/>
                  </a:lnTo>
                  <a:lnTo>
                    <a:pt x="6799" y="5700"/>
                  </a:lnTo>
                  <a:lnTo>
                    <a:pt x="8999" y="3925"/>
                  </a:lnTo>
                  <a:lnTo>
                    <a:pt x="9099" y="3825"/>
                  </a:lnTo>
                  <a:lnTo>
                    <a:pt x="9174" y="3675"/>
                  </a:lnTo>
                  <a:lnTo>
                    <a:pt x="9199" y="3525"/>
                  </a:lnTo>
                  <a:lnTo>
                    <a:pt x="9174" y="3350"/>
                  </a:lnTo>
                  <a:lnTo>
                    <a:pt x="9099" y="3225"/>
                  </a:lnTo>
                  <a:lnTo>
                    <a:pt x="8974" y="3100"/>
                  </a:lnTo>
                  <a:lnTo>
                    <a:pt x="8849" y="3050"/>
                  </a:lnTo>
                  <a:lnTo>
                    <a:pt x="8674" y="3025"/>
                  </a:lnTo>
                  <a:lnTo>
                    <a:pt x="5950" y="3025"/>
                  </a:lnTo>
                  <a:lnTo>
                    <a:pt x="5075" y="351"/>
                  </a:lnTo>
                  <a:lnTo>
                    <a:pt x="5000" y="226"/>
                  </a:lnTo>
                  <a:lnTo>
                    <a:pt x="4900" y="101"/>
                  </a:lnTo>
                  <a:lnTo>
                    <a:pt x="4750" y="26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84"/>
          <p:cNvGrpSpPr/>
          <p:nvPr/>
        </p:nvGrpSpPr>
        <p:grpSpPr>
          <a:xfrm>
            <a:off x="3851849" y="1991793"/>
            <a:ext cx="298725" cy="493050"/>
            <a:chOff x="334975" y="1937650"/>
            <a:chExt cx="298725" cy="493050"/>
          </a:xfrm>
        </p:grpSpPr>
        <p:sp>
          <p:nvSpPr>
            <p:cNvPr id="1228" name="Google Shape;1228;p84"/>
            <p:cNvSpPr/>
            <p:nvPr/>
          </p:nvSpPr>
          <p:spPr>
            <a:xfrm>
              <a:off x="449325" y="2010750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0" y="1"/>
                  </a:moveTo>
                  <a:lnTo>
                    <a:pt x="400" y="26"/>
                  </a:lnTo>
                  <a:lnTo>
                    <a:pt x="300" y="101"/>
                  </a:lnTo>
                  <a:lnTo>
                    <a:pt x="76" y="301"/>
                  </a:lnTo>
                  <a:lnTo>
                    <a:pt x="26" y="401"/>
                  </a:lnTo>
                  <a:lnTo>
                    <a:pt x="1" y="526"/>
                  </a:lnTo>
                  <a:lnTo>
                    <a:pt x="26" y="626"/>
                  </a:lnTo>
                  <a:lnTo>
                    <a:pt x="76" y="725"/>
                  </a:lnTo>
                  <a:lnTo>
                    <a:pt x="175" y="775"/>
                  </a:lnTo>
                  <a:lnTo>
                    <a:pt x="300" y="800"/>
                  </a:lnTo>
                  <a:lnTo>
                    <a:pt x="400" y="775"/>
                  </a:lnTo>
                  <a:lnTo>
                    <a:pt x="500" y="725"/>
                  </a:lnTo>
                  <a:lnTo>
                    <a:pt x="725" y="501"/>
                  </a:lnTo>
                  <a:lnTo>
                    <a:pt x="775" y="401"/>
                  </a:lnTo>
                  <a:lnTo>
                    <a:pt x="800" y="301"/>
                  </a:lnTo>
                  <a:lnTo>
                    <a:pt x="775" y="176"/>
                  </a:lnTo>
                  <a:lnTo>
                    <a:pt x="725" y="101"/>
                  </a:lnTo>
                  <a:lnTo>
                    <a:pt x="625" y="26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4"/>
            <p:cNvSpPr/>
            <p:nvPr/>
          </p:nvSpPr>
          <p:spPr>
            <a:xfrm>
              <a:off x="416200" y="204387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1" y="0"/>
                  </a:moveTo>
                  <a:lnTo>
                    <a:pt x="401" y="25"/>
                  </a:lnTo>
                  <a:lnTo>
                    <a:pt x="301" y="100"/>
                  </a:lnTo>
                  <a:lnTo>
                    <a:pt x="76" y="325"/>
                  </a:lnTo>
                  <a:lnTo>
                    <a:pt x="26" y="425"/>
                  </a:lnTo>
                  <a:lnTo>
                    <a:pt x="1" y="525"/>
                  </a:lnTo>
                  <a:lnTo>
                    <a:pt x="26" y="625"/>
                  </a:lnTo>
                  <a:lnTo>
                    <a:pt x="76" y="725"/>
                  </a:lnTo>
                  <a:lnTo>
                    <a:pt x="176" y="800"/>
                  </a:lnTo>
                  <a:lnTo>
                    <a:pt x="401" y="800"/>
                  </a:lnTo>
                  <a:lnTo>
                    <a:pt x="476" y="725"/>
                  </a:lnTo>
                  <a:lnTo>
                    <a:pt x="701" y="500"/>
                  </a:lnTo>
                  <a:lnTo>
                    <a:pt x="776" y="400"/>
                  </a:lnTo>
                  <a:lnTo>
                    <a:pt x="801" y="300"/>
                  </a:lnTo>
                  <a:lnTo>
                    <a:pt x="776" y="200"/>
                  </a:lnTo>
                  <a:lnTo>
                    <a:pt x="701" y="100"/>
                  </a:lnTo>
                  <a:lnTo>
                    <a:pt x="601" y="2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4"/>
            <p:cNvSpPr/>
            <p:nvPr/>
          </p:nvSpPr>
          <p:spPr>
            <a:xfrm>
              <a:off x="416200" y="2010750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101"/>
                  </a:lnTo>
                  <a:lnTo>
                    <a:pt x="26" y="176"/>
                  </a:lnTo>
                  <a:lnTo>
                    <a:pt x="1" y="301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301" y="725"/>
                  </a:lnTo>
                  <a:lnTo>
                    <a:pt x="401" y="775"/>
                  </a:lnTo>
                  <a:lnTo>
                    <a:pt x="501" y="800"/>
                  </a:lnTo>
                  <a:lnTo>
                    <a:pt x="601" y="775"/>
                  </a:lnTo>
                  <a:lnTo>
                    <a:pt x="701" y="725"/>
                  </a:lnTo>
                  <a:lnTo>
                    <a:pt x="776" y="626"/>
                  </a:lnTo>
                  <a:lnTo>
                    <a:pt x="801" y="526"/>
                  </a:lnTo>
                  <a:lnTo>
                    <a:pt x="776" y="401"/>
                  </a:lnTo>
                  <a:lnTo>
                    <a:pt x="701" y="301"/>
                  </a:lnTo>
                  <a:lnTo>
                    <a:pt x="476" y="101"/>
                  </a:lnTo>
                  <a:lnTo>
                    <a:pt x="401" y="26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4"/>
            <p:cNvSpPr/>
            <p:nvPr/>
          </p:nvSpPr>
          <p:spPr>
            <a:xfrm>
              <a:off x="449325" y="204387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00" y="0"/>
                  </a:moveTo>
                  <a:lnTo>
                    <a:pt x="175" y="25"/>
                  </a:lnTo>
                  <a:lnTo>
                    <a:pt x="76" y="100"/>
                  </a:lnTo>
                  <a:lnTo>
                    <a:pt x="26" y="200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76" y="500"/>
                  </a:lnTo>
                  <a:lnTo>
                    <a:pt x="300" y="725"/>
                  </a:lnTo>
                  <a:lnTo>
                    <a:pt x="400" y="800"/>
                  </a:lnTo>
                  <a:lnTo>
                    <a:pt x="625" y="800"/>
                  </a:lnTo>
                  <a:lnTo>
                    <a:pt x="725" y="725"/>
                  </a:lnTo>
                  <a:lnTo>
                    <a:pt x="775" y="625"/>
                  </a:lnTo>
                  <a:lnTo>
                    <a:pt x="800" y="525"/>
                  </a:lnTo>
                  <a:lnTo>
                    <a:pt x="775" y="425"/>
                  </a:lnTo>
                  <a:lnTo>
                    <a:pt x="725" y="325"/>
                  </a:lnTo>
                  <a:lnTo>
                    <a:pt x="500" y="100"/>
                  </a:lnTo>
                  <a:lnTo>
                    <a:pt x="400" y="25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4"/>
            <p:cNvSpPr/>
            <p:nvPr/>
          </p:nvSpPr>
          <p:spPr>
            <a:xfrm>
              <a:off x="530550" y="2010750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1" y="1"/>
                  </a:moveTo>
                  <a:lnTo>
                    <a:pt x="401" y="26"/>
                  </a:lnTo>
                  <a:lnTo>
                    <a:pt x="301" y="101"/>
                  </a:lnTo>
                  <a:lnTo>
                    <a:pt x="76" y="301"/>
                  </a:lnTo>
                  <a:lnTo>
                    <a:pt x="26" y="401"/>
                  </a:lnTo>
                  <a:lnTo>
                    <a:pt x="1" y="526"/>
                  </a:lnTo>
                  <a:lnTo>
                    <a:pt x="26" y="626"/>
                  </a:lnTo>
                  <a:lnTo>
                    <a:pt x="76" y="725"/>
                  </a:lnTo>
                  <a:lnTo>
                    <a:pt x="176" y="775"/>
                  </a:lnTo>
                  <a:lnTo>
                    <a:pt x="301" y="800"/>
                  </a:lnTo>
                  <a:lnTo>
                    <a:pt x="401" y="775"/>
                  </a:lnTo>
                  <a:lnTo>
                    <a:pt x="501" y="725"/>
                  </a:lnTo>
                  <a:lnTo>
                    <a:pt x="726" y="501"/>
                  </a:lnTo>
                  <a:lnTo>
                    <a:pt x="776" y="401"/>
                  </a:lnTo>
                  <a:lnTo>
                    <a:pt x="801" y="301"/>
                  </a:lnTo>
                  <a:lnTo>
                    <a:pt x="776" y="176"/>
                  </a:lnTo>
                  <a:lnTo>
                    <a:pt x="726" y="101"/>
                  </a:lnTo>
                  <a:lnTo>
                    <a:pt x="626" y="2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4"/>
            <p:cNvSpPr/>
            <p:nvPr/>
          </p:nvSpPr>
          <p:spPr>
            <a:xfrm>
              <a:off x="497450" y="204387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0" y="0"/>
                  </a:moveTo>
                  <a:lnTo>
                    <a:pt x="400" y="25"/>
                  </a:lnTo>
                  <a:lnTo>
                    <a:pt x="300" y="100"/>
                  </a:lnTo>
                  <a:lnTo>
                    <a:pt x="75" y="325"/>
                  </a:lnTo>
                  <a:lnTo>
                    <a:pt x="25" y="425"/>
                  </a:lnTo>
                  <a:lnTo>
                    <a:pt x="0" y="525"/>
                  </a:lnTo>
                  <a:lnTo>
                    <a:pt x="25" y="625"/>
                  </a:lnTo>
                  <a:lnTo>
                    <a:pt x="75" y="725"/>
                  </a:lnTo>
                  <a:lnTo>
                    <a:pt x="175" y="800"/>
                  </a:lnTo>
                  <a:lnTo>
                    <a:pt x="400" y="800"/>
                  </a:lnTo>
                  <a:lnTo>
                    <a:pt x="475" y="725"/>
                  </a:lnTo>
                  <a:lnTo>
                    <a:pt x="700" y="500"/>
                  </a:lnTo>
                  <a:lnTo>
                    <a:pt x="775" y="400"/>
                  </a:lnTo>
                  <a:lnTo>
                    <a:pt x="800" y="300"/>
                  </a:lnTo>
                  <a:lnTo>
                    <a:pt x="775" y="200"/>
                  </a:lnTo>
                  <a:lnTo>
                    <a:pt x="700" y="100"/>
                  </a:lnTo>
                  <a:lnTo>
                    <a:pt x="600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4"/>
            <p:cNvSpPr/>
            <p:nvPr/>
          </p:nvSpPr>
          <p:spPr>
            <a:xfrm>
              <a:off x="497450" y="2010750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101"/>
                  </a:lnTo>
                  <a:lnTo>
                    <a:pt x="25" y="176"/>
                  </a:lnTo>
                  <a:lnTo>
                    <a:pt x="0" y="301"/>
                  </a:lnTo>
                  <a:lnTo>
                    <a:pt x="25" y="401"/>
                  </a:lnTo>
                  <a:lnTo>
                    <a:pt x="75" y="501"/>
                  </a:lnTo>
                  <a:lnTo>
                    <a:pt x="300" y="725"/>
                  </a:lnTo>
                  <a:lnTo>
                    <a:pt x="400" y="775"/>
                  </a:lnTo>
                  <a:lnTo>
                    <a:pt x="500" y="800"/>
                  </a:lnTo>
                  <a:lnTo>
                    <a:pt x="600" y="775"/>
                  </a:lnTo>
                  <a:lnTo>
                    <a:pt x="700" y="725"/>
                  </a:lnTo>
                  <a:lnTo>
                    <a:pt x="775" y="626"/>
                  </a:lnTo>
                  <a:lnTo>
                    <a:pt x="800" y="526"/>
                  </a:lnTo>
                  <a:lnTo>
                    <a:pt x="775" y="401"/>
                  </a:lnTo>
                  <a:lnTo>
                    <a:pt x="700" y="301"/>
                  </a:lnTo>
                  <a:lnTo>
                    <a:pt x="475" y="101"/>
                  </a:lnTo>
                  <a:lnTo>
                    <a:pt x="400" y="2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4"/>
            <p:cNvSpPr/>
            <p:nvPr/>
          </p:nvSpPr>
          <p:spPr>
            <a:xfrm>
              <a:off x="530550" y="204387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100"/>
                  </a:lnTo>
                  <a:lnTo>
                    <a:pt x="26" y="200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76" y="500"/>
                  </a:lnTo>
                  <a:lnTo>
                    <a:pt x="301" y="725"/>
                  </a:lnTo>
                  <a:lnTo>
                    <a:pt x="401" y="800"/>
                  </a:lnTo>
                  <a:lnTo>
                    <a:pt x="626" y="800"/>
                  </a:lnTo>
                  <a:lnTo>
                    <a:pt x="726" y="725"/>
                  </a:lnTo>
                  <a:lnTo>
                    <a:pt x="776" y="625"/>
                  </a:lnTo>
                  <a:lnTo>
                    <a:pt x="801" y="525"/>
                  </a:lnTo>
                  <a:lnTo>
                    <a:pt x="776" y="425"/>
                  </a:lnTo>
                  <a:lnTo>
                    <a:pt x="726" y="325"/>
                  </a:lnTo>
                  <a:lnTo>
                    <a:pt x="501" y="100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4"/>
            <p:cNvSpPr/>
            <p:nvPr/>
          </p:nvSpPr>
          <p:spPr>
            <a:xfrm>
              <a:off x="449325" y="2094500"/>
              <a:ext cx="20025" cy="20000"/>
            </a:xfrm>
            <a:custGeom>
              <a:avLst/>
              <a:gdLst/>
              <a:ahLst/>
              <a:cxnLst/>
              <a:rect l="l" t="t" r="r" b="b"/>
              <a:pathLst>
                <a:path w="801" h="800" extrusionOk="0">
                  <a:moveTo>
                    <a:pt x="500" y="0"/>
                  </a:moveTo>
                  <a:lnTo>
                    <a:pt x="400" y="25"/>
                  </a:lnTo>
                  <a:lnTo>
                    <a:pt x="300" y="100"/>
                  </a:lnTo>
                  <a:lnTo>
                    <a:pt x="76" y="325"/>
                  </a:lnTo>
                  <a:lnTo>
                    <a:pt x="26" y="425"/>
                  </a:lnTo>
                  <a:lnTo>
                    <a:pt x="1" y="525"/>
                  </a:lnTo>
                  <a:lnTo>
                    <a:pt x="26" y="625"/>
                  </a:lnTo>
                  <a:lnTo>
                    <a:pt x="76" y="725"/>
                  </a:lnTo>
                  <a:lnTo>
                    <a:pt x="175" y="800"/>
                  </a:lnTo>
                  <a:lnTo>
                    <a:pt x="400" y="800"/>
                  </a:lnTo>
                  <a:lnTo>
                    <a:pt x="500" y="725"/>
                  </a:lnTo>
                  <a:lnTo>
                    <a:pt x="725" y="500"/>
                  </a:lnTo>
                  <a:lnTo>
                    <a:pt x="775" y="400"/>
                  </a:lnTo>
                  <a:lnTo>
                    <a:pt x="800" y="300"/>
                  </a:lnTo>
                  <a:lnTo>
                    <a:pt x="775" y="200"/>
                  </a:lnTo>
                  <a:lnTo>
                    <a:pt x="725" y="100"/>
                  </a:lnTo>
                  <a:lnTo>
                    <a:pt x="625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4"/>
            <p:cNvSpPr/>
            <p:nvPr/>
          </p:nvSpPr>
          <p:spPr>
            <a:xfrm>
              <a:off x="416200" y="212822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1" y="1"/>
                  </a:moveTo>
                  <a:lnTo>
                    <a:pt x="401" y="26"/>
                  </a:lnTo>
                  <a:lnTo>
                    <a:pt x="301" y="76"/>
                  </a:lnTo>
                  <a:lnTo>
                    <a:pt x="76" y="301"/>
                  </a:lnTo>
                  <a:lnTo>
                    <a:pt x="26" y="401"/>
                  </a:lnTo>
                  <a:lnTo>
                    <a:pt x="1" y="501"/>
                  </a:lnTo>
                  <a:lnTo>
                    <a:pt x="26" y="626"/>
                  </a:lnTo>
                  <a:lnTo>
                    <a:pt x="76" y="701"/>
                  </a:lnTo>
                  <a:lnTo>
                    <a:pt x="176" y="776"/>
                  </a:lnTo>
                  <a:lnTo>
                    <a:pt x="276" y="801"/>
                  </a:lnTo>
                  <a:lnTo>
                    <a:pt x="401" y="776"/>
                  </a:lnTo>
                  <a:lnTo>
                    <a:pt x="476" y="701"/>
                  </a:lnTo>
                  <a:lnTo>
                    <a:pt x="701" y="501"/>
                  </a:lnTo>
                  <a:lnTo>
                    <a:pt x="776" y="401"/>
                  </a:lnTo>
                  <a:lnTo>
                    <a:pt x="801" y="276"/>
                  </a:lnTo>
                  <a:lnTo>
                    <a:pt x="776" y="176"/>
                  </a:lnTo>
                  <a:lnTo>
                    <a:pt x="701" y="76"/>
                  </a:lnTo>
                  <a:lnTo>
                    <a:pt x="601" y="2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4"/>
            <p:cNvSpPr/>
            <p:nvPr/>
          </p:nvSpPr>
          <p:spPr>
            <a:xfrm>
              <a:off x="416200" y="2094500"/>
              <a:ext cx="20025" cy="20000"/>
            </a:xfrm>
            <a:custGeom>
              <a:avLst/>
              <a:gdLst/>
              <a:ahLst/>
              <a:cxnLst/>
              <a:rect l="l" t="t" r="r" b="b"/>
              <a:pathLst>
                <a:path w="801" h="800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100"/>
                  </a:lnTo>
                  <a:lnTo>
                    <a:pt x="26" y="200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76" y="500"/>
                  </a:lnTo>
                  <a:lnTo>
                    <a:pt x="301" y="725"/>
                  </a:lnTo>
                  <a:lnTo>
                    <a:pt x="401" y="800"/>
                  </a:lnTo>
                  <a:lnTo>
                    <a:pt x="601" y="800"/>
                  </a:lnTo>
                  <a:lnTo>
                    <a:pt x="701" y="725"/>
                  </a:lnTo>
                  <a:lnTo>
                    <a:pt x="776" y="625"/>
                  </a:lnTo>
                  <a:lnTo>
                    <a:pt x="801" y="525"/>
                  </a:lnTo>
                  <a:lnTo>
                    <a:pt x="776" y="425"/>
                  </a:lnTo>
                  <a:lnTo>
                    <a:pt x="701" y="325"/>
                  </a:lnTo>
                  <a:lnTo>
                    <a:pt x="476" y="100"/>
                  </a:lnTo>
                  <a:lnTo>
                    <a:pt x="401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4"/>
            <p:cNvSpPr/>
            <p:nvPr/>
          </p:nvSpPr>
          <p:spPr>
            <a:xfrm>
              <a:off x="449325" y="212822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00" y="1"/>
                  </a:moveTo>
                  <a:lnTo>
                    <a:pt x="175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300" y="701"/>
                  </a:lnTo>
                  <a:lnTo>
                    <a:pt x="400" y="776"/>
                  </a:lnTo>
                  <a:lnTo>
                    <a:pt x="500" y="801"/>
                  </a:lnTo>
                  <a:lnTo>
                    <a:pt x="625" y="776"/>
                  </a:lnTo>
                  <a:lnTo>
                    <a:pt x="725" y="701"/>
                  </a:lnTo>
                  <a:lnTo>
                    <a:pt x="775" y="626"/>
                  </a:lnTo>
                  <a:lnTo>
                    <a:pt x="800" y="501"/>
                  </a:lnTo>
                  <a:lnTo>
                    <a:pt x="775" y="401"/>
                  </a:lnTo>
                  <a:lnTo>
                    <a:pt x="725" y="301"/>
                  </a:lnTo>
                  <a:lnTo>
                    <a:pt x="500" y="76"/>
                  </a:lnTo>
                  <a:lnTo>
                    <a:pt x="400" y="26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4"/>
            <p:cNvSpPr/>
            <p:nvPr/>
          </p:nvSpPr>
          <p:spPr>
            <a:xfrm>
              <a:off x="530550" y="2094500"/>
              <a:ext cx="20025" cy="20000"/>
            </a:xfrm>
            <a:custGeom>
              <a:avLst/>
              <a:gdLst/>
              <a:ahLst/>
              <a:cxnLst/>
              <a:rect l="l" t="t" r="r" b="b"/>
              <a:pathLst>
                <a:path w="801" h="800" extrusionOk="0">
                  <a:moveTo>
                    <a:pt x="501" y="0"/>
                  </a:moveTo>
                  <a:lnTo>
                    <a:pt x="401" y="25"/>
                  </a:lnTo>
                  <a:lnTo>
                    <a:pt x="301" y="100"/>
                  </a:lnTo>
                  <a:lnTo>
                    <a:pt x="76" y="325"/>
                  </a:lnTo>
                  <a:lnTo>
                    <a:pt x="26" y="425"/>
                  </a:lnTo>
                  <a:lnTo>
                    <a:pt x="1" y="525"/>
                  </a:lnTo>
                  <a:lnTo>
                    <a:pt x="26" y="625"/>
                  </a:lnTo>
                  <a:lnTo>
                    <a:pt x="76" y="725"/>
                  </a:lnTo>
                  <a:lnTo>
                    <a:pt x="176" y="800"/>
                  </a:lnTo>
                  <a:lnTo>
                    <a:pt x="401" y="800"/>
                  </a:lnTo>
                  <a:lnTo>
                    <a:pt x="501" y="725"/>
                  </a:lnTo>
                  <a:lnTo>
                    <a:pt x="726" y="500"/>
                  </a:lnTo>
                  <a:lnTo>
                    <a:pt x="776" y="400"/>
                  </a:lnTo>
                  <a:lnTo>
                    <a:pt x="801" y="300"/>
                  </a:lnTo>
                  <a:lnTo>
                    <a:pt x="776" y="200"/>
                  </a:lnTo>
                  <a:lnTo>
                    <a:pt x="726" y="100"/>
                  </a:lnTo>
                  <a:lnTo>
                    <a:pt x="626" y="2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4"/>
            <p:cNvSpPr/>
            <p:nvPr/>
          </p:nvSpPr>
          <p:spPr>
            <a:xfrm>
              <a:off x="497450" y="212822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0" y="1"/>
                  </a:moveTo>
                  <a:lnTo>
                    <a:pt x="400" y="26"/>
                  </a:lnTo>
                  <a:lnTo>
                    <a:pt x="300" y="76"/>
                  </a:lnTo>
                  <a:lnTo>
                    <a:pt x="75" y="301"/>
                  </a:lnTo>
                  <a:lnTo>
                    <a:pt x="25" y="401"/>
                  </a:lnTo>
                  <a:lnTo>
                    <a:pt x="0" y="501"/>
                  </a:lnTo>
                  <a:lnTo>
                    <a:pt x="25" y="626"/>
                  </a:lnTo>
                  <a:lnTo>
                    <a:pt x="75" y="701"/>
                  </a:lnTo>
                  <a:lnTo>
                    <a:pt x="175" y="776"/>
                  </a:lnTo>
                  <a:lnTo>
                    <a:pt x="275" y="801"/>
                  </a:lnTo>
                  <a:lnTo>
                    <a:pt x="400" y="776"/>
                  </a:lnTo>
                  <a:lnTo>
                    <a:pt x="475" y="701"/>
                  </a:lnTo>
                  <a:lnTo>
                    <a:pt x="700" y="501"/>
                  </a:lnTo>
                  <a:lnTo>
                    <a:pt x="775" y="401"/>
                  </a:lnTo>
                  <a:lnTo>
                    <a:pt x="800" y="276"/>
                  </a:lnTo>
                  <a:lnTo>
                    <a:pt x="775" y="176"/>
                  </a:lnTo>
                  <a:lnTo>
                    <a:pt x="700" y="76"/>
                  </a:lnTo>
                  <a:lnTo>
                    <a:pt x="600" y="26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4"/>
            <p:cNvSpPr/>
            <p:nvPr/>
          </p:nvSpPr>
          <p:spPr>
            <a:xfrm>
              <a:off x="497450" y="2094500"/>
              <a:ext cx="20025" cy="20000"/>
            </a:xfrm>
            <a:custGeom>
              <a:avLst/>
              <a:gdLst/>
              <a:ahLst/>
              <a:cxnLst/>
              <a:rect l="l" t="t" r="r" b="b"/>
              <a:pathLst>
                <a:path w="801" h="800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100"/>
                  </a:lnTo>
                  <a:lnTo>
                    <a:pt x="25" y="200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300" y="725"/>
                  </a:lnTo>
                  <a:lnTo>
                    <a:pt x="400" y="800"/>
                  </a:lnTo>
                  <a:lnTo>
                    <a:pt x="600" y="800"/>
                  </a:lnTo>
                  <a:lnTo>
                    <a:pt x="700" y="725"/>
                  </a:lnTo>
                  <a:lnTo>
                    <a:pt x="775" y="625"/>
                  </a:lnTo>
                  <a:lnTo>
                    <a:pt x="800" y="525"/>
                  </a:lnTo>
                  <a:lnTo>
                    <a:pt x="775" y="425"/>
                  </a:lnTo>
                  <a:lnTo>
                    <a:pt x="700" y="325"/>
                  </a:lnTo>
                  <a:lnTo>
                    <a:pt x="475" y="100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4"/>
            <p:cNvSpPr/>
            <p:nvPr/>
          </p:nvSpPr>
          <p:spPr>
            <a:xfrm>
              <a:off x="530550" y="212822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01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301" y="701"/>
                  </a:lnTo>
                  <a:lnTo>
                    <a:pt x="401" y="776"/>
                  </a:lnTo>
                  <a:lnTo>
                    <a:pt x="501" y="801"/>
                  </a:lnTo>
                  <a:lnTo>
                    <a:pt x="626" y="776"/>
                  </a:lnTo>
                  <a:lnTo>
                    <a:pt x="726" y="701"/>
                  </a:lnTo>
                  <a:lnTo>
                    <a:pt x="776" y="626"/>
                  </a:lnTo>
                  <a:lnTo>
                    <a:pt x="801" y="501"/>
                  </a:lnTo>
                  <a:lnTo>
                    <a:pt x="776" y="401"/>
                  </a:lnTo>
                  <a:lnTo>
                    <a:pt x="726" y="301"/>
                  </a:lnTo>
                  <a:lnTo>
                    <a:pt x="501" y="76"/>
                  </a:lnTo>
                  <a:lnTo>
                    <a:pt x="401" y="26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4"/>
            <p:cNvSpPr/>
            <p:nvPr/>
          </p:nvSpPr>
          <p:spPr>
            <a:xfrm>
              <a:off x="334975" y="1937650"/>
              <a:ext cx="298725" cy="493050"/>
            </a:xfrm>
            <a:custGeom>
              <a:avLst/>
              <a:gdLst/>
              <a:ahLst/>
              <a:cxnLst/>
              <a:rect l="l" t="t" r="r" b="b"/>
              <a:pathLst>
                <a:path w="11949" h="19722" extrusionOk="0">
                  <a:moveTo>
                    <a:pt x="9099" y="11523"/>
                  </a:moveTo>
                  <a:lnTo>
                    <a:pt x="9099" y="12273"/>
                  </a:lnTo>
                  <a:lnTo>
                    <a:pt x="9099" y="12298"/>
                  </a:lnTo>
                  <a:lnTo>
                    <a:pt x="2850" y="12298"/>
                  </a:lnTo>
                  <a:lnTo>
                    <a:pt x="2850" y="12273"/>
                  </a:lnTo>
                  <a:lnTo>
                    <a:pt x="2850" y="11523"/>
                  </a:lnTo>
                  <a:close/>
                  <a:moveTo>
                    <a:pt x="10498" y="9448"/>
                  </a:moveTo>
                  <a:lnTo>
                    <a:pt x="10673" y="9473"/>
                  </a:lnTo>
                  <a:lnTo>
                    <a:pt x="10848" y="9523"/>
                  </a:lnTo>
                  <a:lnTo>
                    <a:pt x="10998" y="9598"/>
                  </a:lnTo>
                  <a:lnTo>
                    <a:pt x="11123" y="9698"/>
                  </a:lnTo>
                  <a:lnTo>
                    <a:pt x="11223" y="9823"/>
                  </a:lnTo>
                  <a:lnTo>
                    <a:pt x="11298" y="9973"/>
                  </a:lnTo>
                  <a:lnTo>
                    <a:pt x="11348" y="10123"/>
                  </a:lnTo>
                  <a:lnTo>
                    <a:pt x="11373" y="10298"/>
                  </a:lnTo>
                  <a:lnTo>
                    <a:pt x="11373" y="10448"/>
                  </a:lnTo>
                  <a:lnTo>
                    <a:pt x="11323" y="10598"/>
                  </a:lnTo>
                  <a:lnTo>
                    <a:pt x="11273" y="10723"/>
                  </a:lnTo>
                  <a:lnTo>
                    <a:pt x="11173" y="10848"/>
                  </a:lnTo>
                  <a:lnTo>
                    <a:pt x="11073" y="10948"/>
                  </a:lnTo>
                  <a:lnTo>
                    <a:pt x="10948" y="11023"/>
                  </a:lnTo>
                  <a:lnTo>
                    <a:pt x="10823" y="11098"/>
                  </a:lnTo>
                  <a:lnTo>
                    <a:pt x="10673" y="11123"/>
                  </a:lnTo>
                  <a:lnTo>
                    <a:pt x="10573" y="11173"/>
                  </a:lnTo>
                  <a:lnTo>
                    <a:pt x="10498" y="11223"/>
                  </a:lnTo>
                  <a:lnTo>
                    <a:pt x="10448" y="11323"/>
                  </a:lnTo>
                  <a:lnTo>
                    <a:pt x="10448" y="11423"/>
                  </a:lnTo>
                  <a:lnTo>
                    <a:pt x="10448" y="13098"/>
                  </a:lnTo>
                  <a:lnTo>
                    <a:pt x="10423" y="13173"/>
                  </a:lnTo>
                  <a:lnTo>
                    <a:pt x="10399" y="13273"/>
                  </a:lnTo>
                  <a:lnTo>
                    <a:pt x="10349" y="13348"/>
                  </a:lnTo>
                  <a:lnTo>
                    <a:pt x="10299" y="13423"/>
                  </a:lnTo>
                  <a:lnTo>
                    <a:pt x="10224" y="13473"/>
                  </a:lnTo>
                  <a:lnTo>
                    <a:pt x="10149" y="13523"/>
                  </a:lnTo>
                  <a:lnTo>
                    <a:pt x="10074" y="13548"/>
                  </a:lnTo>
                  <a:lnTo>
                    <a:pt x="1875" y="13548"/>
                  </a:lnTo>
                  <a:lnTo>
                    <a:pt x="1800" y="13523"/>
                  </a:lnTo>
                  <a:lnTo>
                    <a:pt x="1700" y="13473"/>
                  </a:lnTo>
                  <a:lnTo>
                    <a:pt x="1650" y="13423"/>
                  </a:lnTo>
                  <a:lnTo>
                    <a:pt x="1600" y="13348"/>
                  </a:lnTo>
                  <a:lnTo>
                    <a:pt x="1550" y="13273"/>
                  </a:lnTo>
                  <a:lnTo>
                    <a:pt x="1525" y="13173"/>
                  </a:lnTo>
                  <a:lnTo>
                    <a:pt x="1500" y="13098"/>
                  </a:lnTo>
                  <a:lnTo>
                    <a:pt x="1500" y="11423"/>
                  </a:lnTo>
                  <a:lnTo>
                    <a:pt x="1500" y="11323"/>
                  </a:lnTo>
                  <a:lnTo>
                    <a:pt x="1450" y="11223"/>
                  </a:lnTo>
                  <a:lnTo>
                    <a:pt x="1375" y="11173"/>
                  </a:lnTo>
                  <a:lnTo>
                    <a:pt x="1275" y="11123"/>
                  </a:lnTo>
                  <a:lnTo>
                    <a:pt x="1125" y="11098"/>
                  </a:lnTo>
                  <a:lnTo>
                    <a:pt x="1000" y="11023"/>
                  </a:lnTo>
                  <a:lnTo>
                    <a:pt x="875" y="10948"/>
                  </a:lnTo>
                  <a:lnTo>
                    <a:pt x="775" y="10848"/>
                  </a:lnTo>
                  <a:lnTo>
                    <a:pt x="675" y="10723"/>
                  </a:lnTo>
                  <a:lnTo>
                    <a:pt x="625" y="10598"/>
                  </a:lnTo>
                  <a:lnTo>
                    <a:pt x="575" y="10448"/>
                  </a:lnTo>
                  <a:lnTo>
                    <a:pt x="575" y="10298"/>
                  </a:lnTo>
                  <a:lnTo>
                    <a:pt x="600" y="10123"/>
                  </a:lnTo>
                  <a:lnTo>
                    <a:pt x="650" y="9973"/>
                  </a:lnTo>
                  <a:lnTo>
                    <a:pt x="725" y="9823"/>
                  </a:lnTo>
                  <a:lnTo>
                    <a:pt x="825" y="9698"/>
                  </a:lnTo>
                  <a:lnTo>
                    <a:pt x="925" y="9598"/>
                  </a:lnTo>
                  <a:lnTo>
                    <a:pt x="1050" y="9548"/>
                  </a:lnTo>
                  <a:lnTo>
                    <a:pt x="1150" y="9498"/>
                  </a:lnTo>
                  <a:lnTo>
                    <a:pt x="1275" y="9473"/>
                  </a:lnTo>
                  <a:lnTo>
                    <a:pt x="1400" y="9448"/>
                  </a:lnTo>
                  <a:lnTo>
                    <a:pt x="1525" y="9473"/>
                  </a:lnTo>
                  <a:lnTo>
                    <a:pt x="1625" y="9498"/>
                  </a:lnTo>
                  <a:lnTo>
                    <a:pt x="1750" y="9548"/>
                  </a:lnTo>
                  <a:lnTo>
                    <a:pt x="1850" y="9598"/>
                  </a:lnTo>
                  <a:lnTo>
                    <a:pt x="1950" y="9673"/>
                  </a:lnTo>
                  <a:lnTo>
                    <a:pt x="2050" y="9748"/>
                  </a:lnTo>
                  <a:lnTo>
                    <a:pt x="2125" y="9848"/>
                  </a:lnTo>
                  <a:lnTo>
                    <a:pt x="2175" y="9948"/>
                  </a:lnTo>
                  <a:lnTo>
                    <a:pt x="2225" y="10073"/>
                  </a:lnTo>
                  <a:lnTo>
                    <a:pt x="2250" y="10198"/>
                  </a:lnTo>
                  <a:lnTo>
                    <a:pt x="2275" y="10323"/>
                  </a:lnTo>
                  <a:lnTo>
                    <a:pt x="2275" y="12273"/>
                  </a:lnTo>
                  <a:lnTo>
                    <a:pt x="2275" y="12398"/>
                  </a:lnTo>
                  <a:lnTo>
                    <a:pt x="2300" y="12498"/>
                  </a:lnTo>
                  <a:lnTo>
                    <a:pt x="2375" y="12623"/>
                  </a:lnTo>
                  <a:lnTo>
                    <a:pt x="2450" y="12698"/>
                  </a:lnTo>
                  <a:lnTo>
                    <a:pt x="2525" y="12773"/>
                  </a:lnTo>
                  <a:lnTo>
                    <a:pt x="2650" y="12848"/>
                  </a:lnTo>
                  <a:lnTo>
                    <a:pt x="2750" y="12873"/>
                  </a:lnTo>
                  <a:lnTo>
                    <a:pt x="2875" y="12898"/>
                  </a:lnTo>
                  <a:lnTo>
                    <a:pt x="9074" y="12898"/>
                  </a:lnTo>
                  <a:lnTo>
                    <a:pt x="9199" y="12873"/>
                  </a:lnTo>
                  <a:lnTo>
                    <a:pt x="9299" y="12848"/>
                  </a:lnTo>
                  <a:lnTo>
                    <a:pt x="9424" y="12773"/>
                  </a:lnTo>
                  <a:lnTo>
                    <a:pt x="9499" y="12698"/>
                  </a:lnTo>
                  <a:lnTo>
                    <a:pt x="9574" y="12623"/>
                  </a:lnTo>
                  <a:lnTo>
                    <a:pt x="9624" y="12498"/>
                  </a:lnTo>
                  <a:lnTo>
                    <a:pt x="9674" y="12398"/>
                  </a:lnTo>
                  <a:lnTo>
                    <a:pt x="9674" y="12273"/>
                  </a:lnTo>
                  <a:lnTo>
                    <a:pt x="9674" y="10323"/>
                  </a:lnTo>
                  <a:lnTo>
                    <a:pt x="9699" y="10148"/>
                  </a:lnTo>
                  <a:lnTo>
                    <a:pt x="9749" y="9998"/>
                  </a:lnTo>
                  <a:lnTo>
                    <a:pt x="9824" y="9848"/>
                  </a:lnTo>
                  <a:lnTo>
                    <a:pt x="9924" y="9723"/>
                  </a:lnTo>
                  <a:lnTo>
                    <a:pt x="10049" y="9623"/>
                  </a:lnTo>
                  <a:lnTo>
                    <a:pt x="10199" y="9523"/>
                  </a:lnTo>
                  <a:lnTo>
                    <a:pt x="10349" y="9473"/>
                  </a:lnTo>
                  <a:lnTo>
                    <a:pt x="10498" y="9448"/>
                  </a:lnTo>
                  <a:close/>
                  <a:moveTo>
                    <a:pt x="3150" y="14123"/>
                  </a:moveTo>
                  <a:lnTo>
                    <a:pt x="2475" y="19147"/>
                  </a:lnTo>
                  <a:lnTo>
                    <a:pt x="2100" y="19147"/>
                  </a:lnTo>
                  <a:lnTo>
                    <a:pt x="2100" y="14123"/>
                  </a:lnTo>
                  <a:close/>
                  <a:moveTo>
                    <a:pt x="3850" y="0"/>
                  </a:moveTo>
                  <a:lnTo>
                    <a:pt x="3550" y="25"/>
                  </a:lnTo>
                  <a:lnTo>
                    <a:pt x="3250" y="75"/>
                  </a:lnTo>
                  <a:lnTo>
                    <a:pt x="2975" y="150"/>
                  </a:lnTo>
                  <a:lnTo>
                    <a:pt x="2700" y="250"/>
                  </a:lnTo>
                  <a:lnTo>
                    <a:pt x="2450" y="375"/>
                  </a:lnTo>
                  <a:lnTo>
                    <a:pt x="2200" y="550"/>
                  </a:lnTo>
                  <a:lnTo>
                    <a:pt x="1975" y="750"/>
                  </a:lnTo>
                  <a:lnTo>
                    <a:pt x="1750" y="950"/>
                  </a:lnTo>
                  <a:lnTo>
                    <a:pt x="1575" y="1200"/>
                  </a:lnTo>
                  <a:lnTo>
                    <a:pt x="1425" y="1450"/>
                  </a:lnTo>
                  <a:lnTo>
                    <a:pt x="1300" y="1700"/>
                  </a:lnTo>
                  <a:lnTo>
                    <a:pt x="1200" y="1975"/>
                  </a:lnTo>
                  <a:lnTo>
                    <a:pt x="1125" y="2275"/>
                  </a:lnTo>
                  <a:lnTo>
                    <a:pt x="1075" y="2550"/>
                  </a:lnTo>
                  <a:lnTo>
                    <a:pt x="1075" y="2850"/>
                  </a:lnTo>
                  <a:lnTo>
                    <a:pt x="1100" y="3150"/>
                  </a:lnTo>
                  <a:lnTo>
                    <a:pt x="1750" y="8924"/>
                  </a:lnTo>
                  <a:lnTo>
                    <a:pt x="1450" y="8874"/>
                  </a:lnTo>
                  <a:lnTo>
                    <a:pt x="1175" y="8899"/>
                  </a:lnTo>
                  <a:lnTo>
                    <a:pt x="900" y="8974"/>
                  </a:lnTo>
                  <a:lnTo>
                    <a:pt x="650" y="9099"/>
                  </a:lnTo>
                  <a:lnTo>
                    <a:pt x="425" y="9273"/>
                  </a:lnTo>
                  <a:lnTo>
                    <a:pt x="250" y="9498"/>
                  </a:lnTo>
                  <a:lnTo>
                    <a:pt x="100" y="9748"/>
                  </a:lnTo>
                  <a:lnTo>
                    <a:pt x="25" y="10023"/>
                  </a:lnTo>
                  <a:lnTo>
                    <a:pt x="0" y="10298"/>
                  </a:lnTo>
                  <a:lnTo>
                    <a:pt x="0" y="10523"/>
                  </a:lnTo>
                  <a:lnTo>
                    <a:pt x="75" y="10748"/>
                  </a:lnTo>
                  <a:lnTo>
                    <a:pt x="150" y="10948"/>
                  </a:lnTo>
                  <a:lnTo>
                    <a:pt x="250" y="11123"/>
                  </a:lnTo>
                  <a:lnTo>
                    <a:pt x="400" y="11298"/>
                  </a:lnTo>
                  <a:lnTo>
                    <a:pt x="550" y="11423"/>
                  </a:lnTo>
                  <a:lnTo>
                    <a:pt x="725" y="11548"/>
                  </a:lnTo>
                  <a:lnTo>
                    <a:pt x="925" y="11648"/>
                  </a:lnTo>
                  <a:lnTo>
                    <a:pt x="925" y="13098"/>
                  </a:lnTo>
                  <a:lnTo>
                    <a:pt x="950" y="13248"/>
                  </a:lnTo>
                  <a:lnTo>
                    <a:pt x="975" y="13398"/>
                  </a:lnTo>
                  <a:lnTo>
                    <a:pt x="1025" y="13523"/>
                  </a:lnTo>
                  <a:lnTo>
                    <a:pt x="1100" y="13648"/>
                  </a:lnTo>
                  <a:lnTo>
                    <a:pt x="1175" y="13773"/>
                  </a:lnTo>
                  <a:lnTo>
                    <a:pt x="1275" y="13873"/>
                  </a:lnTo>
                  <a:lnTo>
                    <a:pt x="1400" y="13948"/>
                  </a:lnTo>
                  <a:lnTo>
                    <a:pt x="1525" y="14023"/>
                  </a:lnTo>
                  <a:lnTo>
                    <a:pt x="1525" y="19422"/>
                  </a:lnTo>
                  <a:lnTo>
                    <a:pt x="1550" y="19547"/>
                  </a:lnTo>
                  <a:lnTo>
                    <a:pt x="1600" y="19622"/>
                  </a:lnTo>
                  <a:lnTo>
                    <a:pt x="1700" y="19697"/>
                  </a:lnTo>
                  <a:lnTo>
                    <a:pt x="1800" y="19722"/>
                  </a:lnTo>
                  <a:lnTo>
                    <a:pt x="2725" y="19722"/>
                  </a:lnTo>
                  <a:lnTo>
                    <a:pt x="2825" y="19697"/>
                  </a:lnTo>
                  <a:lnTo>
                    <a:pt x="2925" y="19647"/>
                  </a:lnTo>
                  <a:lnTo>
                    <a:pt x="2975" y="19572"/>
                  </a:lnTo>
                  <a:lnTo>
                    <a:pt x="3000" y="19472"/>
                  </a:lnTo>
                  <a:lnTo>
                    <a:pt x="3725" y="14123"/>
                  </a:lnTo>
                  <a:lnTo>
                    <a:pt x="7974" y="14123"/>
                  </a:lnTo>
                  <a:lnTo>
                    <a:pt x="8274" y="16422"/>
                  </a:lnTo>
                  <a:lnTo>
                    <a:pt x="8324" y="16522"/>
                  </a:lnTo>
                  <a:lnTo>
                    <a:pt x="8399" y="16597"/>
                  </a:lnTo>
                  <a:lnTo>
                    <a:pt x="8474" y="16647"/>
                  </a:lnTo>
                  <a:lnTo>
                    <a:pt x="8599" y="16672"/>
                  </a:lnTo>
                  <a:lnTo>
                    <a:pt x="8699" y="16622"/>
                  </a:lnTo>
                  <a:lnTo>
                    <a:pt x="8799" y="16547"/>
                  </a:lnTo>
                  <a:lnTo>
                    <a:pt x="8849" y="16447"/>
                  </a:lnTo>
                  <a:lnTo>
                    <a:pt x="8849" y="16347"/>
                  </a:lnTo>
                  <a:lnTo>
                    <a:pt x="8549" y="14123"/>
                  </a:lnTo>
                  <a:lnTo>
                    <a:pt x="9599" y="14123"/>
                  </a:lnTo>
                  <a:lnTo>
                    <a:pt x="9599" y="19147"/>
                  </a:lnTo>
                  <a:lnTo>
                    <a:pt x="9224" y="19147"/>
                  </a:lnTo>
                  <a:lnTo>
                    <a:pt x="9024" y="17697"/>
                  </a:lnTo>
                  <a:lnTo>
                    <a:pt x="8999" y="17572"/>
                  </a:lnTo>
                  <a:lnTo>
                    <a:pt x="8924" y="17497"/>
                  </a:lnTo>
                  <a:lnTo>
                    <a:pt x="8824" y="17447"/>
                  </a:lnTo>
                  <a:lnTo>
                    <a:pt x="8699" y="17447"/>
                  </a:lnTo>
                  <a:lnTo>
                    <a:pt x="8599" y="17472"/>
                  </a:lnTo>
                  <a:lnTo>
                    <a:pt x="8524" y="17547"/>
                  </a:lnTo>
                  <a:lnTo>
                    <a:pt x="8474" y="17647"/>
                  </a:lnTo>
                  <a:lnTo>
                    <a:pt x="8449" y="17772"/>
                  </a:lnTo>
                  <a:lnTo>
                    <a:pt x="8674" y="19472"/>
                  </a:lnTo>
                  <a:lnTo>
                    <a:pt x="8724" y="19572"/>
                  </a:lnTo>
                  <a:lnTo>
                    <a:pt x="8774" y="19647"/>
                  </a:lnTo>
                  <a:lnTo>
                    <a:pt x="8874" y="19697"/>
                  </a:lnTo>
                  <a:lnTo>
                    <a:pt x="8974" y="19722"/>
                  </a:lnTo>
                  <a:lnTo>
                    <a:pt x="9899" y="19722"/>
                  </a:lnTo>
                  <a:lnTo>
                    <a:pt x="9999" y="19697"/>
                  </a:lnTo>
                  <a:lnTo>
                    <a:pt x="10099" y="19622"/>
                  </a:lnTo>
                  <a:lnTo>
                    <a:pt x="10149" y="19547"/>
                  </a:lnTo>
                  <a:lnTo>
                    <a:pt x="10174" y="19422"/>
                  </a:lnTo>
                  <a:lnTo>
                    <a:pt x="10174" y="14098"/>
                  </a:lnTo>
                  <a:lnTo>
                    <a:pt x="10349" y="14048"/>
                  </a:lnTo>
                  <a:lnTo>
                    <a:pt x="10498" y="13973"/>
                  </a:lnTo>
                  <a:lnTo>
                    <a:pt x="10648" y="13873"/>
                  </a:lnTo>
                  <a:lnTo>
                    <a:pt x="10773" y="13748"/>
                  </a:lnTo>
                  <a:lnTo>
                    <a:pt x="10873" y="13623"/>
                  </a:lnTo>
                  <a:lnTo>
                    <a:pt x="10948" y="13448"/>
                  </a:lnTo>
                  <a:lnTo>
                    <a:pt x="10998" y="13273"/>
                  </a:lnTo>
                  <a:lnTo>
                    <a:pt x="11023" y="13098"/>
                  </a:lnTo>
                  <a:lnTo>
                    <a:pt x="11023" y="11648"/>
                  </a:lnTo>
                  <a:lnTo>
                    <a:pt x="11223" y="11548"/>
                  </a:lnTo>
                  <a:lnTo>
                    <a:pt x="11398" y="11423"/>
                  </a:lnTo>
                  <a:lnTo>
                    <a:pt x="11548" y="11298"/>
                  </a:lnTo>
                  <a:lnTo>
                    <a:pt x="11698" y="11123"/>
                  </a:lnTo>
                  <a:lnTo>
                    <a:pt x="11798" y="10948"/>
                  </a:lnTo>
                  <a:lnTo>
                    <a:pt x="11873" y="10748"/>
                  </a:lnTo>
                  <a:lnTo>
                    <a:pt x="11948" y="10523"/>
                  </a:lnTo>
                  <a:lnTo>
                    <a:pt x="11948" y="10298"/>
                  </a:lnTo>
                  <a:lnTo>
                    <a:pt x="11923" y="10023"/>
                  </a:lnTo>
                  <a:lnTo>
                    <a:pt x="11848" y="9748"/>
                  </a:lnTo>
                  <a:lnTo>
                    <a:pt x="11698" y="9498"/>
                  </a:lnTo>
                  <a:lnTo>
                    <a:pt x="11523" y="9273"/>
                  </a:lnTo>
                  <a:lnTo>
                    <a:pt x="11298" y="9099"/>
                  </a:lnTo>
                  <a:lnTo>
                    <a:pt x="11048" y="8974"/>
                  </a:lnTo>
                  <a:lnTo>
                    <a:pt x="10773" y="8899"/>
                  </a:lnTo>
                  <a:lnTo>
                    <a:pt x="10498" y="8874"/>
                  </a:lnTo>
                  <a:lnTo>
                    <a:pt x="10199" y="8924"/>
                  </a:lnTo>
                  <a:lnTo>
                    <a:pt x="10848" y="3150"/>
                  </a:lnTo>
                  <a:lnTo>
                    <a:pt x="10873" y="2850"/>
                  </a:lnTo>
                  <a:lnTo>
                    <a:pt x="10873" y="2550"/>
                  </a:lnTo>
                  <a:lnTo>
                    <a:pt x="10823" y="2275"/>
                  </a:lnTo>
                  <a:lnTo>
                    <a:pt x="10748" y="1975"/>
                  </a:lnTo>
                  <a:lnTo>
                    <a:pt x="10648" y="1700"/>
                  </a:lnTo>
                  <a:lnTo>
                    <a:pt x="10523" y="1450"/>
                  </a:lnTo>
                  <a:lnTo>
                    <a:pt x="10374" y="1200"/>
                  </a:lnTo>
                  <a:lnTo>
                    <a:pt x="10199" y="950"/>
                  </a:lnTo>
                  <a:lnTo>
                    <a:pt x="9974" y="750"/>
                  </a:lnTo>
                  <a:lnTo>
                    <a:pt x="9749" y="550"/>
                  </a:lnTo>
                  <a:lnTo>
                    <a:pt x="9499" y="375"/>
                  </a:lnTo>
                  <a:lnTo>
                    <a:pt x="9249" y="250"/>
                  </a:lnTo>
                  <a:lnTo>
                    <a:pt x="8974" y="150"/>
                  </a:lnTo>
                  <a:lnTo>
                    <a:pt x="8699" y="75"/>
                  </a:lnTo>
                  <a:lnTo>
                    <a:pt x="8399" y="25"/>
                  </a:lnTo>
                  <a:lnTo>
                    <a:pt x="8099" y="0"/>
                  </a:lnTo>
                  <a:lnTo>
                    <a:pt x="5874" y="0"/>
                  </a:lnTo>
                  <a:lnTo>
                    <a:pt x="5774" y="25"/>
                  </a:lnTo>
                  <a:lnTo>
                    <a:pt x="5674" y="75"/>
                  </a:lnTo>
                  <a:lnTo>
                    <a:pt x="5599" y="175"/>
                  </a:lnTo>
                  <a:lnTo>
                    <a:pt x="5599" y="300"/>
                  </a:lnTo>
                  <a:lnTo>
                    <a:pt x="5599" y="400"/>
                  </a:lnTo>
                  <a:lnTo>
                    <a:pt x="5674" y="500"/>
                  </a:lnTo>
                  <a:lnTo>
                    <a:pt x="5774" y="550"/>
                  </a:lnTo>
                  <a:lnTo>
                    <a:pt x="5874" y="575"/>
                  </a:lnTo>
                  <a:lnTo>
                    <a:pt x="8099" y="575"/>
                  </a:lnTo>
                  <a:lnTo>
                    <a:pt x="8324" y="600"/>
                  </a:lnTo>
                  <a:lnTo>
                    <a:pt x="8574" y="625"/>
                  </a:lnTo>
                  <a:lnTo>
                    <a:pt x="8799" y="700"/>
                  </a:lnTo>
                  <a:lnTo>
                    <a:pt x="8999" y="775"/>
                  </a:lnTo>
                  <a:lnTo>
                    <a:pt x="9224" y="875"/>
                  </a:lnTo>
                  <a:lnTo>
                    <a:pt x="9399" y="1025"/>
                  </a:lnTo>
                  <a:lnTo>
                    <a:pt x="9599" y="1175"/>
                  </a:lnTo>
                  <a:lnTo>
                    <a:pt x="9749" y="1325"/>
                  </a:lnTo>
                  <a:lnTo>
                    <a:pt x="9899" y="1525"/>
                  </a:lnTo>
                  <a:lnTo>
                    <a:pt x="10024" y="1725"/>
                  </a:lnTo>
                  <a:lnTo>
                    <a:pt x="10124" y="1925"/>
                  </a:lnTo>
                  <a:lnTo>
                    <a:pt x="10199" y="2150"/>
                  </a:lnTo>
                  <a:lnTo>
                    <a:pt x="10249" y="2375"/>
                  </a:lnTo>
                  <a:lnTo>
                    <a:pt x="10299" y="2600"/>
                  </a:lnTo>
                  <a:lnTo>
                    <a:pt x="10299" y="2850"/>
                  </a:lnTo>
                  <a:lnTo>
                    <a:pt x="10274" y="3075"/>
                  </a:lnTo>
                  <a:lnTo>
                    <a:pt x="9599" y="9248"/>
                  </a:lnTo>
                  <a:lnTo>
                    <a:pt x="9499" y="9323"/>
                  </a:lnTo>
                  <a:lnTo>
                    <a:pt x="9324" y="9548"/>
                  </a:lnTo>
                  <a:lnTo>
                    <a:pt x="9199" y="9773"/>
                  </a:lnTo>
                  <a:lnTo>
                    <a:pt x="9124" y="10048"/>
                  </a:lnTo>
                  <a:lnTo>
                    <a:pt x="9099" y="10323"/>
                  </a:lnTo>
                  <a:lnTo>
                    <a:pt x="9099" y="10948"/>
                  </a:lnTo>
                  <a:lnTo>
                    <a:pt x="2850" y="10948"/>
                  </a:lnTo>
                  <a:lnTo>
                    <a:pt x="2850" y="10323"/>
                  </a:lnTo>
                  <a:lnTo>
                    <a:pt x="2825" y="10048"/>
                  </a:lnTo>
                  <a:lnTo>
                    <a:pt x="2750" y="9773"/>
                  </a:lnTo>
                  <a:lnTo>
                    <a:pt x="2625" y="9548"/>
                  </a:lnTo>
                  <a:lnTo>
                    <a:pt x="2450" y="9323"/>
                  </a:lnTo>
                  <a:lnTo>
                    <a:pt x="2350" y="9248"/>
                  </a:lnTo>
                  <a:lnTo>
                    <a:pt x="1675" y="3075"/>
                  </a:lnTo>
                  <a:lnTo>
                    <a:pt x="1650" y="2850"/>
                  </a:lnTo>
                  <a:lnTo>
                    <a:pt x="1650" y="2600"/>
                  </a:lnTo>
                  <a:lnTo>
                    <a:pt x="1700" y="2375"/>
                  </a:lnTo>
                  <a:lnTo>
                    <a:pt x="1750" y="2150"/>
                  </a:lnTo>
                  <a:lnTo>
                    <a:pt x="1825" y="1925"/>
                  </a:lnTo>
                  <a:lnTo>
                    <a:pt x="1925" y="1725"/>
                  </a:lnTo>
                  <a:lnTo>
                    <a:pt x="2050" y="1525"/>
                  </a:lnTo>
                  <a:lnTo>
                    <a:pt x="2200" y="1325"/>
                  </a:lnTo>
                  <a:lnTo>
                    <a:pt x="2350" y="1175"/>
                  </a:lnTo>
                  <a:lnTo>
                    <a:pt x="2550" y="1025"/>
                  </a:lnTo>
                  <a:lnTo>
                    <a:pt x="2725" y="875"/>
                  </a:lnTo>
                  <a:lnTo>
                    <a:pt x="2950" y="775"/>
                  </a:lnTo>
                  <a:lnTo>
                    <a:pt x="3150" y="700"/>
                  </a:lnTo>
                  <a:lnTo>
                    <a:pt x="3375" y="625"/>
                  </a:lnTo>
                  <a:lnTo>
                    <a:pt x="3625" y="600"/>
                  </a:lnTo>
                  <a:lnTo>
                    <a:pt x="3850" y="575"/>
                  </a:lnTo>
                  <a:lnTo>
                    <a:pt x="4550" y="575"/>
                  </a:lnTo>
                  <a:lnTo>
                    <a:pt x="4675" y="550"/>
                  </a:lnTo>
                  <a:lnTo>
                    <a:pt x="4749" y="500"/>
                  </a:lnTo>
                  <a:lnTo>
                    <a:pt x="4824" y="400"/>
                  </a:lnTo>
                  <a:lnTo>
                    <a:pt x="4849" y="300"/>
                  </a:lnTo>
                  <a:lnTo>
                    <a:pt x="4824" y="175"/>
                  </a:lnTo>
                  <a:lnTo>
                    <a:pt x="4749" y="75"/>
                  </a:lnTo>
                  <a:lnTo>
                    <a:pt x="4675" y="25"/>
                  </a:lnTo>
                  <a:lnTo>
                    <a:pt x="45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84"/>
          <p:cNvGrpSpPr/>
          <p:nvPr/>
        </p:nvGrpSpPr>
        <p:grpSpPr>
          <a:xfrm>
            <a:off x="3890286" y="3210993"/>
            <a:ext cx="221850" cy="493050"/>
            <a:chOff x="3329450" y="1937650"/>
            <a:chExt cx="221850" cy="493050"/>
          </a:xfrm>
        </p:grpSpPr>
        <p:sp>
          <p:nvSpPr>
            <p:cNvPr id="1246" name="Google Shape;1246;p84"/>
            <p:cNvSpPr/>
            <p:nvPr/>
          </p:nvSpPr>
          <p:spPr>
            <a:xfrm>
              <a:off x="3329450" y="2050125"/>
              <a:ext cx="221850" cy="380575"/>
            </a:xfrm>
            <a:custGeom>
              <a:avLst/>
              <a:gdLst/>
              <a:ahLst/>
              <a:cxnLst/>
              <a:rect l="l" t="t" r="r" b="b"/>
              <a:pathLst>
                <a:path w="8874" h="15223" extrusionOk="0">
                  <a:moveTo>
                    <a:pt x="975" y="0"/>
                  </a:moveTo>
                  <a:lnTo>
                    <a:pt x="875" y="50"/>
                  </a:lnTo>
                  <a:lnTo>
                    <a:pt x="100" y="675"/>
                  </a:lnTo>
                  <a:lnTo>
                    <a:pt x="25" y="775"/>
                  </a:lnTo>
                  <a:lnTo>
                    <a:pt x="0" y="900"/>
                  </a:lnTo>
                  <a:lnTo>
                    <a:pt x="0" y="14923"/>
                  </a:lnTo>
                  <a:lnTo>
                    <a:pt x="25" y="15048"/>
                  </a:lnTo>
                  <a:lnTo>
                    <a:pt x="75" y="15123"/>
                  </a:lnTo>
                  <a:lnTo>
                    <a:pt x="175" y="15198"/>
                  </a:lnTo>
                  <a:lnTo>
                    <a:pt x="275" y="15223"/>
                  </a:lnTo>
                  <a:lnTo>
                    <a:pt x="8599" y="15223"/>
                  </a:lnTo>
                  <a:lnTo>
                    <a:pt x="8699" y="15198"/>
                  </a:lnTo>
                  <a:lnTo>
                    <a:pt x="8799" y="15123"/>
                  </a:lnTo>
                  <a:lnTo>
                    <a:pt x="8849" y="15048"/>
                  </a:lnTo>
                  <a:lnTo>
                    <a:pt x="8874" y="14923"/>
                  </a:lnTo>
                  <a:lnTo>
                    <a:pt x="8874" y="11148"/>
                  </a:lnTo>
                  <a:lnTo>
                    <a:pt x="8849" y="11023"/>
                  </a:lnTo>
                  <a:lnTo>
                    <a:pt x="8799" y="10923"/>
                  </a:lnTo>
                  <a:lnTo>
                    <a:pt x="8699" y="10873"/>
                  </a:lnTo>
                  <a:lnTo>
                    <a:pt x="8599" y="10848"/>
                  </a:lnTo>
                  <a:lnTo>
                    <a:pt x="8474" y="10873"/>
                  </a:lnTo>
                  <a:lnTo>
                    <a:pt x="8399" y="10923"/>
                  </a:lnTo>
                  <a:lnTo>
                    <a:pt x="8324" y="11023"/>
                  </a:lnTo>
                  <a:lnTo>
                    <a:pt x="8299" y="11148"/>
                  </a:lnTo>
                  <a:lnTo>
                    <a:pt x="8299" y="14648"/>
                  </a:lnTo>
                  <a:lnTo>
                    <a:pt x="575" y="14648"/>
                  </a:lnTo>
                  <a:lnTo>
                    <a:pt x="575" y="1050"/>
                  </a:lnTo>
                  <a:lnTo>
                    <a:pt x="1225" y="500"/>
                  </a:lnTo>
                  <a:lnTo>
                    <a:pt x="1300" y="425"/>
                  </a:lnTo>
                  <a:lnTo>
                    <a:pt x="1350" y="325"/>
                  </a:lnTo>
                  <a:lnTo>
                    <a:pt x="1325" y="200"/>
                  </a:lnTo>
                  <a:lnTo>
                    <a:pt x="1275" y="100"/>
                  </a:lnTo>
                  <a:lnTo>
                    <a:pt x="1200" y="25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4"/>
            <p:cNvSpPr/>
            <p:nvPr/>
          </p:nvSpPr>
          <p:spPr>
            <a:xfrm>
              <a:off x="3373825" y="1937650"/>
              <a:ext cx="177475" cy="364950"/>
            </a:xfrm>
            <a:custGeom>
              <a:avLst/>
              <a:gdLst/>
              <a:ahLst/>
              <a:cxnLst/>
              <a:rect l="l" t="t" r="r" b="b"/>
              <a:pathLst>
                <a:path w="7099" h="14598" extrusionOk="0">
                  <a:moveTo>
                    <a:pt x="2950" y="5049"/>
                  </a:moveTo>
                  <a:lnTo>
                    <a:pt x="3100" y="5149"/>
                  </a:lnTo>
                  <a:lnTo>
                    <a:pt x="3224" y="5274"/>
                  </a:lnTo>
                  <a:lnTo>
                    <a:pt x="3299" y="5449"/>
                  </a:lnTo>
                  <a:lnTo>
                    <a:pt x="3324" y="5624"/>
                  </a:lnTo>
                  <a:lnTo>
                    <a:pt x="3299" y="5749"/>
                  </a:lnTo>
                  <a:lnTo>
                    <a:pt x="3274" y="5874"/>
                  </a:lnTo>
                  <a:lnTo>
                    <a:pt x="3200" y="5999"/>
                  </a:lnTo>
                  <a:lnTo>
                    <a:pt x="3125" y="6099"/>
                  </a:lnTo>
                  <a:lnTo>
                    <a:pt x="3025" y="6174"/>
                  </a:lnTo>
                  <a:lnTo>
                    <a:pt x="2925" y="6224"/>
                  </a:lnTo>
                  <a:lnTo>
                    <a:pt x="2800" y="6274"/>
                  </a:lnTo>
                  <a:lnTo>
                    <a:pt x="2525" y="6274"/>
                  </a:lnTo>
                  <a:lnTo>
                    <a:pt x="2400" y="6224"/>
                  </a:lnTo>
                  <a:lnTo>
                    <a:pt x="2300" y="6174"/>
                  </a:lnTo>
                  <a:lnTo>
                    <a:pt x="2200" y="6099"/>
                  </a:lnTo>
                  <a:lnTo>
                    <a:pt x="2125" y="5999"/>
                  </a:lnTo>
                  <a:lnTo>
                    <a:pt x="2075" y="5874"/>
                  </a:lnTo>
                  <a:lnTo>
                    <a:pt x="2025" y="5749"/>
                  </a:lnTo>
                  <a:lnTo>
                    <a:pt x="2025" y="5624"/>
                  </a:lnTo>
                  <a:lnTo>
                    <a:pt x="2050" y="5449"/>
                  </a:lnTo>
                  <a:lnTo>
                    <a:pt x="2125" y="5274"/>
                  </a:lnTo>
                  <a:lnTo>
                    <a:pt x="2225" y="5149"/>
                  </a:lnTo>
                  <a:lnTo>
                    <a:pt x="2375" y="5049"/>
                  </a:lnTo>
                  <a:lnTo>
                    <a:pt x="2375" y="5624"/>
                  </a:lnTo>
                  <a:lnTo>
                    <a:pt x="2400" y="5749"/>
                  </a:lnTo>
                  <a:lnTo>
                    <a:pt x="2450" y="5824"/>
                  </a:lnTo>
                  <a:lnTo>
                    <a:pt x="2550" y="5899"/>
                  </a:lnTo>
                  <a:lnTo>
                    <a:pt x="2675" y="5924"/>
                  </a:lnTo>
                  <a:lnTo>
                    <a:pt x="2775" y="5899"/>
                  </a:lnTo>
                  <a:lnTo>
                    <a:pt x="2875" y="5824"/>
                  </a:lnTo>
                  <a:lnTo>
                    <a:pt x="2925" y="5749"/>
                  </a:lnTo>
                  <a:lnTo>
                    <a:pt x="2950" y="5624"/>
                  </a:lnTo>
                  <a:lnTo>
                    <a:pt x="2950" y="5049"/>
                  </a:lnTo>
                  <a:close/>
                  <a:moveTo>
                    <a:pt x="2675" y="0"/>
                  </a:moveTo>
                  <a:lnTo>
                    <a:pt x="2550" y="25"/>
                  </a:lnTo>
                  <a:lnTo>
                    <a:pt x="2450" y="75"/>
                  </a:lnTo>
                  <a:lnTo>
                    <a:pt x="2400" y="175"/>
                  </a:lnTo>
                  <a:lnTo>
                    <a:pt x="2375" y="300"/>
                  </a:lnTo>
                  <a:lnTo>
                    <a:pt x="2375" y="1950"/>
                  </a:lnTo>
                  <a:lnTo>
                    <a:pt x="100" y="3749"/>
                  </a:lnTo>
                  <a:lnTo>
                    <a:pt x="25" y="3849"/>
                  </a:lnTo>
                  <a:lnTo>
                    <a:pt x="0" y="3949"/>
                  </a:lnTo>
                  <a:lnTo>
                    <a:pt x="0" y="4049"/>
                  </a:lnTo>
                  <a:lnTo>
                    <a:pt x="75" y="4174"/>
                  </a:lnTo>
                  <a:lnTo>
                    <a:pt x="150" y="4224"/>
                  </a:lnTo>
                  <a:lnTo>
                    <a:pt x="250" y="4274"/>
                  </a:lnTo>
                  <a:lnTo>
                    <a:pt x="375" y="4249"/>
                  </a:lnTo>
                  <a:lnTo>
                    <a:pt x="475" y="4199"/>
                  </a:lnTo>
                  <a:lnTo>
                    <a:pt x="2375" y="2700"/>
                  </a:lnTo>
                  <a:lnTo>
                    <a:pt x="2375" y="4449"/>
                  </a:lnTo>
                  <a:lnTo>
                    <a:pt x="2175" y="4499"/>
                  </a:lnTo>
                  <a:lnTo>
                    <a:pt x="2000" y="4599"/>
                  </a:lnTo>
                  <a:lnTo>
                    <a:pt x="1850" y="4724"/>
                  </a:lnTo>
                  <a:lnTo>
                    <a:pt x="1700" y="4874"/>
                  </a:lnTo>
                  <a:lnTo>
                    <a:pt x="1600" y="5024"/>
                  </a:lnTo>
                  <a:lnTo>
                    <a:pt x="1500" y="5224"/>
                  </a:lnTo>
                  <a:lnTo>
                    <a:pt x="1450" y="5424"/>
                  </a:lnTo>
                  <a:lnTo>
                    <a:pt x="1425" y="5624"/>
                  </a:lnTo>
                  <a:lnTo>
                    <a:pt x="1450" y="5874"/>
                  </a:lnTo>
                  <a:lnTo>
                    <a:pt x="1525" y="6099"/>
                  </a:lnTo>
                  <a:lnTo>
                    <a:pt x="1650" y="6324"/>
                  </a:lnTo>
                  <a:lnTo>
                    <a:pt x="1800" y="6499"/>
                  </a:lnTo>
                  <a:lnTo>
                    <a:pt x="1975" y="6649"/>
                  </a:lnTo>
                  <a:lnTo>
                    <a:pt x="2175" y="6749"/>
                  </a:lnTo>
                  <a:lnTo>
                    <a:pt x="2425" y="6824"/>
                  </a:lnTo>
                  <a:lnTo>
                    <a:pt x="2675" y="6849"/>
                  </a:lnTo>
                  <a:lnTo>
                    <a:pt x="2900" y="6824"/>
                  </a:lnTo>
                  <a:lnTo>
                    <a:pt x="3150" y="6749"/>
                  </a:lnTo>
                  <a:lnTo>
                    <a:pt x="3349" y="6649"/>
                  </a:lnTo>
                  <a:lnTo>
                    <a:pt x="3524" y="6499"/>
                  </a:lnTo>
                  <a:lnTo>
                    <a:pt x="3674" y="6324"/>
                  </a:lnTo>
                  <a:lnTo>
                    <a:pt x="3799" y="6099"/>
                  </a:lnTo>
                  <a:lnTo>
                    <a:pt x="3874" y="5874"/>
                  </a:lnTo>
                  <a:lnTo>
                    <a:pt x="3899" y="5624"/>
                  </a:lnTo>
                  <a:lnTo>
                    <a:pt x="3874" y="5424"/>
                  </a:lnTo>
                  <a:lnTo>
                    <a:pt x="3824" y="5224"/>
                  </a:lnTo>
                  <a:lnTo>
                    <a:pt x="3724" y="5024"/>
                  </a:lnTo>
                  <a:lnTo>
                    <a:pt x="3624" y="4874"/>
                  </a:lnTo>
                  <a:lnTo>
                    <a:pt x="3474" y="4724"/>
                  </a:lnTo>
                  <a:lnTo>
                    <a:pt x="3324" y="4599"/>
                  </a:lnTo>
                  <a:lnTo>
                    <a:pt x="3150" y="4499"/>
                  </a:lnTo>
                  <a:lnTo>
                    <a:pt x="2950" y="4449"/>
                  </a:lnTo>
                  <a:lnTo>
                    <a:pt x="2950" y="2700"/>
                  </a:lnTo>
                  <a:lnTo>
                    <a:pt x="6524" y="5549"/>
                  </a:lnTo>
                  <a:lnTo>
                    <a:pt x="6524" y="14323"/>
                  </a:lnTo>
                  <a:lnTo>
                    <a:pt x="6549" y="14423"/>
                  </a:lnTo>
                  <a:lnTo>
                    <a:pt x="6624" y="14523"/>
                  </a:lnTo>
                  <a:lnTo>
                    <a:pt x="6699" y="14598"/>
                  </a:lnTo>
                  <a:lnTo>
                    <a:pt x="6924" y="14598"/>
                  </a:lnTo>
                  <a:lnTo>
                    <a:pt x="7024" y="14523"/>
                  </a:lnTo>
                  <a:lnTo>
                    <a:pt x="7074" y="14423"/>
                  </a:lnTo>
                  <a:lnTo>
                    <a:pt x="7099" y="14323"/>
                  </a:lnTo>
                  <a:lnTo>
                    <a:pt x="7099" y="5399"/>
                  </a:lnTo>
                  <a:lnTo>
                    <a:pt x="7074" y="5274"/>
                  </a:lnTo>
                  <a:lnTo>
                    <a:pt x="6999" y="5174"/>
                  </a:lnTo>
                  <a:lnTo>
                    <a:pt x="2950" y="1950"/>
                  </a:lnTo>
                  <a:lnTo>
                    <a:pt x="2950" y="300"/>
                  </a:lnTo>
                  <a:lnTo>
                    <a:pt x="2925" y="175"/>
                  </a:lnTo>
                  <a:lnTo>
                    <a:pt x="2875" y="75"/>
                  </a:lnTo>
                  <a:lnTo>
                    <a:pt x="2775" y="25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4"/>
            <p:cNvSpPr/>
            <p:nvPr/>
          </p:nvSpPr>
          <p:spPr>
            <a:xfrm>
              <a:off x="3401300" y="2148850"/>
              <a:ext cx="78150" cy="166250"/>
            </a:xfrm>
            <a:custGeom>
              <a:avLst/>
              <a:gdLst/>
              <a:ahLst/>
              <a:cxnLst/>
              <a:rect l="l" t="t" r="r" b="b"/>
              <a:pathLst>
                <a:path w="3126" h="6650" extrusionOk="0">
                  <a:moveTo>
                    <a:pt x="1251" y="1250"/>
                  </a:moveTo>
                  <a:lnTo>
                    <a:pt x="1251" y="2650"/>
                  </a:lnTo>
                  <a:lnTo>
                    <a:pt x="1051" y="2550"/>
                  </a:lnTo>
                  <a:lnTo>
                    <a:pt x="901" y="2425"/>
                  </a:lnTo>
                  <a:lnTo>
                    <a:pt x="801" y="2325"/>
                  </a:lnTo>
                  <a:lnTo>
                    <a:pt x="726" y="2200"/>
                  </a:lnTo>
                  <a:lnTo>
                    <a:pt x="701" y="2025"/>
                  </a:lnTo>
                  <a:lnTo>
                    <a:pt x="726" y="1850"/>
                  </a:lnTo>
                  <a:lnTo>
                    <a:pt x="776" y="1675"/>
                  </a:lnTo>
                  <a:lnTo>
                    <a:pt x="876" y="1500"/>
                  </a:lnTo>
                  <a:lnTo>
                    <a:pt x="951" y="1425"/>
                  </a:lnTo>
                  <a:lnTo>
                    <a:pt x="1026" y="1375"/>
                  </a:lnTo>
                  <a:lnTo>
                    <a:pt x="1126" y="1300"/>
                  </a:lnTo>
                  <a:lnTo>
                    <a:pt x="1226" y="1275"/>
                  </a:lnTo>
                  <a:lnTo>
                    <a:pt x="1251" y="1250"/>
                  </a:lnTo>
                  <a:close/>
                  <a:moveTo>
                    <a:pt x="1826" y="3525"/>
                  </a:moveTo>
                  <a:lnTo>
                    <a:pt x="1951" y="3575"/>
                  </a:lnTo>
                  <a:lnTo>
                    <a:pt x="2175" y="3675"/>
                  </a:lnTo>
                  <a:lnTo>
                    <a:pt x="2325" y="3800"/>
                  </a:lnTo>
                  <a:lnTo>
                    <a:pt x="2450" y="3925"/>
                  </a:lnTo>
                  <a:lnTo>
                    <a:pt x="2500" y="4075"/>
                  </a:lnTo>
                  <a:lnTo>
                    <a:pt x="2550" y="4225"/>
                  </a:lnTo>
                  <a:lnTo>
                    <a:pt x="2550" y="4350"/>
                  </a:lnTo>
                  <a:lnTo>
                    <a:pt x="2550" y="4525"/>
                  </a:lnTo>
                  <a:lnTo>
                    <a:pt x="2525" y="4650"/>
                  </a:lnTo>
                  <a:lnTo>
                    <a:pt x="2475" y="4775"/>
                  </a:lnTo>
                  <a:lnTo>
                    <a:pt x="2400" y="4900"/>
                  </a:lnTo>
                  <a:lnTo>
                    <a:pt x="2325" y="5025"/>
                  </a:lnTo>
                  <a:lnTo>
                    <a:pt x="2225" y="5125"/>
                  </a:lnTo>
                  <a:lnTo>
                    <a:pt x="2101" y="5225"/>
                  </a:lnTo>
                  <a:lnTo>
                    <a:pt x="1976" y="5300"/>
                  </a:lnTo>
                  <a:lnTo>
                    <a:pt x="1826" y="5350"/>
                  </a:lnTo>
                  <a:lnTo>
                    <a:pt x="1826" y="3525"/>
                  </a:lnTo>
                  <a:close/>
                  <a:moveTo>
                    <a:pt x="1526" y="1"/>
                  </a:moveTo>
                  <a:lnTo>
                    <a:pt x="1426" y="26"/>
                  </a:lnTo>
                  <a:lnTo>
                    <a:pt x="1326" y="76"/>
                  </a:lnTo>
                  <a:lnTo>
                    <a:pt x="1276" y="176"/>
                  </a:lnTo>
                  <a:lnTo>
                    <a:pt x="1251" y="276"/>
                  </a:lnTo>
                  <a:lnTo>
                    <a:pt x="1251" y="675"/>
                  </a:lnTo>
                  <a:lnTo>
                    <a:pt x="1051" y="725"/>
                  </a:lnTo>
                  <a:lnTo>
                    <a:pt x="901" y="775"/>
                  </a:lnTo>
                  <a:lnTo>
                    <a:pt x="726" y="875"/>
                  </a:lnTo>
                  <a:lnTo>
                    <a:pt x="601" y="975"/>
                  </a:lnTo>
                  <a:lnTo>
                    <a:pt x="476" y="1100"/>
                  </a:lnTo>
                  <a:lnTo>
                    <a:pt x="351" y="1250"/>
                  </a:lnTo>
                  <a:lnTo>
                    <a:pt x="276" y="1400"/>
                  </a:lnTo>
                  <a:lnTo>
                    <a:pt x="201" y="1575"/>
                  </a:lnTo>
                  <a:lnTo>
                    <a:pt x="151" y="1750"/>
                  </a:lnTo>
                  <a:lnTo>
                    <a:pt x="126" y="1925"/>
                  </a:lnTo>
                  <a:lnTo>
                    <a:pt x="126" y="2075"/>
                  </a:lnTo>
                  <a:lnTo>
                    <a:pt x="151" y="2250"/>
                  </a:lnTo>
                  <a:lnTo>
                    <a:pt x="201" y="2400"/>
                  </a:lnTo>
                  <a:lnTo>
                    <a:pt x="251" y="2550"/>
                  </a:lnTo>
                  <a:lnTo>
                    <a:pt x="326" y="2675"/>
                  </a:lnTo>
                  <a:lnTo>
                    <a:pt x="426" y="2800"/>
                  </a:lnTo>
                  <a:lnTo>
                    <a:pt x="526" y="2900"/>
                  </a:lnTo>
                  <a:lnTo>
                    <a:pt x="851" y="3100"/>
                  </a:lnTo>
                  <a:lnTo>
                    <a:pt x="1251" y="3300"/>
                  </a:lnTo>
                  <a:lnTo>
                    <a:pt x="1251" y="5400"/>
                  </a:lnTo>
                  <a:lnTo>
                    <a:pt x="1051" y="5375"/>
                  </a:lnTo>
                  <a:lnTo>
                    <a:pt x="851" y="5325"/>
                  </a:lnTo>
                  <a:lnTo>
                    <a:pt x="651" y="5225"/>
                  </a:lnTo>
                  <a:lnTo>
                    <a:pt x="451" y="5100"/>
                  </a:lnTo>
                  <a:lnTo>
                    <a:pt x="326" y="5050"/>
                  </a:lnTo>
                  <a:lnTo>
                    <a:pt x="226" y="5050"/>
                  </a:lnTo>
                  <a:lnTo>
                    <a:pt x="126" y="5100"/>
                  </a:lnTo>
                  <a:lnTo>
                    <a:pt x="51" y="5175"/>
                  </a:lnTo>
                  <a:lnTo>
                    <a:pt x="1" y="5300"/>
                  </a:lnTo>
                  <a:lnTo>
                    <a:pt x="1" y="5400"/>
                  </a:lnTo>
                  <a:lnTo>
                    <a:pt x="51" y="5500"/>
                  </a:lnTo>
                  <a:lnTo>
                    <a:pt x="126" y="5575"/>
                  </a:lnTo>
                  <a:lnTo>
                    <a:pt x="426" y="5750"/>
                  </a:lnTo>
                  <a:lnTo>
                    <a:pt x="701" y="5875"/>
                  </a:lnTo>
                  <a:lnTo>
                    <a:pt x="976" y="5950"/>
                  </a:lnTo>
                  <a:lnTo>
                    <a:pt x="1251" y="5975"/>
                  </a:lnTo>
                  <a:lnTo>
                    <a:pt x="1251" y="6374"/>
                  </a:lnTo>
                  <a:lnTo>
                    <a:pt x="1276" y="6474"/>
                  </a:lnTo>
                  <a:lnTo>
                    <a:pt x="1326" y="6574"/>
                  </a:lnTo>
                  <a:lnTo>
                    <a:pt x="1426" y="6649"/>
                  </a:lnTo>
                  <a:lnTo>
                    <a:pt x="1651" y="6649"/>
                  </a:lnTo>
                  <a:lnTo>
                    <a:pt x="1726" y="6574"/>
                  </a:lnTo>
                  <a:lnTo>
                    <a:pt x="1801" y="6474"/>
                  </a:lnTo>
                  <a:lnTo>
                    <a:pt x="1826" y="6374"/>
                  </a:lnTo>
                  <a:lnTo>
                    <a:pt x="1826" y="5950"/>
                  </a:lnTo>
                  <a:lnTo>
                    <a:pt x="2101" y="5875"/>
                  </a:lnTo>
                  <a:lnTo>
                    <a:pt x="2325" y="5775"/>
                  </a:lnTo>
                  <a:lnTo>
                    <a:pt x="2525" y="5625"/>
                  </a:lnTo>
                  <a:lnTo>
                    <a:pt x="2725" y="5450"/>
                  </a:lnTo>
                  <a:lnTo>
                    <a:pt x="2850" y="5250"/>
                  </a:lnTo>
                  <a:lnTo>
                    <a:pt x="2975" y="5050"/>
                  </a:lnTo>
                  <a:lnTo>
                    <a:pt x="3050" y="4850"/>
                  </a:lnTo>
                  <a:lnTo>
                    <a:pt x="3125" y="4625"/>
                  </a:lnTo>
                  <a:lnTo>
                    <a:pt x="3125" y="4350"/>
                  </a:lnTo>
                  <a:lnTo>
                    <a:pt x="3125" y="4100"/>
                  </a:lnTo>
                  <a:lnTo>
                    <a:pt x="3050" y="3875"/>
                  </a:lnTo>
                  <a:lnTo>
                    <a:pt x="2950" y="3650"/>
                  </a:lnTo>
                  <a:lnTo>
                    <a:pt x="2800" y="3450"/>
                  </a:lnTo>
                  <a:lnTo>
                    <a:pt x="2625" y="3275"/>
                  </a:lnTo>
                  <a:lnTo>
                    <a:pt x="2400" y="3150"/>
                  </a:lnTo>
                  <a:lnTo>
                    <a:pt x="2150" y="3025"/>
                  </a:lnTo>
                  <a:lnTo>
                    <a:pt x="1826" y="2900"/>
                  </a:lnTo>
                  <a:lnTo>
                    <a:pt x="1826" y="1225"/>
                  </a:lnTo>
                  <a:lnTo>
                    <a:pt x="2026" y="1275"/>
                  </a:lnTo>
                  <a:lnTo>
                    <a:pt x="2175" y="1350"/>
                  </a:lnTo>
                  <a:lnTo>
                    <a:pt x="2300" y="1450"/>
                  </a:lnTo>
                  <a:lnTo>
                    <a:pt x="2400" y="1500"/>
                  </a:lnTo>
                  <a:lnTo>
                    <a:pt x="2525" y="1525"/>
                  </a:lnTo>
                  <a:lnTo>
                    <a:pt x="2625" y="1500"/>
                  </a:lnTo>
                  <a:lnTo>
                    <a:pt x="2725" y="1425"/>
                  </a:lnTo>
                  <a:lnTo>
                    <a:pt x="2775" y="1325"/>
                  </a:lnTo>
                  <a:lnTo>
                    <a:pt x="2800" y="1225"/>
                  </a:lnTo>
                  <a:lnTo>
                    <a:pt x="2775" y="1125"/>
                  </a:lnTo>
                  <a:lnTo>
                    <a:pt x="2700" y="1025"/>
                  </a:lnTo>
                  <a:lnTo>
                    <a:pt x="2625" y="975"/>
                  </a:lnTo>
                  <a:lnTo>
                    <a:pt x="2450" y="850"/>
                  </a:lnTo>
                  <a:lnTo>
                    <a:pt x="2175" y="725"/>
                  </a:lnTo>
                  <a:lnTo>
                    <a:pt x="2001" y="675"/>
                  </a:lnTo>
                  <a:lnTo>
                    <a:pt x="1826" y="651"/>
                  </a:lnTo>
                  <a:lnTo>
                    <a:pt x="1826" y="276"/>
                  </a:lnTo>
                  <a:lnTo>
                    <a:pt x="1801" y="176"/>
                  </a:lnTo>
                  <a:lnTo>
                    <a:pt x="1726" y="76"/>
                  </a:lnTo>
                  <a:lnTo>
                    <a:pt x="1651" y="26"/>
                  </a:lnTo>
                  <a:lnTo>
                    <a:pt x="1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4"/>
            <p:cNvSpPr/>
            <p:nvPr/>
          </p:nvSpPr>
          <p:spPr>
            <a:xfrm>
              <a:off x="3388175" y="2333200"/>
              <a:ext cx="104400" cy="14400"/>
            </a:xfrm>
            <a:custGeom>
              <a:avLst/>
              <a:gdLst/>
              <a:ahLst/>
              <a:cxnLst/>
              <a:rect l="l" t="t" r="r" b="b"/>
              <a:pathLst>
                <a:path w="4176" h="576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101" y="500"/>
                  </a:lnTo>
                  <a:lnTo>
                    <a:pt x="176" y="550"/>
                  </a:lnTo>
                  <a:lnTo>
                    <a:pt x="301" y="575"/>
                  </a:lnTo>
                  <a:lnTo>
                    <a:pt x="3875" y="575"/>
                  </a:lnTo>
                  <a:lnTo>
                    <a:pt x="4000" y="550"/>
                  </a:lnTo>
                  <a:lnTo>
                    <a:pt x="4075" y="500"/>
                  </a:lnTo>
                  <a:lnTo>
                    <a:pt x="4150" y="400"/>
                  </a:lnTo>
                  <a:lnTo>
                    <a:pt x="4175" y="300"/>
                  </a:lnTo>
                  <a:lnTo>
                    <a:pt x="4150" y="175"/>
                  </a:lnTo>
                  <a:lnTo>
                    <a:pt x="4075" y="100"/>
                  </a:lnTo>
                  <a:lnTo>
                    <a:pt x="4000" y="25"/>
                  </a:lnTo>
                  <a:lnTo>
                    <a:pt x="38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4"/>
            <p:cNvSpPr/>
            <p:nvPr/>
          </p:nvSpPr>
          <p:spPr>
            <a:xfrm>
              <a:off x="3410675" y="2361950"/>
              <a:ext cx="59400" cy="14375"/>
            </a:xfrm>
            <a:custGeom>
              <a:avLst/>
              <a:gdLst/>
              <a:ahLst/>
              <a:cxnLst/>
              <a:rect l="l" t="t" r="r" b="b"/>
              <a:pathLst>
                <a:path w="2376" h="575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76" y="500"/>
                  </a:lnTo>
                  <a:lnTo>
                    <a:pt x="176" y="550"/>
                  </a:lnTo>
                  <a:lnTo>
                    <a:pt x="301" y="575"/>
                  </a:lnTo>
                  <a:lnTo>
                    <a:pt x="2075" y="575"/>
                  </a:lnTo>
                  <a:lnTo>
                    <a:pt x="2200" y="550"/>
                  </a:lnTo>
                  <a:lnTo>
                    <a:pt x="2300" y="500"/>
                  </a:lnTo>
                  <a:lnTo>
                    <a:pt x="2350" y="400"/>
                  </a:lnTo>
                  <a:lnTo>
                    <a:pt x="2375" y="300"/>
                  </a:lnTo>
                  <a:lnTo>
                    <a:pt x="2350" y="175"/>
                  </a:lnTo>
                  <a:lnTo>
                    <a:pt x="2300" y="100"/>
                  </a:lnTo>
                  <a:lnTo>
                    <a:pt x="2200" y="25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84"/>
          <p:cNvGrpSpPr/>
          <p:nvPr/>
        </p:nvGrpSpPr>
        <p:grpSpPr>
          <a:xfrm>
            <a:off x="4961099" y="3210993"/>
            <a:ext cx="366225" cy="493050"/>
            <a:chOff x="3996200" y="1937650"/>
            <a:chExt cx="366225" cy="493050"/>
          </a:xfrm>
        </p:grpSpPr>
        <p:sp>
          <p:nvSpPr>
            <p:cNvPr id="1252" name="Google Shape;1252;p84"/>
            <p:cNvSpPr/>
            <p:nvPr/>
          </p:nvSpPr>
          <p:spPr>
            <a:xfrm>
              <a:off x="4085575" y="2130725"/>
              <a:ext cx="187475" cy="216250"/>
            </a:xfrm>
            <a:custGeom>
              <a:avLst/>
              <a:gdLst/>
              <a:ahLst/>
              <a:cxnLst/>
              <a:rect l="l" t="t" r="r" b="b"/>
              <a:pathLst>
                <a:path w="7499" h="8650" extrusionOk="0">
                  <a:moveTo>
                    <a:pt x="3749" y="1"/>
                  </a:moveTo>
                  <a:lnTo>
                    <a:pt x="3549" y="26"/>
                  </a:lnTo>
                  <a:lnTo>
                    <a:pt x="3374" y="51"/>
                  </a:lnTo>
                  <a:lnTo>
                    <a:pt x="3200" y="101"/>
                  </a:lnTo>
                  <a:lnTo>
                    <a:pt x="3000" y="151"/>
                  </a:lnTo>
                  <a:lnTo>
                    <a:pt x="2850" y="226"/>
                  </a:lnTo>
                  <a:lnTo>
                    <a:pt x="2675" y="326"/>
                  </a:lnTo>
                  <a:lnTo>
                    <a:pt x="2525" y="451"/>
                  </a:lnTo>
                  <a:lnTo>
                    <a:pt x="2375" y="576"/>
                  </a:lnTo>
                  <a:lnTo>
                    <a:pt x="2250" y="726"/>
                  </a:lnTo>
                  <a:lnTo>
                    <a:pt x="2150" y="876"/>
                  </a:lnTo>
                  <a:lnTo>
                    <a:pt x="2050" y="1026"/>
                  </a:lnTo>
                  <a:lnTo>
                    <a:pt x="1950" y="1201"/>
                  </a:lnTo>
                  <a:lnTo>
                    <a:pt x="1900" y="1376"/>
                  </a:lnTo>
                  <a:lnTo>
                    <a:pt x="1850" y="1575"/>
                  </a:lnTo>
                  <a:lnTo>
                    <a:pt x="1825" y="1750"/>
                  </a:lnTo>
                  <a:lnTo>
                    <a:pt x="1825" y="1950"/>
                  </a:lnTo>
                  <a:lnTo>
                    <a:pt x="1825" y="2250"/>
                  </a:lnTo>
                  <a:lnTo>
                    <a:pt x="1900" y="2525"/>
                  </a:lnTo>
                  <a:lnTo>
                    <a:pt x="425" y="2525"/>
                  </a:lnTo>
                  <a:lnTo>
                    <a:pt x="350" y="2550"/>
                  </a:lnTo>
                  <a:lnTo>
                    <a:pt x="250" y="2575"/>
                  </a:lnTo>
                  <a:lnTo>
                    <a:pt x="175" y="2625"/>
                  </a:lnTo>
                  <a:lnTo>
                    <a:pt x="125" y="2675"/>
                  </a:lnTo>
                  <a:lnTo>
                    <a:pt x="75" y="2750"/>
                  </a:lnTo>
                  <a:lnTo>
                    <a:pt x="25" y="2825"/>
                  </a:lnTo>
                  <a:lnTo>
                    <a:pt x="0" y="2900"/>
                  </a:lnTo>
                  <a:lnTo>
                    <a:pt x="0" y="3000"/>
                  </a:lnTo>
                  <a:lnTo>
                    <a:pt x="50" y="3400"/>
                  </a:lnTo>
                  <a:lnTo>
                    <a:pt x="125" y="3950"/>
                  </a:lnTo>
                  <a:lnTo>
                    <a:pt x="250" y="4675"/>
                  </a:lnTo>
                  <a:lnTo>
                    <a:pt x="450" y="5450"/>
                  </a:lnTo>
                  <a:lnTo>
                    <a:pt x="600" y="5975"/>
                  </a:lnTo>
                  <a:lnTo>
                    <a:pt x="750" y="6450"/>
                  </a:lnTo>
                  <a:lnTo>
                    <a:pt x="925" y="6875"/>
                  </a:lnTo>
                  <a:lnTo>
                    <a:pt x="1125" y="7299"/>
                  </a:lnTo>
                  <a:lnTo>
                    <a:pt x="1350" y="7674"/>
                  </a:lnTo>
                  <a:lnTo>
                    <a:pt x="1550" y="7999"/>
                  </a:lnTo>
                  <a:lnTo>
                    <a:pt x="1800" y="8299"/>
                  </a:lnTo>
                  <a:lnTo>
                    <a:pt x="2050" y="8574"/>
                  </a:lnTo>
                  <a:lnTo>
                    <a:pt x="2150" y="8649"/>
                  </a:lnTo>
                  <a:lnTo>
                    <a:pt x="5374" y="8649"/>
                  </a:lnTo>
                  <a:lnTo>
                    <a:pt x="5449" y="8574"/>
                  </a:lnTo>
                  <a:lnTo>
                    <a:pt x="5699" y="8324"/>
                  </a:lnTo>
                  <a:lnTo>
                    <a:pt x="5924" y="8024"/>
                  </a:lnTo>
                  <a:lnTo>
                    <a:pt x="6149" y="7699"/>
                  </a:lnTo>
                  <a:lnTo>
                    <a:pt x="6349" y="7324"/>
                  </a:lnTo>
                  <a:lnTo>
                    <a:pt x="6549" y="6924"/>
                  </a:lnTo>
                  <a:lnTo>
                    <a:pt x="6724" y="6500"/>
                  </a:lnTo>
                  <a:lnTo>
                    <a:pt x="6899" y="6050"/>
                  </a:lnTo>
                  <a:lnTo>
                    <a:pt x="7049" y="5550"/>
                  </a:lnTo>
                  <a:lnTo>
                    <a:pt x="7049" y="5450"/>
                  </a:lnTo>
                  <a:lnTo>
                    <a:pt x="7024" y="5350"/>
                  </a:lnTo>
                  <a:lnTo>
                    <a:pt x="6949" y="5250"/>
                  </a:lnTo>
                  <a:lnTo>
                    <a:pt x="6849" y="5200"/>
                  </a:lnTo>
                  <a:lnTo>
                    <a:pt x="6724" y="5200"/>
                  </a:lnTo>
                  <a:lnTo>
                    <a:pt x="6624" y="5225"/>
                  </a:lnTo>
                  <a:lnTo>
                    <a:pt x="6524" y="5300"/>
                  </a:lnTo>
                  <a:lnTo>
                    <a:pt x="6474" y="5400"/>
                  </a:lnTo>
                  <a:lnTo>
                    <a:pt x="6349" y="5825"/>
                  </a:lnTo>
                  <a:lnTo>
                    <a:pt x="6199" y="6250"/>
                  </a:lnTo>
                  <a:lnTo>
                    <a:pt x="6049" y="6625"/>
                  </a:lnTo>
                  <a:lnTo>
                    <a:pt x="5899" y="6974"/>
                  </a:lnTo>
                  <a:lnTo>
                    <a:pt x="5724" y="7299"/>
                  </a:lnTo>
                  <a:lnTo>
                    <a:pt x="5524" y="7574"/>
                  </a:lnTo>
                  <a:lnTo>
                    <a:pt x="5349" y="7849"/>
                  </a:lnTo>
                  <a:lnTo>
                    <a:pt x="5124" y="8074"/>
                  </a:lnTo>
                  <a:lnTo>
                    <a:pt x="2375" y="8074"/>
                  </a:lnTo>
                  <a:lnTo>
                    <a:pt x="2150" y="7799"/>
                  </a:lnTo>
                  <a:lnTo>
                    <a:pt x="1925" y="7499"/>
                  </a:lnTo>
                  <a:lnTo>
                    <a:pt x="1725" y="7199"/>
                  </a:lnTo>
                  <a:lnTo>
                    <a:pt x="1550" y="6850"/>
                  </a:lnTo>
                  <a:lnTo>
                    <a:pt x="1400" y="6500"/>
                  </a:lnTo>
                  <a:lnTo>
                    <a:pt x="1250" y="6125"/>
                  </a:lnTo>
                  <a:lnTo>
                    <a:pt x="1025" y="5400"/>
                  </a:lnTo>
                  <a:lnTo>
                    <a:pt x="850" y="4700"/>
                  </a:lnTo>
                  <a:lnTo>
                    <a:pt x="725" y="4050"/>
                  </a:lnTo>
                  <a:lnTo>
                    <a:pt x="650" y="3525"/>
                  </a:lnTo>
                  <a:lnTo>
                    <a:pt x="600" y="3100"/>
                  </a:lnTo>
                  <a:lnTo>
                    <a:pt x="2425" y="3100"/>
                  </a:lnTo>
                  <a:lnTo>
                    <a:pt x="2500" y="3075"/>
                  </a:lnTo>
                  <a:lnTo>
                    <a:pt x="2550" y="3025"/>
                  </a:lnTo>
                  <a:lnTo>
                    <a:pt x="2600" y="2950"/>
                  </a:lnTo>
                  <a:lnTo>
                    <a:pt x="2625" y="2900"/>
                  </a:lnTo>
                  <a:lnTo>
                    <a:pt x="2650" y="2825"/>
                  </a:lnTo>
                  <a:lnTo>
                    <a:pt x="2625" y="2750"/>
                  </a:lnTo>
                  <a:lnTo>
                    <a:pt x="2600" y="2675"/>
                  </a:lnTo>
                  <a:lnTo>
                    <a:pt x="2500" y="2500"/>
                  </a:lnTo>
                  <a:lnTo>
                    <a:pt x="2450" y="2325"/>
                  </a:lnTo>
                  <a:lnTo>
                    <a:pt x="2400" y="2150"/>
                  </a:lnTo>
                  <a:lnTo>
                    <a:pt x="2400" y="1950"/>
                  </a:lnTo>
                  <a:lnTo>
                    <a:pt x="2425" y="1675"/>
                  </a:lnTo>
                  <a:lnTo>
                    <a:pt x="2500" y="1425"/>
                  </a:lnTo>
                  <a:lnTo>
                    <a:pt x="2625" y="1201"/>
                  </a:lnTo>
                  <a:lnTo>
                    <a:pt x="2800" y="976"/>
                  </a:lnTo>
                  <a:lnTo>
                    <a:pt x="3000" y="826"/>
                  </a:lnTo>
                  <a:lnTo>
                    <a:pt x="3225" y="701"/>
                  </a:lnTo>
                  <a:lnTo>
                    <a:pt x="3474" y="626"/>
                  </a:lnTo>
                  <a:lnTo>
                    <a:pt x="3749" y="576"/>
                  </a:lnTo>
                  <a:lnTo>
                    <a:pt x="4024" y="626"/>
                  </a:lnTo>
                  <a:lnTo>
                    <a:pt x="4274" y="701"/>
                  </a:lnTo>
                  <a:lnTo>
                    <a:pt x="4499" y="826"/>
                  </a:lnTo>
                  <a:lnTo>
                    <a:pt x="4699" y="976"/>
                  </a:lnTo>
                  <a:lnTo>
                    <a:pt x="4874" y="1176"/>
                  </a:lnTo>
                  <a:lnTo>
                    <a:pt x="4999" y="1400"/>
                  </a:lnTo>
                  <a:lnTo>
                    <a:pt x="5074" y="1650"/>
                  </a:lnTo>
                  <a:lnTo>
                    <a:pt x="5124" y="1925"/>
                  </a:lnTo>
                  <a:lnTo>
                    <a:pt x="5099" y="2125"/>
                  </a:lnTo>
                  <a:lnTo>
                    <a:pt x="5074" y="2300"/>
                  </a:lnTo>
                  <a:lnTo>
                    <a:pt x="4999" y="2500"/>
                  </a:lnTo>
                  <a:lnTo>
                    <a:pt x="4924" y="2675"/>
                  </a:lnTo>
                  <a:lnTo>
                    <a:pt x="4874" y="2750"/>
                  </a:lnTo>
                  <a:lnTo>
                    <a:pt x="4874" y="2825"/>
                  </a:lnTo>
                  <a:lnTo>
                    <a:pt x="4874" y="2900"/>
                  </a:lnTo>
                  <a:lnTo>
                    <a:pt x="4899" y="2950"/>
                  </a:lnTo>
                  <a:lnTo>
                    <a:pt x="4949" y="3025"/>
                  </a:lnTo>
                  <a:lnTo>
                    <a:pt x="4999" y="3075"/>
                  </a:lnTo>
                  <a:lnTo>
                    <a:pt x="5074" y="3100"/>
                  </a:lnTo>
                  <a:lnTo>
                    <a:pt x="6924" y="3100"/>
                  </a:lnTo>
                  <a:lnTo>
                    <a:pt x="6849" y="3525"/>
                  </a:lnTo>
                  <a:lnTo>
                    <a:pt x="6774" y="4100"/>
                  </a:lnTo>
                  <a:lnTo>
                    <a:pt x="6774" y="4150"/>
                  </a:lnTo>
                  <a:lnTo>
                    <a:pt x="6774" y="4250"/>
                  </a:lnTo>
                  <a:lnTo>
                    <a:pt x="6824" y="4350"/>
                  </a:lnTo>
                  <a:lnTo>
                    <a:pt x="6899" y="4425"/>
                  </a:lnTo>
                  <a:lnTo>
                    <a:pt x="6999" y="4475"/>
                  </a:lnTo>
                  <a:lnTo>
                    <a:pt x="7124" y="4475"/>
                  </a:lnTo>
                  <a:lnTo>
                    <a:pt x="7224" y="4425"/>
                  </a:lnTo>
                  <a:lnTo>
                    <a:pt x="7299" y="4350"/>
                  </a:lnTo>
                  <a:lnTo>
                    <a:pt x="7324" y="4250"/>
                  </a:lnTo>
                  <a:lnTo>
                    <a:pt x="7349" y="4200"/>
                  </a:lnTo>
                  <a:lnTo>
                    <a:pt x="7449" y="3475"/>
                  </a:lnTo>
                  <a:lnTo>
                    <a:pt x="7499" y="3000"/>
                  </a:lnTo>
                  <a:lnTo>
                    <a:pt x="7499" y="2900"/>
                  </a:lnTo>
                  <a:lnTo>
                    <a:pt x="7474" y="2825"/>
                  </a:lnTo>
                  <a:lnTo>
                    <a:pt x="7449" y="2750"/>
                  </a:lnTo>
                  <a:lnTo>
                    <a:pt x="7399" y="2675"/>
                  </a:lnTo>
                  <a:lnTo>
                    <a:pt x="7324" y="2625"/>
                  </a:lnTo>
                  <a:lnTo>
                    <a:pt x="7249" y="2575"/>
                  </a:lnTo>
                  <a:lnTo>
                    <a:pt x="7174" y="2550"/>
                  </a:lnTo>
                  <a:lnTo>
                    <a:pt x="7074" y="2525"/>
                  </a:lnTo>
                  <a:lnTo>
                    <a:pt x="5599" y="2525"/>
                  </a:lnTo>
                  <a:lnTo>
                    <a:pt x="5674" y="2225"/>
                  </a:lnTo>
                  <a:lnTo>
                    <a:pt x="5699" y="1900"/>
                  </a:lnTo>
                  <a:lnTo>
                    <a:pt x="5674" y="1725"/>
                  </a:lnTo>
                  <a:lnTo>
                    <a:pt x="5649" y="1525"/>
                  </a:lnTo>
                  <a:lnTo>
                    <a:pt x="5599" y="1351"/>
                  </a:lnTo>
                  <a:lnTo>
                    <a:pt x="5524" y="1176"/>
                  </a:lnTo>
                  <a:lnTo>
                    <a:pt x="5449" y="1001"/>
                  </a:lnTo>
                  <a:lnTo>
                    <a:pt x="5349" y="851"/>
                  </a:lnTo>
                  <a:lnTo>
                    <a:pt x="5224" y="701"/>
                  </a:lnTo>
                  <a:lnTo>
                    <a:pt x="5099" y="576"/>
                  </a:lnTo>
                  <a:lnTo>
                    <a:pt x="4974" y="451"/>
                  </a:lnTo>
                  <a:lnTo>
                    <a:pt x="4824" y="326"/>
                  </a:lnTo>
                  <a:lnTo>
                    <a:pt x="4674" y="251"/>
                  </a:lnTo>
                  <a:lnTo>
                    <a:pt x="4499" y="151"/>
                  </a:lnTo>
                  <a:lnTo>
                    <a:pt x="4324" y="101"/>
                  </a:lnTo>
                  <a:lnTo>
                    <a:pt x="4149" y="51"/>
                  </a:lnTo>
                  <a:lnTo>
                    <a:pt x="3949" y="26"/>
                  </a:lnTo>
                  <a:lnTo>
                    <a:pt x="37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4"/>
            <p:cNvSpPr/>
            <p:nvPr/>
          </p:nvSpPr>
          <p:spPr>
            <a:xfrm>
              <a:off x="4134300" y="2226975"/>
              <a:ext cx="90025" cy="14375"/>
            </a:xfrm>
            <a:custGeom>
              <a:avLst/>
              <a:gdLst/>
              <a:ahLst/>
              <a:cxnLst/>
              <a:rect l="l" t="t" r="r" b="b"/>
              <a:pathLst>
                <a:path w="3601" h="575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101" y="500"/>
                  </a:lnTo>
                  <a:lnTo>
                    <a:pt x="176" y="575"/>
                  </a:lnTo>
                  <a:lnTo>
                    <a:pt x="3425" y="575"/>
                  </a:lnTo>
                  <a:lnTo>
                    <a:pt x="3525" y="500"/>
                  </a:lnTo>
                  <a:lnTo>
                    <a:pt x="3575" y="400"/>
                  </a:lnTo>
                  <a:lnTo>
                    <a:pt x="3600" y="300"/>
                  </a:lnTo>
                  <a:lnTo>
                    <a:pt x="3575" y="175"/>
                  </a:lnTo>
                  <a:lnTo>
                    <a:pt x="3525" y="100"/>
                  </a:lnTo>
                  <a:lnTo>
                    <a:pt x="3425" y="25"/>
                  </a:lnTo>
                  <a:lnTo>
                    <a:pt x="3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4"/>
            <p:cNvSpPr/>
            <p:nvPr/>
          </p:nvSpPr>
          <p:spPr>
            <a:xfrm>
              <a:off x="4155550" y="2252575"/>
              <a:ext cx="48150" cy="14400"/>
            </a:xfrm>
            <a:custGeom>
              <a:avLst/>
              <a:gdLst/>
              <a:ahLst/>
              <a:cxnLst/>
              <a:rect l="l" t="t" r="r" b="b"/>
              <a:pathLst>
                <a:path w="1926" h="5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101"/>
                  </a:lnTo>
                  <a:lnTo>
                    <a:pt x="1" y="176"/>
                  </a:lnTo>
                  <a:lnTo>
                    <a:pt x="1" y="301"/>
                  </a:lnTo>
                  <a:lnTo>
                    <a:pt x="1" y="401"/>
                  </a:lnTo>
                  <a:lnTo>
                    <a:pt x="76" y="501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1625" y="576"/>
                  </a:lnTo>
                  <a:lnTo>
                    <a:pt x="1750" y="551"/>
                  </a:lnTo>
                  <a:lnTo>
                    <a:pt x="1825" y="501"/>
                  </a:lnTo>
                  <a:lnTo>
                    <a:pt x="1900" y="401"/>
                  </a:lnTo>
                  <a:lnTo>
                    <a:pt x="1925" y="301"/>
                  </a:lnTo>
                  <a:lnTo>
                    <a:pt x="1900" y="176"/>
                  </a:lnTo>
                  <a:lnTo>
                    <a:pt x="1825" y="101"/>
                  </a:lnTo>
                  <a:lnTo>
                    <a:pt x="1750" y="26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4"/>
            <p:cNvSpPr/>
            <p:nvPr/>
          </p:nvSpPr>
          <p:spPr>
            <a:xfrm>
              <a:off x="4155550" y="2278200"/>
              <a:ext cx="48150" cy="14400"/>
            </a:xfrm>
            <a:custGeom>
              <a:avLst/>
              <a:gdLst/>
              <a:ahLst/>
              <a:cxnLst/>
              <a:rect l="l" t="t" r="r" b="b"/>
              <a:pathLst>
                <a:path w="1926" h="5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1" y="176"/>
                  </a:lnTo>
                  <a:lnTo>
                    <a:pt x="1" y="301"/>
                  </a:lnTo>
                  <a:lnTo>
                    <a:pt x="1" y="401"/>
                  </a:lnTo>
                  <a:lnTo>
                    <a:pt x="76" y="501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1625" y="576"/>
                  </a:lnTo>
                  <a:lnTo>
                    <a:pt x="1750" y="551"/>
                  </a:lnTo>
                  <a:lnTo>
                    <a:pt x="1825" y="501"/>
                  </a:lnTo>
                  <a:lnTo>
                    <a:pt x="1900" y="401"/>
                  </a:lnTo>
                  <a:lnTo>
                    <a:pt x="1925" y="301"/>
                  </a:lnTo>
                  <a:lnTo>
                    <a:pt x="1900" y="176"/>
                  </a:lnTo>
                  <a:lnTo>
                    <a:pt x="1825" y="76"/>
                  </a:lnTo>
                  <a:lnTo>
                    <a:pt x="1750" y="26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4"/>
            <p:cNvSpPr/>
            <p:nvPr/>
          </p:nvSpPr>
          <p:spPr>
            <a:xfrm>
              <a:off x="3996200" y="1937650"/>
              <a:ext cx="366225" cy="493050"/>
            </a:xfrm>
            <a:custGeom>
              <a:avLst/>
              <a:gdLst/>
              <a:ahLst/>
              <a:cxnLst/>
              <a:rect l="l" t="t" r="r" b="b"/>
              <a:pathLst>
                <a:path w="14649" h="19722" extrusionOk="0">
                  <a:moveTo>
                    <a:pt x="6475" y="575"/>
                  </a:moveTo>
                  <a:lnTo>
                    <a:pt x="6475" y="1975"/>
                  </a:lnTo>
                  <a:lnTo>
                    <a:pt x="5475" y="1975"/>
                  </a:lnTo>
                  <a:lnTo>
                    <a:pt x="5450" y="1950"/>
                  </a:lnTo>
                  <a:lnTo>
                    <a:pt x="5450" y="625"/>
                  </a:lnTo>
                  <a:lnTo>
                    <a:pt x="5475" y="600"/>
                  </a:lnTo>
                  <a:lnTo>
                    <a:pt x="5500" y="575"/>
                  </a:lnTo>
                  <a:close/>
                  <a:moveTo>
                    <a:pt x="9149" y="575"/>
                  </a:moveTo>
                  <a:lnTo>
                    <a:pt x="9199" y="600"/>
                  </a:lnTo>
                  <a:lnTo>
                    <a:pt x="9199" y="625"/>
                  </a:lnTo>
                  <a:lnTo>
                    <a:pt x="9199" y="1950"/>
                  </a:lnTo>
                  <a:lnTo>
                    <a:pt x="9199" y="1975"/>
                  </a:lnTo>
                  <a:lnTo>
                    <a:pt x="8199" y="1975"/>
                  </a:lnTo>
                  <a:lnTo>
                    <a:pt x="8199" y="575"/>
                  </a:lnTo>
                  <a:close/>
                  <a:moveTo>
                    <a:pt x="7624" y="575"/>
                  </a:moveTo>
                  <a:lnTo>
                    <a:pt x="7624" y="3475"/>
                  </a:lnTo>
                  <a:lnTo>
                    <a:pt x="7049" y="3475"/>
                  </a:lnTo>
                  <a:lnTo>
                    <a:pt x="7049" y="575"/>
                  </a:lnTo>
                  <a:close/>
                  <a:moveTo>
                    <a:pt x="8549" y="2550"/>
                  </a:moveTo>
                  <a:lnTo>
                    <a:pt x="8549" y="4899"/>
                  </a:lnTo>
                  <a:lnTo>
                    <a:pt x="6100" y="4899"/>
                  </a:lnTo>
                  <a:lnTo>
                    <a:pt x="6100" y="2550"/>
                  </a:lnTo>
                  <a:lnTo>
                    <a:pt x="6475" y="2550"/>
                  </a:lnTo>
                  <a:lnTo>
                    <a:pt x="6475" y="3749"/>
                  </a:lnTo>
                  <a:lnTo>
                    <a:pt x="6475" y="3874"/>
                  </a:lnTo>
                  <a:lnTo>
                    <a:pt x="6550" y="3949"/>
                  </a:lnTo>
                  <a:lnTo>
                    <a:pt x="6650" y="4024"/>
                  </a:lnTo>
                  <a:lnTo>
                    <a:pt x="6750" y="4049"/>
                  </a:lnTo>
                  <a:lnTo>
                    <a:pt x="7899" y="4049"/>
                  </a:lnTo>
                  <a:lnTo>
                    <a:pt x="8024" y="4024"/>
                  </a:lnTo>
                  <a:lnTo>
                    <a:pt x="8099" y="3949"/>
                  </a:lnTo>
                  <a:lnTo>
                    <a:pt x="8174" y="3874"/>
                  </a:lnTo>
                  <a:lnTo>
                    <a:pt x="8199" y="3749"/>
                  </a:lnTo>
                  <a:lnTo>
                    <a:pt x="8199" y="2550"/>
                  </a:lnTo>
                  <a:close/>
                  <a:moveTo>
                    <a:pt x="8549" y="5474"/>
                  </a:moveTo>
                  <a:lnTo>
                    <a:pt x="8549" y="5924"/>
                  </a:lnTo>
                  <a:lnTo>
                    <a:pt x="8574" y="6024"/>
                  </a:lnTo>
                  <a:lnTo>
                    <a:pt x="8624" y="6099"/>
                  </a:lnTo>
                  <a:lnTo>
                    <a:pt x="8699" y="6174"/>
                  </a:lnTo>
                  <a:lnTo>
                    <a:pt x="8799" y="6199"/>
                  </a:lnTo>
                  <a:lnTo>
                    <a:pt x="9249" y="6299"/>
                  </a:lnTo>
                  <a:lnTo>
                    <a:pt x="9699" y="6424"/>
                  </a:lnTo>
                  <a:lnTo>
                    <a:pt x="10174" y="6574"/>
                  </a:lnTo>
                  <a:lnTo>
                    <a:pt x="10599" y="6774"/>
                  </a:lnTo>
                  <a:lnTo>
                    <a:pt x="11024" y="6974"/>
                  </a:lnTo>
                  <a:lnTo>
                    <a:pt x="11449" y="7224"/>
                  </a:lnTo>
                  <a:lnTo>
                    <a:pt x="11824" y="7474"/>
                  </a:lnTo>
                  <a:lnTo>
                    <a:pt x="12199" y="7749"/>
                  </a:lnTo>
                  <a:lnTo>
                    <a:pt x="12499" y="8024"/>
                  </a:lnTo>
                  <a:lnTo>
                    <a:pt x="12823" y="8374"/>
                  </a:lnTo>
                  <a:lnTo>
                    <a:pt x="13123" y="8749"/>
                  </a:lnTo>
                  <a:lnTo>
                    <a:pt x="13398" y="9173"/>
                  </a:lnTo>
                  <a:lnTo>
                    <a:pt x="13548" y="9398"/>
                  </a:lnTo>
                  <a:lnTo>
                    <a:pt x="13648" y="9648"/>
                  </a:lnTo>
                  <a:lnTo>
                    <a:pt x="13773" y="9898"/>
                  </a:lnTo>
                  <a:lnTo>
                    <a:pt x="13873" y="10173"/>
                  </a:lnTo>
                  <a:lnTo>
                    <a:pt x="13948" y="10473"/>
                  </a:lnTo>
                  <a:lnTo>
                    <a:pt x="13998" y="10773"/>
                  </a:lnTo>
                  <a:lnTo>
                    <a:pt x="14048" y="11098"/>
                  </a:lnTo>
                  <a:lnTo>
                    <a:pt x="14073" y="11423"/>
                  </a:lnTo>
                  <a:lnTo>
                    <a:pt x="14073" y="11998"/>
                  </a:lnTo>
                  <a:lnTo>
                    <a:pt x="14048" y="12573"/>
                  </a:lnTo>
                  <a:lnTo>
                    <a:pt x="13998" y="13123"/>
                  </a:lnTo>
                  <a:lnTo>
                    <a:pt x="13873" y="13673"/>
                  </a:lnTo>
                  <a:lnTo>
                    <a:pt x="13748" y="14223"/>
                  </a:lnTo>
                  <a:lnTo>
                    <a:pt x="13548" y="14772"/>
                  </a:lnTo>
                  <a:lnTo>
                    <a:pt x="13348" y="15297"/>
                  </a:lnTo>
                  <a:lnTo>
                    <a:pt x="13098" y="15797"/>
                  </a:lnTo>
                  <a:lnTo>
                    <a:pt x="12773" y="16347"/>
                  </a:lnTo>
                  <a:lnTo>
                    <a:pt x="12424" y="16897"/>
                  </a:lnTo>
                  <a:lnTo>
                    <a:pt x="12024" y="17397"/>
                  </a:lnTo>
                  <a:lnTo>
                    <a:pt x="11574" y="17897"/>
                  </a:lnTo>
                  <a:lnTo>
                    <a:pt x="6075" y="17897"/>
                  </a:lnTo>
                  <a:lnTo>
                    <a:pt x="5975" y="17922"/>
                  </a:lnTo>
                  <a:lnTo>
                    <a:pt x="5875" y="17997"/>
                  </a:lnTo>
                  <a:lnTo>
                    <a:pt x="5825" y="18072"/>
                  </a:lnTo>
                  <a:lnTo>
                    <a:pt x="5800" y="18197"/>
                  </a:lnTo>
                  <a:lnTo>
                    <a:pt x="5825" y="18297"/>
                  </a:lnTo>
                  <a:lnTo>
                    <a:pt x="5875" y="18397"/>
                  </a:lnTo>
                  <a:lnTo>
                    <a:pt x="5975" y="18447"/>
                  </a:lnTo>
                  <a:lnTo>
                    <a:pt x="6075" y="18472"/>
                  </a:lnTo>
                  <a:lnTo>
                    <a:pt x="11024" y="18472"/>
                  </a:lnTo>
                  <a:lnTo>
                    <a:pt x="10649" y="18797"/>
                  </a:lnTo>
                  <a:lnTo>
                    <a:pt x="10249" y="19147"/>
                  </a:lnTo>
                  <a:lnTo>
                    <a:pt x="4425" y="19147"/>
                  </a:lnTo>
                  <a:lnTo>
                    <a:pt x="4000" y="18797"/>
                  </a:lnTo>
                  <a:lnTo>
                    <a:pt x="3650" y="18472"/>
                  </a:lnTo>
                  <a:lnTo>
                    <a:pt x="4750" y="18472"/>
                  </a:lnTo>
                  <a:lnTo>
                    <a:pt x="4875" y="18447"/>
                  </a:lnTo>
                  <a:lnTo>
                    <a:pt x="4950" y="18397"/>
                  </a:lnTo>
                  <a:lnTo>
                    <a:pt x="5025" y="18297"/>
                  </a:lnTo>
                  <a:lnTo>
                    <a:pt x="5050" y="18197"/>
                  </a:lnTo>
                  <a:lnTo>
                    <a:pt x="5025" y="18072"/>
                  </a:lnTo>
                  <a:lnTo>
                    <a:pt x="4950" y="17997"/>
                  </a:lnTo>
                  <a:lnTo>
                    <a:pt x="4875" y="17922"/>
                  </a:lnTo>
                  <a:lnTo>
                    <a:pt x="4750" y="17897"/>
                  </a:lnTo>
                  <a:lnTo>
                    <a:pt x="3075" y="17897"/>
                  </a:lnTo>
                  <a:lnTo>
                    <a:pt x="2650" y="17397"/>
                  </a:lnTo>
                  <a:lnTo>
                    <a:pt x="2250" y="16897"/>
                  </a:lnTo>
                  <a:lnTo>
                    <a:pt x="1875" y="16347"/>
                  </a:lnTo>
                  <a:lnTo>
                    <a:pt x="1575" y="15797"/>
                  </a:lnTo>
                  <a:lnTo>
                    <a:pt x="1325" y="15297"/>
                  </a:lnTo>
                  <a:lnTo>
                    <a:pt x="1101" y="14772"/>
                  </a:lnTo>
                  <a:lnTo>
                    <a:pt x="926" y="14223"/>
                  </a:lnTo>
                  <a:lnTo>
                    <a:pt x="776" y="13673"/>
                  </a:lnTo>
                  <a:lnTo>
                    <a:pt x="676" y="13123"/>
                  </a:lnTo>
                  <a:lnTo>
                    <a:pt x="601" y="12573"/>
                  </a:lnTo>
                  <a:lnTo>
                    <a:pt x="576" y="11998"/>
                  </a:lnTo>
                  <a:lnTo>
                    <a:pt x="576" y="11423"/>
                  </a:lnTo>
                  <a:lnTo>
                    <a:pt x="601" y="11098"/>
                  </a:lnTo>
                  <a:lnTo>
                    <a:pt x="651" y="10773"/>
                  </a:lnTo>
                  <a:lnTo>
                    <a:pt x="726" y="10473"/>
                  </a:lnTo>
                  <a:lnTo>
                    <a:pt x="801" y="10173"/>
                  </a:lnTo>
                  <a:lnTo>
                    <a:pt x="901" y="9898"/>
                  </a:lnTo>
                  <a:lnTo>
                    <a:pt x="1001" y="9648"/>
                  </a:lnTo>
                  <a:lnTo>
                    <a:pt x="1126" y="9398"/>
                  </a:lnTo>
                  <a:lnTo>
                    <a:pt x="1250" y="9173"/>
                  </a:lnTo>
                  <a:lnTo>
                    <a:pt x="1525" y="8749"/>
                  </a:lnTo>
                  <a:lnTo>
                    <a:pt x="1825" y="8374"/>
                  </a:lnTo>
                  <a:lnTo>
                    <a:pt x="2150" y="8024"/>
                  </a:lnTo>
                  <a:lnTo>
                    <a:pt x="2450" y="7749"/>
                  </a:lnTo>
                  <a:lnTo>
                    <a:pt x="2825" y="7474"/>
                  </a:lnTo>
                  <a:lnTo>
                    <a:pt x="3225" y="7224"/>
                  </a:lnTo>
                  <a:lnTo>
                    <a:pt x="3625" y="6974"/>
                  </a:lnTo>
                  <a:lnTo>
                    <a:pt x="4050" y="6774"/>
                  </a:lnTo>
                  <a:lnTo>
                    <a:pt x="4500" y="6574"/>
                  </a:lnTo>
                  <a:lnTo>
                    <a:pt x="4950" y="6424"/>
                  </a:lnTo>
                  <a:lnTo>
                    <a:pt x="5400" y="6299"/>
                  </a:lnTo>
                  <a:lnTo>
                    <a:pt x="5875" y="6199"/>
                  </a:lnTo>
                  <a:lnTo>
                    <a:pt x="5950" y="6174"/>
                  </a:lnTo>
                  <a:lnTo>
                    <a:pt x="6025" y="6099"/>
                  </a:lnTo>
                  <a:lnTo>
                    <a:pt x="6075" y="6024"/>
                  </a:lnTo>
                  <a:lnTo>
                    <a:pt x="6100" y="5924"/>
                  </a:lnTo>
                  <a:lnTo>
                    <a:pt x="6100" y="5474"/>
                  </a:lnTo>
                  <a:close/>
                  <a:moveTo>
                    <a:pt x="5500" y="0"/>
                  </a:moveTo>
                  <a:lnTo>
                    <a:pt x="5375" y="25"/>
                  </a:lnTo>
                  <a:lnTo>
                    <a:pt x="5250" y="50"/>
                  </a:lnTo>
                  <a:lnTo>
                    <a:pt x="5150" y="100"/>
                  </a:lnTo>
                  <a:lnTo>
                    <a:pt x="5050" y="175"/>
                  </a:lnTo>
                  <a:lnTo>
                    <a:pt x="4975" y="275"/>
                  </a:lnTo>
                  <a:lnTo>
                    <a:pt x="4925" y="375"/>
                  </a:lnTo>
                  <a:lnTo>
                    <a:pt x="4900" y="500"/>
                  </a:lnTo>
                  <a:lnTo>
                    <a:pt x="4875" y="625"/>
                  </a:lnTo>
                  <a:lnTo>
                    <a:pt x="4875" y="1950"/>
                  </a:lnTo>
                  <a:lnTo>
                    <a:pt x="4900" y="2075"/>
                  </a:lnTo>
                  <a:lnTo>
                    <a:pt x="4925" y="2175"/>
                  </a:lnTo>
                  <a:lnTo>
                    <a:pt x="4975" y="2275"/>
                  </a:lnTo>
                  <a:lnTo>
                    <a:pt x="5050" y="2375"/>
                  </a:lnTo>
                  <a:lnTo>
                    <a:pt x="5150" y="2450"/>
                  </a:lnTo>
                  <a:lnTo>
                    <a:pt x="5250" y="2500"/>
                  </a:lnTo>
                  <a:lnTo>
                    <a:pt x="5375" y="2550"/>
                  </a:lnTo>
                  <a:lnTo>
                    <a:pt x="5525" y="2550"/>
                  </a:lnTo>
                  <a:lnTo>
                    <a:pt x="5525" y="5674"/>
                  </a:lnTo>
                  <a:lnTo>
                    <a:pt x="5050" y="5799"/>
                  </a:lnTo>
                  <a:lnTo>
                    <a:pt x="4600" y="5924"/>
                  </a:lnTo>
                  <a:lnTo>
                    <a:pt x="4150" y="6099"/>
                  </a:lnTo>
                  <a:lnTo>
                    <a:pt x="3700" y="6299"/>
                  </a:lnTo>
                  <a:lnTo>
                    <a:pt x="3275" y="6524"/>
                  </a:lnTo>
                  <a:lnTo>
                    <a:pt x="2850" y="6749"/>
                  </a:lnTo>
                  <a:lnTo>
                    <a:pt x="2450" y="7024"/>
                  </a:lnTo>
                  <a:lnTo>
                    <a:pt x="2100" y="7324"/>
                  </a:lnTo>
                  <a:lnTo>
                    <a:pt x="1625" y="7724"/>
                  </a:lnTo>
                  <a:lnTo>
                    <a:pt x="1425" y="7949"/>
                  </a:lnTo>
                  <a:lnTo>
                    <a:pt x="1225" y="8174"/>
                  </a:lnTo>
                  <a:lnTo>
                    <a:pt x="1051" y="8424"/>
                  </a:lnTo>
                  <a:lnTo>
                    <a:pt x="876" y="8649"/>
                  </a:lnTo>
                  <a:lnTo>
                    <a:pt x="726" y="8899"/>
                  </a:lnTo>
                  <a:lnTo>
                    <a:pt x="601" y="9173"/>
                  </a:lnTo>
                  <a:lnTo>
                    <a:pt x="476" y="9423"/>
                  </a:lnTo>
                  <a:lnTo>
                    <a:pt x="351" y="9698"/>
                  </a:lnTo>
                  <a:lnTo>
                    <a:pt x="251" y="9948"/>
                  </a:lnTo>
                  <a:lnTo>
                    <a:pt x="176" y="10248"/>
                  </a:lnTo>
                  <a:lnTo>
                    <a:pt x="126" y="10523"/>
                  </a:lnTo>
                  <a:lnTo>
                    <a:pt x="51" y="10798"/>
                  </a:lnTo>
                  <a:lnTo>
                    <a:pt x="26" y="11098"/>
                  </a:lnTo>
                  <a:lnTo>
                    <a:pt x="1" y="11398"/>
                  </a:lnTo>
                  <a:lnTo>
                    <a:pt x="1" y="12023"/>
                  </a:lnTo>
                  <a:lnTo>
                    <a:pt x="26" y="12623"/>
                  </a:lnTo>
                  <a:lnTo>
                    <a:pt x="101" y="13223"/>
                  </a:lnTo>
                  <a:lnTo>
                    <a:pt x="226" y="13798"/>
                  </a:lnTo>
                  <a:lnTo>
                    <a:pt x="376" y="14373"/>
                  </a:lnTo>
                  <a:lnTo>
                    <a:pt x="576" y="14947"/>
                  </a:lnTo>
                  <a:lnTo>
                    <a:pt x="801" y="15497"/>
                  </a:lnTo>
                  <a:lnTo>
                    <a:pt x="1051" y="16022"/>
                  </a:lnTo>
                  <a:lnTo>
                    <a:pt x="1350" y="16547"/>
                  </a:lnTo>
                  <a:lnTo>
                    <a:pt x="1675" y="17047"/>
                  </a:lnTo>
                  <a:lnTo>
                    <a:pt x="2025" y="17522"/>
                  </a:lnTo>
                  <a:lnTo>
                    <a:pt x="2400" y="17997"/>
                  </a:lnTo>
                  <a:lnTo>
                    <a:pt x="2800" y="18447"/>
                  </a:lnTo>
                  <a:lnTo>
                    <a:pt x="3225" y="18872"/>
                  </a:lnTo>
                  <a:lnTo>
                    <a:pt x="3675" y="19272"/>
                  </a:lnTo>
                  <a:lnTo>
                    <a:pt x="4150" y="19647"/>
                  </a:lnTo>
                  <a:lnTo>
                    <a:pt x="4225" y="19697"/>
                  </a:lnTo>
                  <a:lnTo>
                    <a:pt x="4325" y="19722"/>
                  </a:lnTo>
                  <a:lnTo>
                    <a:pt x="10324" y="19722"/>
                  </a:lnTo>
                  <a:lnTo>
                    <a:pt x="10424" y="19697"/>
                  </a:lnTo>
                  <a:lnTo>
                    <a:pt x="10524" y="19647"/>
                  </a:lnTo>
                  <a:lnTo>
                    <a:pt x="10974" y="19272"/>
                  </a:lnTo>
                  <a:lnTo>
                    <a:pt x="11424" y="18872"/>
                  </a:lnTo>
                  <a:lnTo>
                    <a:pt x="11849" y="18447"/>
                  </a:lnTo>
                  <a:lnTo>
                    <a:pt x="12249" y="17997"/>
                  </a:lnTo>
                  <a:lnTo>
                    <a:pt x="12623" y="17522"/>
                  </a:lnTo>
                  <a:lnTo>
                    <a:pt x="12973" y="17047"/>
                  </a:lnTo>
                  <a:lnTo>
                    <a:pt x="13298" y="16547"/>
                  </a:lnTo>
                  <a:lnTo>
                    <a:pt x="13598" y="16022"/>
                  </a:lnTo>
                  <a:lnTo>
                    <a:pt x="13848" y="15497"/>
                  </a:lnTo>
                  <a:lnTo>
                    <a:pt x="14073" y="14947"/>
                  </a:lnTo>
                  <a:lnTo>
                    <a:pt x="14273" y="14373"/>
                  </a:lnTo>
                  <a:lnTo>
                    <a:pt x="14423" y="13798"/>
                  </a:lnTo>
                  <a:lnTo>
                    <a:pt x="14548" y="13223"/>
                  </a:lnTo>
                  <a:lnTo>
                    <a:pt x="14623" y="12623"/>
                  </a:lnTo>
                  <a:lnTo>
                    <a:pt x="14648" y="12023"/>
                  </a:lnTo>
                  <a:lnTo>
                    <a:pt x="14648" y="11398"/>
                  </a:lnTo>
                  <a:lnTo>
                    <a:pt x="14623" y="11098"/>
                  </a:lnTo>
                  <a:lnTo>
                    <a:pt x="14598" y="10798"/>
                  </a:lnTo>
                  <a:lnTo>
                    <a:pt x="14548" y="10523"/>
                  </a:lnTo>
                  <a:lnTo>
                    <a:pt x="14473" y="10248"/>
                  </a:lnTo>
                  <a:lnTo>
                    <a:pt x="14398" y="9948"/>
                  </a:lnTo>
                  <a:lnTo>
                    <a:pt x="14298" y="9698"/>
                  </a:lnTo>
                  <a:lnTo>
                    <a:pt x="14198" y="9423"/>
                  </a:lnTo>
                  <a:lnTo>
                    <a:pt x="14073" y="9173"/>
                  </a:lnTo>
                  <a:lnTo>
                    <a:pt x="13923" y="8899"/>
                  </a:lnTo>
                  <a:lnTo>
                    <a:pt x="13773" y="8649"/>
                  </a:lnTo>
                  <a:lnTo>
                    <a:pt x="13598" y="8424"/>
                  </a:lnTo>
                  <a:lnTo>
                    <a:pt x="13423" y="8174"/>
                  </a:lnTo>
                  <a:lnTo>
                    <a:pt x="13023" y="7724"/>
                  </a:lnTo>
                  <a:lnTo>
                    <a:pt x="12574" y="7324"/>
                  </a:lnTo>
                  <a:lnTo>
                    <a:pt x="12199" y="7024"/>
                  </a:lnTo>
                  <a:lnTo>
                    <a:pt x="11799" y="6749"/>
                  </a:lnTo>
                  <a:lnTo>
                    <a:pt x="11399" y="6524"/>
                  </a:lnTo>
                  <a:lnTo>
                    <a:pt x="10949" y="6299"/>
                  </a:lnTo>
                  <a:lnTo>
                    <a:pt x="10524" y="6099"/>
                  </a:lnTo>
                  <a:lnTo>
                    <a:pt x="10049" y="5924"/>
                  </a:lnTo>
                  <a:lnTo>
                    <a:pt x="9599" y="5799"/>
                  </a:lnTo>
                  <a:lnTo>
                    <a:pt x="9124" y="5674"/>
                  </a:lnTo>
                  <a:lnTo>
                    <a:pt x="9124" y="2550"/>
                  </a:lnTo>
                  <a:lnTo>
                    <a:pt x="9274" y="2550"/>
                  </a:lnTo>
                  <a:lnTo>
                    <a:pt x="9399" y="2500"/>
                  </a:lnTo>
                  <a:lnTo>
                    <a:pt x="9499" y="2450"/>
                  </a:lnTo>
                  <a:lnTo>
                    <a:pt x="9599" y="2375"/>
                  </a:lnTo>
                  <a:lnTo>
                    <a:pt x="9674" y="2275"/>
                  </a:lnTo>
                  <a:lnTo>
                    <a:pt x="9724" y="2175"/>
                  </a:lnTo>
                  <a:lnTo>
                    <a:pt x="9774" y="2075"/>
                  </a:lnTo>
                  <a:lnTo>
                    <a:pt x="9774" y="1950"/>
                  </a:lnTo>
                  <a:lnTo>
                    <a:pt x="9774" y="625"/>
                  </a:lnTo>
                  <a:lnTo>
                    <a:pt x="9774" y="500"/>
                  </a:lnTo>
                  <a:lnTo>
                    <a:pt x="9724" y="375"/>
                  </a:lnTo>
                  <a:lnTo>
                    <a:pt x="9674" y="275"/>
                  </a:lnTo>
                  <a:lnTo>
                    <a:pt x="9599" y="175"/>
                  </a:lnTo>
                  <a:lnTo>
                    <a:pt x="9499" y="100"/>
                  </a:lnTo>
                  <a:lnTo>
                    <a:pt x="9399" y="50"/>
                  </a:lnTo>
                  <a:lnTo>
                    <a:pt x="9274" y="25"/>
                  </a:lnTo>
                  <a:lnTo>
                    <a:pt x="9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5"/>
          <p:cNvSpPr/>
          <p:nvPr/>
        </p:nvSpPr>
        <p:spPr>
          <a:xfrm>
            <a:off x="4114800" y="1268976"/>
            <a:ext cx="914400" cy="91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85"/>
          <p:cNvSpPr/>
          <p:nvPr/>
        </p:nvSpPr>
        <p:spPr>
          <a:xfrm>
            <a:off x="1944150" y="3234324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85"/>
          <p:cNvSpPr txBox="1">
            <a:spLocks noGrp="1"/>
          </p:cNvSpPr>
          <p:nvPr>
            <p:ph type="title"/>
          </p:nvPr>
        </p:nvSpPr>
        <p:spPr>
          <a:xfrm>
            <a:off x="1830325" y="2131975"/>
            <a:ext cx="54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Nuestra historia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64" name="Google Shape;1264;p85"/>
          <p:cNvSpPr txBox="1">
            <a:spLocks noGrp="1"/>
          </p:cNvSpPr>
          <p:nvPr>
            <p:ph type="title" idx="2"/>
          </p:nvPr>
        </p:nvSpPr>
        <p:spPr>
          <a:xfrm>
            <a:off x="4114800" y="1351776"/>
            <a:ext cx="914400" cy="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1265" name="Google Shape;1265;p85"/>
          <p:cNvSpPr txBox="1">
            <a:spLocks noGrp="1"/>
          </p:cNvSpPr>
          <p:nvPr>
            <p:ph type="subTitle" idx="1"/>
          </p:nvPr>
        </p:nvSpPr>
        <p:spPr>
          <a:xfrm>
            <a:off x="1944150" y="3371574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Describe en qué consiste esta sección si lo necesitas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66" name="Google Shape;1266;p85"/>
          <p:cNvSpPr/>
          <p:nvPr/>
        </p:nvSpPr>
        <p:spPr>
          <a:xfrm>
            <a:off x="8422576" y="4396751"/>
            <a:ext cx="444000" cy="44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0516C"/>
              </a:gs>
              <a:gs pos="100000">
                <a:srgbClr val="11141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85">
            <a:hlinkClick r:id="rId3" action="ppaction://hlinksldjump"/>
          </p:cNvPr>
          <p:cNvSpPr/>
          <p:nvPr/>
        </p:nvSpPr>
        <p:spPr>
          <a:xfrm>
            <a:off x="8487397" y="4454785"/>
            <a:ext cx="3144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85"/>
          <p:cNvGrpSpPr/>
          <p:nvPr/>
        </p:nvGrpSpPr>
        <p:grpSpPr>
          <a:xfrm>
            <a:off x="8527001" y="4502460"/>
            <a:ext cx="235719" cy="232697"/>
            <a:chOff x="6238300" y="1426975"/>
            <a:chExt cx="489450" cy="483175"/>
          </a:xfrm>
        </p:grpSpPr>
        <p:sp>
          <p:nvSpPr>
            <p:cNvPr id="1269" name="Google Shape;1269;p85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70" name="Google Shape;1270;p85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71" name="Google Shape;1271;p85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6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8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del proyecto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278" name="Google Shape;1278;p86"/>
          <p:cNvGraphicFramePr/>
          <p:nvPr/>
        </p:nvGraphicFramePr>
        <p:xfrm>
          <a:off x="720025" y="1417560"/>
          <a:ext cx="7704000" cy="3192670"/>
        </p:xfrm>
        <a:graphic>
          <a:graphicData uri="http://schemas.openxmlformats.org/drawingml/2006/table">
            <a:tbl>
              <a:tblPr>
                <a:noFill/>
                <a:tableStyleId>{0969972D-59D2-4A88-A66C-3251724EE035}</a:tableStyleId>
              </a:tblPr>
              <a:tblGrid>
                <a:gridCol w="192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1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chemeClr val="lt1"/>
                          </a:solidFill>
                          <a:latin typeface="Gilda Display"/>
                          <a:ea typeface="Gilda Display"/>
                          <a:cs typeface="Gilda Display"/>
                          <a:sym typeface="Gilda Display"/>
                        </a:rPr>
                        <a:t>Meta</a:t>
                      </a:r>
                      <a:endParaRPr sz="2000" b="1">
                        <a:solidFill>
                          <a:schemeClr val="lt1"/>
                        </a:solidFill>
                        <a:latin typeface="Gilda Display"/>
                        <a:ea typeface="Gilda Display"/>
                        <a:cs typeface="Gilda Display"/>
                        <a:sym typeface="Gilda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chemeClr val="lt1"/>
                          </a:solidFill>
                          <a:latin typeface="Gilda Display"/>
                          <a:ea typeface="Gilda Display"/>
                          <a:cs typeface="Gilda Display"/>
                          <a:sym typeface="Gilda Display"/>
                        </a:rPr>
                        <a:t>Descripción</a:t>
                      </a:r>
                      <a:endParaRPr sz="2000" b="1">
                        <a:solidFill>
                          <a:schemeClr val="lt1"/>
                        </a:solidFill>
                        <a:latin typeface="Gilda Display"/>
                        <a:ea typeface="Gilda Display"/>
                        <a:cs typeface="Gilda Display"/>
                        <a:sym typeface="Gilda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chemeClr val="lt1"/>
                          </a:solidFill>
                          <a:latin typeface="Gilda Display"/>
                          <a:ea typeface="Gilda Display"/>
                          <a:cs typeface="Gilda Display"/>
                          <a:sym typeface="Gilda Display"/>
                        </a:rPr>
                        <a:t>Inicio</a:t>
                      </a:r>
                      <a:endParaRPr sz="2000" b="1">
                        <a:solidFill>
                          <a:schemeClr val="lt1"/>
                        </a:solidFill>
                        <a:latin typeface="Gilda Display"/>
                        <a:ea typeface="Gilda Display"/>
                        <a:cs typeface="Gilda Display"/>
                        <a:sym typeface="Gilda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chemeClr val="lt1"/>
                          </a:solidFill>
                          <a:latin typeface="Gilda Display"/>
                          <a:ea typeface="Gilda Display"/>
                          <a:cs typeface="Gilda Display"/>
                          <a:sym typeface="Gilda Display"/>
                        </a:rPr>
                        <a:t>Cierre</a:t>
                      </a:r>
                      <a:endParaRPr sz="2000" b="1">
                        <a:solidFill>
                          <a:schemeClr val="lt1"/>
                        </a:solidFill>
                        <a:latin typeface="Gilda Display"/>
                        <a:ea typeface="Gilda Display"/>
                        <a:cs typeface="Gilda Display"/>
                        <a:sym typeface="Gilda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Venus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Venus es el segundo planeta más cercano al Sol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11/05/20XX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10/06/20XX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Marte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A pesar de ser rojo, Marte es muy frío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28/05/20XX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11/07/20XX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Júpiter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Júpiter es el planeta más grande del sistema solar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05/08/20XX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01/09/20XX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Saturno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Saturno está compuesto por hidrógeno y helio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01/10/20XX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15/10/20XX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79" name="Google Shape;127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440602" y="-2059488"/>
            <a:ext cx="239900" cy="796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440602" y="623462"/>
            <a:ext cx="239900" cy="796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5" name="Google Shape;1285;p87"/>
          <p:cNvCxnSpPr>
            <a:stCxn id="1286" idx="0"/>
            <a:endCxn id="1287" idx="2"/>
          </p:cNvCxnSpPr>
          <p:nvPr/>
        </p:nvCxnSpPr>
        <p:spPr>
          <a:xfrm rot="10800000">
            <a:off x="1620283" y="1880902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8" name="Google Shape;1288;p87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8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Línea del tiempo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90" name="Google Shape;1290;p87"/>
          <p:cNvSpPr txBox="1"/>
          <p:nvPr/>
        </p:nvSpPr>
        <p:spPr>
          <a:xfrm flipH="1">
            <a:off x="719533" y="328492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Día 1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291" name="Google Shape;1291;p87"/>
          <p:cNvSpPr txBox="1"/>
          <p:nvPr/>
        </p:nvSpPr>
        <p:spPr>
          <a:xfrm flipH="1">
            <a:off x="718483" y="3696592"/>
            <a:ext cx="1803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Mercurio es el planeta más cercano al Sol 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286" name="Google Shape;1286;p87"/>
          <p:cNvSpPr/>
          <p:nvPr/>
        </p:nvSpPr>
        <p:spPr>
          <a:xfrm>
            <a:off x="1229233" y="2192002"/>
            <a:ext cx="782100" cy="78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292" name="Google Shape;1292;p87"/>
          <p:cNvCxnSpPr>
            <a:stCxn id="1286" idx="2"/>
            <a:endCxn id="1290" idx="0"/>
          </p:cNvCxnSpPr>
          <p:nvPr/>
        </p:nvCxnSpPr>
        <p:spPr>
          <a:xfrm>
            <a:off x="1620283" y="2973802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87" name="Google Shape;1287;p87"/>
          <p:cNvSpPr/>
          <p:nvPr/>
        </p:nvSpPr>
        <p:spPr>
          <a:xfrm>
            <a:off x="1360332" y="1360973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1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293" name="Google Shape;1293;p87"/>
          <p:cNvCxnSpPr>
            <a:stCxn id="1294" idx="0"/>
            <a:endCxn id="1295" idx="2"/>
          </p:cNvCxnSpPr>
          <p:nvPr/>
        </p:nvCxnSpPr>
        <p:spPr>
          <a:xfrm rot="10800000">
            <a:off x="4574748" y="1880902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87"/>
          <p:cNvSpPr txBox="1"/>
          <p:nvPr/>
        </p:nvSpPr>
        <p:spPr>
          <a:xfrm flipH="1">
            <a:off x="3673998" y="328492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Día 2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297" name="Google Shape;1297;p87"/>
          <p:cNvSpPr txBox="1"/>
          <p:nvPr/>
        </p:nvSpPr>
        <p:spPr>
          <a:xfrm flipH="1">
            <a:off x="3672948" y="3696592"/>
            <a:ext cx="1803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 pesar de ser rojo, Marte es muy frío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294" name="Google Shape;1294;p87"/>
          <p:cNvSpPr/>
          <p:nvPr/>
        </p:nvSpPr>
        <p:spPr>
          <a:xfrm>
            <a:off x="4183698" y="2192002"/>
            <a:ext cx="782100" cy="78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298" name="Google Shape;1298;p87"/>
          <p:cNvCxnSpPr>
            <a:stCxn id="1294" idx="2"/>
            <a:endCxn id="1296" idx="0"/>
          </p:cNvCxnSpPr>
          <p:nvPr/>
        </p:nvCxnSpPr>
        <p:spPr>
          <a:xfrm>
            <a:off x="4574748" y="2973802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95" name="Google Shape;1295;p87"/>
          <p:cNvSpPr/>
          <p:nvPr/>
        </p:nvSpPr>
        <p:spPr>
          <a:xfrm>
            <a:off x="4314798" y="1360973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2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299" name="Google Shape;1299;p87"/>
          <p:cNvCxnSpPr>
            <a:stCxn id="1300" idx="0"/>
            <a:endCxn id="1301" idx="2"/>
          </p:cNvCxnSpPr>
          <p:nvPr/>
        </p:nvCxnSpPr>
        <p:spPr>
          <a:xfrm rot="10800000">
            <a:off x="7523717" y="1880902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2" name="Google Shape;1302;p87"/>
          <p:cNvSpPr txBox="1"/>
          <p:nvPr/>
        </p:nvSpPr>
        <p:spPr>
          <a:xfrm flipH="1">
            <a:off x="6622967" y="328492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Día 3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03" name="Google Shape;1303;p87"/>
          <p:cNvSpPr txBox="1"/>
          <p:nvPr/>
        </p:nvSpPr>
        <p:spPr>
          <a:xfrm flipH="1">
            <a:off x="6621917" y="3696592"/>
            <a:ext cx="1803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Saturno es un gigante gaseoso con anillos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300" name="Google Shape;1300;p87"/>
          <p:cNvSpPr/>
          <p:nvPr/>
        </p:nvSpPr>
        <p:spPr>
          <a:xfrm>
            <a:off x="7132667" y="2192002"/>
            <a:ext cx="782100" cy="78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304" name="Google Shape;1304;p87"/>
          <p:cNvCxnSpPr>
            <a:stCxn id="1300" idx="2"/>
            <a:endCxn id="1302" idx="0"/>
          </p:cNvCxnSpPr>
          <p:nvPr/>
        </p:nvCxnSpPr>
        <p:spPr>
          <a:xfrm>
            <a:off x="7523717" y="2973802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01" name="Google Shape;1301;p87"/>
          <p:cNvSpPr/>
          <p:nvPr/>
        </p:nvSpPr>
        <p:spPr>
          <a:xfrm>
            <a:off x="7263767" y="1360973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3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305" name="Google Shape;1305;p87"/>
          <p:cNvCxnSpPr>
            <a:endCxn id="1295" idx="1"/>
          </p:cNvCxnSpPr>
          <p:nvPr/>
        </p:nvCxnSpPr>
        <p:spPr>
          <a:xfrm>
            <a:off x="1880298" y="1620923"/>
            <a:ext cx="243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" name="Google Shape;1306;p87"/>
          <p:cNvCxnSpPr>
            <a:stCxn id="1295" idx="3"/>
            <a:endCxn id="1301" idx="1"/>
          </p:cNvCxnSpPr>
          <p:nvPr/>
        </p:nvCxnSpPr>
        <p:spPr>
          <a:xfrm>
            <a:off x="4834698" y="1620923"/>
            <a:ext cx="2429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7" name="Google Shape;1307;p87"/>
          <p:cNvGrpSpPr/>
          <p:nvPr/>
        </p:nvGrpSpPr>
        <p:grpSpPr>
          <a:xfrm>
            <a:off x="4412888" y="2325513"/>
            <a:ext cx="323725" cy="492425"/>
            <a:chOff x="4756700" y="2611275"/>
            <a:chExt cx="323725" cy="492425"/>
          </a:xfrm>
        </p:grpSpPr>
        <p:sp>
          <p:nvSpPr>
            <p:cNvPr id="1308" name="Google Shape;1308;p87"/>
            <p:cNvSpPr/>
            <p:nvPr/>
          </p:nvSpPr>
          <p:spPr>
            <a:xfrm>
              <a:off x="4756700" y="2611275"/>
              <a:ext cx="137500" cy="492425"/>
            </a:xfrm>
            <a:custGeom>
              <a:avLst/>
              <a:gdLst/>
              <a:ahLst/>
              <a:cxnLst/>
              <a:rect l="l" t="t" r="r" b="b"/>
              <a:pathLst>
                <a:path w="5500" h="19697" extrusionOk="0">
                  <a:moveTo>
                    <a:pt x="2750" y="10898"/>
                  </a:moveTo>
                  <a:lnTo>
                    <a:pt x="2875" y="10923"/>
                  </a:lnTo>
                  <a:lnTo>
                    <a:pt x="2975" y="10973"/>
                  </a:lnTo>
                  <a:lnTo>
                    <a:pt x="3050" y="11098"/>
                  </a:lnTo>
                  <a:lnTo>
                    <a:pt x="3075" y="11223"/>
                  </a:lnTo>
                  <a:lnTo>
                    <a:pt x="3050" y="11348"/>
                  </a:lnTo>
                  <a:lnTo>
                    <a:pt x="2975" y="11448"/>
                  </a:lnTo>
                  <a:lnTo>
                    <a:pt x="2875" y="11523"/>
                  </a:lnTo>
                  <a:lnTo>
                    <a:pt x="2750" y="11548"/>
                  </a:lnTo>
                  <a:lnTo>
                    <a:pt x="2625" y="11523"/>
                  </a:lnTo>
                  <a:lnTo>
                    <a:pt x="2525" y="11448"/>
                  </a:lnTo>
                  <a:lnTo>
                    <a:pt x="2450" y="11348"/>
                  </a:lnTo>
                  <a:lnTo>
                    <a:pt x="2425" y="11223"/>
                  </a:lnTo>
                  <a:lnTo>
                    <a:pt x="2450" y="11098"/>
                  </a:lnTo>
                  <a:lnTo>
                    <a:pt x="2525" y="10973"/>
                  </a:lnTo>
                  <a:lnTo>
                    <a:pt x="2625" y="10923"/>
                  </a:lnTo>
                  <a:lnTo>
                    <a:pt x="2750" y="10898"/>
                  </a:lnTo>
                  <a:close/>
                  <a:moveTo>
                    <a:pt x="3050" y="13423"/>
                  </a:moveTo>
                  <a:lnTo>
                    <a:pt x="4675" y="14698"/>
                  </a:lnTo>
                  <a:lnTo>
                    <a:pt x="4075" y="14998"/>
                  </a:lnTo>
                  <a:lnTo>
                    <a:pt x="3050" y="14223"/>
                  </a:lnTo>
                  <a:lnTo>
                    <a:pt x="3050" y="13423"/>
                  </a:lnTo>
                  <a:close/>
                  <a:moveTo>
                    <a:pt x="575" y="15223"/>
                  </a:moveTo>
                  <a:lnTo>
                    <a:pt x="1050" y="15472"/>
                  </a:lnTo>
                  <a:lnTo>
                    <a:pt x="1175" y="15522"/>
                  </a:lnTo>
                  <a:lnTo>
                    <a:pt x="1175" y="16722"/>
                  </a:lnTo>
                  <a:lnTo>
                    <a:pt x="575" y="17022"/>
                  </a:lnTo>
                  <a:lnTo>
                    <a:pt x="575" y="15223"/>
                  </a:lnTo>
                  <a:close/>
                  <a:moveTo>
                    <a:pt x="4925" y="15223"/>
                  </a:moveTo>
                  <a:lnTo>
                    <a:pt x="4925" y="17022"/>
                  </a:lnTo>
                  <a:lnTo>
                    <a:pt x="4350" y="16722"/>
                  </a:lnTo>
                  <a:lnTo>
                    <a:pt x="4350" y="15522"/>
                  </a:lnTo>
                  <a:lnTo>
                    <a:pt x="4925" y="15223"/>
                  </a:lnTo>
                  <a:close/>
                  <a:moveTo>
                    <a:pt x="2750" y="14723"/>
                  </a:moveTo>
                  <a:lnTo>
                    <a:pt x="3750" y="15497"/>
                  </a:lnTo>
                  <a:lnTo>
                    <a:pt x="3750" y="16747"/>
                  </a:lnTo>
                  <a:lnTo>
                    <a:pt x="2750" y="17522"/>
                  </a:lnTo>
                  <a:lnTo>
                    <a:pt x="1750" y="16747"/>
                  </a:lnTo>
                  <a:lnTo>
                    <a:pt x="1750" y="15497"/>
                  </a:lnTo>
                  <a:lnTo>
                    <a:pt x="2750" y="14723"/>
                  </a:lnTo>
                  <a:close/>
                  <a:moveTo>
                    <a:pt x="1425" y="17247"/>
                  </a:moveTo>
                  <a:lnTo>
                    <a:pt x="2475" y="18022"/>
                  </a:lnTo>
                  <a:lnTo>
                    <a:pt x="2475" y="18822"/>
                  </a:lnTo>
                  <a:lnTo>
                    <a:pt x="825" y="17572"/>
                  </a:lnTo>
                  <a:lnTo>
                    <a:pt x="1425" y="17247"/>
                  </a:lnTo>
                  <a:close/>
                  <a:moveTo>
                    <a:pt x="4075" y="17247"/>
                  </a:moveTo>
                  <a:lnTo>
                    <a:pt x="4675" y="17572"/>
                  </a:lnTo>
                  <a:lnTo>
                    <a:pt x="3050" y="18822"/>
                  </a:lnTo>
                  <a:lnTo>
                    <a:pt x="3050" y="18022"/>
                  </a:lnTo>
                  <a:lnTo>
                    <a:pt x="4075" y="17247"/>
                  </a:lnTo>
                  <a:close/>
                  <a:moveTo>
                    <a:pt x="2000" y="0"/>
                  </a:moveTo>
                  <a:lnTo>
                    <a:pt x="1850" y="25"/>
                  </a:lnTo>
                  <a:lnTo>
                    <a:pt x="1675" y="75"/>
                  </a:lnTo>
                  <a:lnTo>
                    <a:pt x="1500" y="150"/>
                  </a:lnTo>
                  <a:lnTo>
                    <a:pt x="1350" y="225"/>
                  </a:lnTo>
                  <a:lnTo>
                    <a:pt x="1200" y="325"/>
                  </a:lnTo>
                  <a:lnTo>
                    <a:pt x="1075" y="425"/>
                  </a:lnTo>
                  <a:lnTo>
                    <a:pt x="950" y="550"/>
                  </a:lnTo>
                  <a:lnTo>
                    <a:pt x="850" y="700"/>
                  </a:lnTo>
                  <a:lnTo>
                    <a:pt x="750" y="850"/>
                  </a:lnTo>
                  <a:lnTo>
                    <a:pt x="675" y="1000"/>
                  </a:lnTo>
                  <a:lnTo>
                    <a:pt x="625" y="1150"/>
                  </a:lnTo>
                  <a:lnTo>
                    <a:pt x="575" y="1325"/>
                  </a:lnTo>
                  <a:lnTo>
                    <a:pt x="550" y="1500"/>
                  </a:lnTo>
                  <a:lnTo>
                    <a:pt x="550" y="1675"/>
                  </a:lnTo>
                  <a:lnTo>
                    <a:pt x="575" y="1850"/>
                  </a:lnTo>
                  <a:lnTo>
                    <a:pt x="1725" y="10573"/>
                  </a:lnTo>
                  <a:lnTo>
                    <a:pt x="1775" y="10798"/>
                  </a:lnTo>
                  <a:lnTo>
                    <a:pt x="1875" y="11023"/>
                  </a:lnTo>
                  <a:lnTo>
                    <a:pt x="1850" y="11223"/>
                  </a:lnTo>
                  <a:lnTo>
                    <a:pt x="1850" y="11348"/>
                  </a:lnTo>
                  <a:lnTo>
                    <a:pt x="1900" y="11498"/>
                  </a:lnTo>
                  <a:lnTo>
                    <a:pt x="1950" y="11623"/>
                  </a:lnTo>
                  <a:lnTo>
                    <a:pt x="2025" y="11748"/>
                  </a:lnTo>
                  <a:lnTo>
                    <a:pt x="2125" y="11848"/>
                  </a:lnTo>
                  <a:lnTo>
                    <a:pt x="2225" y="11948"/>
                  </a:lnTo>
                  <a:lnTo>
                    <a:pt x="2325" y="12023"/>
                  </a:lnTo>
                  <a:lnTo>
                    <a:pt x="2475" y="12073"/>
                  </a:lnTo>
                  <a:lnTo>
                    <a:pt x="2475" y="12698"/>
                  </a:lnTo>
                  <a:lnTo>
                    <a:pt x="1600" y="13348"/>
                  </a:lnTo>
                  <a:lnTo>
                    <a:pt x="1525" y="13423"/>
                  </a:lnTo>
                  <a:lnTo>
                    <a:pt x="1500" y="13548"/>
                  </a:lnTo>
                  <a:lnTo>
                    <a:pt x="1500" y="13648"/>
                  </a:lnTo>
                  <a:lnTo>
                    <a:pt x="1550" y="13748"/>
                  </a:lnTo>
                  <a:lnTo>
                    <a:pt x="1650" y="13823"/>
                  </a:lnTo>
                  <a:lnTo>
                    <a:pt x="1750" y="13873"/>
                  </a:lnTo>
                  <a:lnTo>
                    <a:pt x="1850" y="13848"/>
                  </a:lnTo>
                  <a:lnTo>
                    <a:pt x="1975" y="13798"/>
                  </a:lnTo>
                  <a:lnTo>
                    <a:pt x="2475" y="13423"/>
                  </a:lnTo>
                  <a:lnTo>
                    <a:pt x="2475" y="14223"/>
                  </a:lnTo>
                  <a:lnTo>
                    <a:pt x="1425" y="14998"/>
                  </a:lnTo>
                  <a:lnTo>
                    <a:pt x="825" y="14698"/>
                  </a:lnTo>
                  <a:lnTo>
                    <a:pt x="900" y="14623"/>
                  </a:lnTo>
                  <a:lnTo>
                    <a:pt x="975" y="14548"/>
                  </a:lnTo>
                  <a:lnTo>
                    <a:pt x="1000" y="14423"/>
                  </a:lnTo>
                  <a:lnTo>
                    <a:pt x="1000" y="14323"/>
                  </a:lnTo>
                  <a:lnTo>
                    <a:pt x="950" y="14223"/>
                  </a:lnTo>
                  <a:lnTo>
                    <a:pt x="875" y="14148"/>
                  </a:lnTo>
                  <a:lnTo>
                    <a:pt x="750" y="14123"/>
                  </a:lnTo>
                  <a:lnTo>
                    <a:pt x="650" y="14123"/>
                  </a:lnTo>
                  <a:lnTo>
                    <a:pt x="550" y="14173"/>
                  </a:lnTo>
                  <a:lnTo>
                    <a:pt x="100" y="14498"/>
                  </a:lnTo>
                  <a:lnTo>
                    <a:pt x="50" y="14573"/>
                  </a:lnTo>
                  <a:lnTo>
                    <a:pt x="0" y="14673"/>
                  </a:lnTo>
                  <a:lnTo>
                    <a:pt x="0" y="14748"/>
                  </a:lnTo>
                  <a:lnTo>
                    <a:pt x="0" y="17522"/>
                  </a:lnTo>
                  <a:lnTo>
                    <a:pt x="25" y="17597"/>
                  </a:lnTo>
                  <a:lnTo>
                    <a:pt x="50" y="17672"/>
                  </a:lnTo>
                  <a:lnTo>
                    <a:pt x="100" y="17747"/>
                  </a:lnTo>
                  <a:lnTo>
                    <a:pt x="2575" y="19647"/>
                  </a:lnTo>
                  <a:lnTo>
                    <a:pt x="2650" y="19697"/>
                  </a:lnTo>
                  <a:lnTo>
                    <a:pt x="2800" y="19697"/>
                  </a:lnTo>
                  <a:lnTo>
                    <a:pt x="2875" y="19672"/>
                  </a:lnTo>
                  <a:lnTo>
                    <a:pt x="2925" y="19647"/>
                  </a:lnTo>
                  <a:lnTo>
                    <a:pt x="5399" y="17747"/>
                  </a:lnTo>
                  <a:lnTo>
                    <a:pt x="5449" y="17697"/>
                  </a:lnTo>
                  <a:lnTo>
                    <a:pt x="5474" y="17647"/>
                  </a:lnTo>
                  <a:lnTo>
                    <a:pt x="5499" y="17572"/>
                  </a:lnTo>
                  <a:lnTo>
                    <a:pt x="5499" y="17522"/>
                  </a:lnTo>
                  <a:lnTo>
                    <a:pt x="5499" y="14748"/>
                  </a:lnTo>
                  <a:lnTo>
                    <a:pt x="5499" y="14723"/>
                  </a:lnTo>
                  <a:lnTo>
                    <a:pt x="5474" y="14598"/>
                  </a:lnTo>
                  <a:lnTo>
                    <a:pt x="5399" y="14498"/>
                  </a:lnTo>
                  <a:lnTo>
                    <a:pt x="3050" y="12698"/>
                  </a:lnTo>
                  <a:lnTo>
                    <a:pt x="3050" y="12073"/>
                  </a:lnTo>
                  <a:lnTo>
                    <a:pt x="3175" y="12023"/>
                  </a:lnTo>
                  <a:lnTo>
                    <a:pt x="3300" y="11948"/>
                  </a:lnTo>
                  <a:lnTo>
                    <a:pt x="3400" y="11848"/>
                  </a:lnTo>
                  <a:lnTo>
                    <a:pt x="3475" y="11748"/>
                  </a:lnTo>
                  <a:lnTo>
                    <a:pt x="3550" y="11623"/>
                  </a:lnTo>
                  <a:lnTo>
                    <a:pt x="3600" y="11498"/>
                  </a:lnTo>
                  <a:lnTo>
                    <a:pt x="3650" y="11348"/>
                  </a:lnTo>
                  <a:lnTo>
                    <a:pt x="3650" y="11223"/>
                  </a:lnTo>
                  <a:lnTo>
                    <a:pt x="3650" y="11048"/>
                  </a:lnTo>
                  <a:lnTo>
                    <a:pt x="3725" y="10898"/>
                  </a:lnTo>
                  <a:lnTo>
                    <a:pt x="3775" y="10748"/>
                  </a:lnTo>
                  <a:lnTo>
                    <a:pt x="3800" y="10598"/>
                  </a:lnTo>
                  <a:lnTo>
                    <a:pt x="3825" y="10448"/>
                  </a:lnTo>
                  <a:lnTo>
                    <a:pt x="3825" y="8874"/>
                  </a:lnTo>
                  <a:lnTo>
                    <a:pt x="3800" y="8774"/>
                  </a:lnTo>
                  <a:lnTo>
                    <a:pt x="3725" y="8674"/>
                  </a:lnTo>
                  <a:lnTo>
                    <a:pt x="3650" y="8599"/>
                  </a:lnTo>
                  <a:lnTo>
                    <a:pt x="3425" y="8599"/>
                  </a:lnTo>
                  <a:lnTo>
                    <a:pt x="3325" y="8674"/>
                  </a:lnTo>
                  <a:lnTo>
                    <a:pt x="3275" y="8774"/>
                  </a:lnTo>
                  <a:lnTo>
                    <a:pt x="3250" y="8874"/>
                  </a:lnTo>
                  <a:lnTo>
                    <a:pt x="3250" y="10448"/>
                  </a:lnTo>
                  <a:lnTo>
                    <a:pt x="3125" y="10398"/>
                  </a:lnTo>
                  <a:lnTo>
                    <a:pt x="3000" y="10348"/>
                  </a:lnTo>
                  <a:lnTo>
                    <a:pt x="2875" y="10323"/>
                  </a:lnTo>
                  <a:lnTo>
                    <a:pt x="2750" y="10298"/>
                  </a:lnTo>
                  <a:lnTo>
                    <a:pt x="2625" y="10323"/>
                  </a:lnTo>
                  <a:lnTo>
                    <a:pt x="2500" y="10348"/>
                  </a:lnTo>
                  <a:lnTo>
                    <a:pt x="2400" y="10398"/>
                  </a:lnTo>
                  <a:lnTo>
                    <a:pt x="2275" y="10448"/>
                  </a:lnTo>
                  <a:lnTo>
                    <a:pt x="1125" y="1775"/>
                  </a:lnTo>
                  <a:lnTo>
                    <a:pt x="1125" y="1550"/>
                  </a:lnTo>
                  <a:lnTo>
                    <a:pt x="1175" y="1325"/>
                  </a:lnTo>
                  <a:lnTo>
                    <a:pt x="1250" y="1125"/>
                  </a:lnTo>
                  <a:lnTo>
                    <a:pt x="1400" y="925"/>
                  </a:lnTo>
                  <a:lnTo>
                    <a:pt x="1550" y="775"/>
                  </a:lnTo>
                  <a:lnTo>
                    <a:pt x="1750" y="675"/>
                  </a:lnTo>
                  <a:lnTo>
                    <a:pt x="1950" y="600"/>
                  </a:lnTo>
                  <a:lnTo>
                    <a:pt x="2175" y="575"/>
                  </a:lnTo>
                  <a:lnTo>
                    <a:pt x="2400" y="600"/>
                  </a:lnTo>
                  <a:lnTo>
                    <a:pt x="2600" y="650"/>
                  </a:lnTo>
                  <a:lnTo>
                    <a:pt x="2775" y="750"/>
                  </a:lnTo>
                  <a:lnTo>
                    <a:pt x="2925" y="875"/>
                  </a:lnTo>
                  <a:lnTo>
                    <a:pt x="3050" y="1050"/>
                  </a:lnTo>
                  <a:lnTo>
                    <a:pt x="3150" y="1225"/>
                  </a:lnTo>
                  <a:lnTo>
                    <a:pt x="3225" y="1425"/>
                  </a:lnTo>
                  <a:lnTo>
                    <a:pt x="3250" y="1625"/>
                  </a:lnTo>
                  <a:lnTo>
                    <a:pt x="3250" y="4999"/>
                  </a:lnTo>
                  <a:lnTo>
                    <a:pt x="2550" y="4999"/>
                  </a:lnTo>
                  <a:lnTo>
                    <a:pt x="2425" y="5024"/>
                  </a:lnTo>
                  <a:lnTo>
                    <a:pt x="2325" y="5099"/>
                  </a:lnTo>
                  <a:lnTo>
                    <a:pt x="2275" y="5174"/>
                  </a:lnTo>
                  <a:lnTo>
                    <a:pt x="2250" y="5299"/>
                  </a:lnTo>
                  <a:lnTo>
                    <a:pt x="2275" y="5424"/>
                  </a:lnTo>
                  <a:lnTo>
                    <a:pt x="2325" y="5499"/>
                  </a:lnTo>
                  <a:lnTo>
                    <a:pt x="2425" y="5574"/>
                  </a:lnTo>
                  <a:lnTo>
                    <a:pt x="2550" y="5599"/>
                  </a:lnTo>
                  <a:lnTo>
                    <a:pt x="3250" y="5599"/>
                  </a:lnTo>
                  <a:lnTo>
                    <a:pt x="3250" y="6424"/>
                  </a:lnTo>
                  <a:lnTo>
                    <a:pt x="3275" y="6524"/>
                  </a:lnTo>
                  <a:lnTo>
                    <a:pt x="3325" y="6624"/>
                  </a:lnTo>
                  <a:lnTo>
                    <a:pt x="3425" y="6674"/>
                  </a:lnTo>
                  <a:lnTo>
                    <a:pt x="3525" y="6699"/>
                  </a:lnTo>
                  <a:lnTo>
                    <a:pt x="3650" y="6674"/>
                  </a:lnTo>
                  <a:lnTo>
                    <a:pt x="3725" y="6624"/>
                  </a:lnTo>
                  <a:lnTo>
                    <a:pt x="3800" y="6524"/>
                  </a:lnTo>
                  <a:lnTo>
                    <a:pt x="3825" y="6424"/>
                  </a:lnTo>
                  <a:lnTo>
                    <a:pt x="3825" y="5599"/>
                  </a:lnTo>
                  <a:lnTo>
                    <a:pt x="4250" y="5599"/>
                  </a:lnTo>
                  <a:lnTo>
                    <a:pt x="4250" y="5749"/>
                  </a:lnTo>
                  <a:lnTo>
                    <a:pt x="4250" y="5849"/>
                  </a:lnTo>
                  <a:lnTo>
                    <a:pt x="4325" y="5949"/>
                  </a:lnTo>
                  <a:lnTo>
                    <a:pt x="4425" y="6024"/>
                  </a:lnTo>
                  <a:lnTo>
                    <a:pt x="4525" y="6049"/>
                  </a:lnTo>
                  <a:lnTo>
                    <a:pt x="4650" y="6024"/>
                  </a:lnTo>
                  <a:lnTo>
                    <a:pt x="4725" y="5949"/>
                  </a:lnTo>
                  <a:lnTo>
                    <a:pt x="4800" y="5849"/>
                  </a:lnTo>
                  <a:lnTo>
                    <a:pt x="4825" y="5749"/>
                  </a:lnTo>
                  <a:lnTo>
                    <a:pt x="4825" y="5599"/>
                  </a:lnTo>
                  <a:lnTo>
                    <a:pt x="4975" y="5599"/>
                  </a:lnTo>
                  <a:lnTo>
                    <a:pt x="5074" y="5574"/>
                  </a:lnTo>
                  <a:lnTo>
                    <a:pt x="5174" y="5499"/>
                  </a:lnTo>
                  <a:lnTo>
                    <a:pt x="5224" y="5424"/>
                  </a:lnTo>
                  <a:lnTo>
                    <a:pt x="5249" y="5299"/>
                  </a:lnTo>
                  <a:lnTo>
                    <a:pt x="5224" y="5174"/>
                  </a:lnTo>
                  <a:lnTo>
                    <a:pt x="5174" y="5099"/>
                  </a:lnTo>
                  <a:lnTo>
                    <a:pt x="5074" y="5024"/>
                  </a:lnTo>
                  <a:lnTo>
                    <a:pt x="4975" y="4999"/>
                  </a:lnTo>
                  <a:lnTo>
                    <a:pt x="4825" y="4999"/>
                  </a:lnTo>
                  <a:lnTo>
                    <a:pt x="4825" y="4849"/>
                  </a:lnTo>
                  <a:lnTo>
                    <a:pt x="4800" y="4749"/>
                  </a:lnTo>
                  <a:lnTo>
                    <a:pt x="4725" y="4649"/>
                  </a:lnTo>
                  <a:lnTo>
                    <a:pt x="4650" y="4574"/>
                  </a:lnTo>
                  <a:lnTo>
                    <a:pt x="4525" y="4549"/>
                  </a:lnTo>
                  <a:lnTo>
                    <a:pt x="4425" y="4574"/>
                  </a:lnTo>
                  <a:lnTo>
                    <a:pt x="4325" y="4649"/>
                  </a:lnTo>
                  <a:lnTo>
                    <a:pt x="4250" y="4749"/>
                  </a:lnTo>
                  <a:lnTo>
                    <a:pt x="4250" y="4849"/>
                  </a:lnTo>
                  <a:lnTo>
                    <a:pt x="4250" y="4999"/>
                  </a:lnTo>
                  <a:lnTo>
                    <a:pt x="3825" y="4999"/>
                  </a:lnTo>
                  <a:lnTo>
                    <a:pt x="3825" y="1625"/>
                  </a:lnTo>
                  <a:lnTo>
                    <a:pt x="3800" y="1475"/>
                  </a:lnTo>
                  <a:lnTo>
                    <a:pt x="3775" y="1300"/>
                  </a:lnTo>
                  <a:lnTo>
                    <a:pt x="3750" y="1150"/>
                  </a:lnTo>
                  <a:lnTo>
                    <a:pt x="3700" y="1000"/>
                  </a:lnTo>
                  <a:lnTo>
                    <a:pt x="3625" y="850"/>
                  </a:lnTo>
                  <a:lnTo>
                    <a:pt x="3550" y="725"/>
                  </a:lnTo>
                  <a:lnTo>
                    <a:pt x="3450" y="600"/>
                  </a:lnTo>
                  <a:lnTo>
                    <a:pt x="3350" y="475"/>
                  </a:lnTo>
                  <a:lnTo>
                    <a:pt x="3225" y="375"/>
                  </a:lnTo>
                  <a:lnTo>
                    <a:pt x="3100" y="275"/>
                  </a:lnTo>
                  <a:lnTo>
                    <a:pt x="2975" y="200"/>
                  </a:lnTo>
                  <a:lnTo>
                    <a:pt x="2825" y="125"/>
                  </a:lnTo>
                  <a:lnTo>
                    <a:pt x="2675" y="75"/>
                  </a:lnTo>
                  <a:lnTo>
                    <a:pt x="2525" y="25"/>
                  </a:lnTo>
                  <a:lnTo>
                    <a:pt x="23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7"/>
            <p:cNvSpPr/>
            <p:nvPr/>
          </p:nvSpPr>
          <p:spPr>
            <a:xfrm>
              <a:off x="4942300" y="2611275"/>
              <a:ext cx="138125" cy="492425"/>
            </a:xfrm>
            <a:custGeom>
              <a:avLst/>
              <a:gdLst/>
              <a:ahLst/>
              <a:cxnLst/>
              <a:rect l="l" t="t" r="r" b="b"/>
              <a:pathLst>
                <a:path w="5525" h="19697" extrusionOk="0">
                  <a:moveTo>
                    <a:pt x="2750" y="10898"/>
                  </a:moveTo>
                  <a:lnTo>
                    <a:pt x="2900" y="10923"/>
                  </a:lnTo>
                  <a:lnTo>
                    <a:pt x="3000" y="10973"/>
                  </a:lnTo>
                  <a:lnTo>
                    <a:pt x="3050" y="11098"/>
                  </a:lnTo>
                  <a:lnTo>
                    <a:pt x="3075" y="11223"/>
                  </a:lnTo>
                  <a:lnTo>
                    <a:pt x="3050" y="11348"/>
                  </a:lnTo>
                  <a:lnTo>
                    <a:pt x="3000" y="11448"/>
                  </a:lnTo>
                  <a:lnTo>
                    <a:pt x="2900" y="11523"/>
                  </a:lnTo>
                  <a:lnTo>
                    <a:pt x="2750" y="11548"/>
                  </a:lnTo>
                  <a:lnTo>
                    <a:pt x="2625" y="11523"/>
                  </a:lnTo>
                  <a:lnTo>
                    <a:pt x="2525" y="11448"/>
                  </a:lnTo>
                  <a:lnTo>
                    <a:pt x="2475" y="11348"/>
                  </a:lnTo>
                  <a:lnTo>
                    <a:pt x="2425" y="11223"/>
                  </a:lnTo>
                  <a:lnTo>
                    <a:pt x="2475" y="11098"/>
                  </a:lnTo>
                  <a:lnTo>
                    <a:pt x="2525" y="10973"/>
                  </a:lnTo>
                  <a:lnTo>
                    <a:pt x="2625" y="10923"/>
                  </a:lnTo>
                  <a:lnTo>
                    <a:pt x="2750" y="10898"/>
                  </a:lnTo>
                  <a:close/>
                  <a:moveTo>
                    <a:pt x="2475" y="13423"/>
                  </a:moveTo>
                  <a:lnTo>
                    <a:pt x="2475" y="14223"/>
                  </a:lnTo>
                  <a:lnTo>
                    <a:pt x="1425" y="14998"/>
                  </a:lnTo>
                  <a:lnTo>
                    <a:pt x="1075" y="14823"/>
                  </a:lnTo>
                  <a:lnTo>
                    <a:pt x="825" y="14698"/>
                  </a:lnTo>
                  <a:lnTo>
                    <a:pt x="2475" y="13423"/>
                  </a:lnTo>
                  <a:close/>
                  <a:moveTo>
                    <a:pt x="3050" y="13423"/>
                  </a:moveTo>
                  <a:lnTo>
                    <a:pt x="4699" y="14698"/>
                  </a:lnTo>
                  <a:lnTo>
                    <a:pt x="4449" y="14823"/>
                  </a:lnTo>
                  <a:lnTo>
                    <a:pt x="4099" y="14998"/>
                  </a:lnTo>
                  <a:lnTo>
                    <a:pt x="3050" y="14223"/>
                  </a:lnTo>
                  <a:lnTo>
                    <a:pt x="3050" y="13423"/>
                  </a:lnTo>
                  <a:close/>
                  <a:moveTo>
                    <a:pt x="575" y="15223"/>
                  </a:moveTo>
                  <a:lnTo>
                    <a:pt x="1000" y="15447"/>
                  </a:lnTo>
                  <a:lnTo>
                    <a:pt x="1175" y="15522"/>
                  </a:lnTo>
                  <a:lnTo>
                    <a:pt x="1175" y="16722"/>
                  </a:lnTo>
                  <a:lnTo>
                    <a:pt x="575" y="17022"/>
                  </a:lnTo>
                  <a:lnTo>
                    <a:pt x="575" y="15223"/>
                  </a:lnTo>
                  <a:close/>
                  <a:moveTo>
                    <a:pt x="2750" y="14723"/>
                  </a:moveTo>
                  <a:lnTo>
                    <a:pt x="3774" y="15497"/>
                  </a:lnTo>
                  <a:lnTo>
                    <a:pt x="3774" y="16747"/>
                  </a:lnTo>
                  <a:lnTo>
                    <a:pt x="2750" y="17522"/>
                  </a:lnTo>
                  <a:lnTo>
                    <a:pt x="1750" y="16747"/>
                  </a:lnTo>
                  <a:lnTo>
                    <a:pt x="1750" y="15497"/>
                  </a:lnTo>
                  <a:lnTo>
                    <a:pt x="2750" y="14723"/>
                  </a:lnTo>
                  <a:close/>
                  <a:moveTo>
                    <a:pt x="1450" y="17247"/>
                  </a:moveTo>
                  <a:lnTo>
                    <a:pt x="2475" y="18022"/>
                  </a:lnTo>
                  <a:lnTo>
                    <a:pt x="2475" y="18822"/>
                  </a:lnTo>
                  <a:lnTo>
                    <a:pt x="825" y="17572"/>
                  </a:lnTo>
                  <a:lnTo>
                    <a:pt x="1450" y="17247"/>
                  </a:lnTo>
                  <a:close/>
                  <a:moveTo>
                    <a:pt x="4074" y="17247"/>
                  </a:moveTo>
                  <a:lnTo>
                    <a:pt x="4699" y="17572"/>
                  </a:lnTo>
                  <a:lnTo>
                    <a:pt x="3050" y="18822"/>
                  </a:lnTo>
                  <a:lnTo>
                    <a:pt x="3050" y="18022"/>
                  </a:lnTo>
                  <a:lnTo>
                    <a:pt x="4074" y="17247"/>
                  </a:lnTo>
                  <a:close/>
                  <a:moveTo>
                    <a:pt x="3175" y="0"/>
                  </a:moveTo>
                  <a:lnTo>
                    <a:pt x="3000" y="25"/>
                  </a:lnTo>
                  <a:lnTo>
                    <a:pt x="2850" y="75"/>
                  </a:lnTo>
                  <a:lnTo>
                    <a:pt x="2700" y="125"/>
                  </a:lnTo>
                  <a:lnTo>
                    <a:pt x="2550" y="200"/>
                  </a:lnTo>
                  <a:lnTo>
                    <a:pt x="2425" y="275"/>
                  </a:lnTo>
                  <a:lnTo>
                    <a:pt x="2300" y="375"/>
                  </a:lnTo>
                  <a:lnTo>
                    <a:pt x="2175" y="475"/>
                  </a:lnTo>
                  <a:lnTo>
                    <a:pt x="2075" y="600"/>
                  </a:lnTo>
                  <a:lnTo>
                    <a:pt x="1975" y="725"/>
                  </a:lnTo>
                  <a:lnTo>
                    <a:pt x="1900" y="850"/>
                  </a:lnTo>
                  <a:lnTo>
                    <a:pt x="1825" y="1000"/>
                  </a:lnTo>
                  <a:lnTo>
                    <a:pt x="1775" y="1150"/>
                  </a:lnTo>
                  <a:lnTo>
                    <a:pt x="1725" y="1300"/>
                  </a:lnTo>
                  <a:lnTo>
                    <a:pt x="1700" y="1475"/>
                  </a:lnTo>
                  <a:lnTo>
                    <a:pt x="1700" y="1625"/>
                  </a:lnTo>
                  <a:lnTo>
                    <a:pt x="1700" y="4999"/>
                  </a:lnTo>
                  <a:lnTo>
                    <a:pt x="1275" y="4999"/>
                  </a:lnTo>
                  <a:lnTo>
                    <a:pt x="1275" y="4849"/>
                  </a:lnTo>
                  <a:lnTo>
                    <a:pt x="1250" y="4749"/>
                  </a:lnTo>
                  <a:lnTo>
                    <a:pt x="1200" y="4649"/>
                  </a:lnTo>
                  <a:lnTo>
                    <a:pt x="1100" y="4574"/>
                  </a:lnTo>
                  <a:lnTo>
                    <a:pt x="1000" y="4549"/>
                  </a:lnTo>
                  <a:lnTo>
                    <a:pt x="875" y="4574"/>
                  </a:lnTo>
                  <a:lnTo>
                    <a:pt x="775" y="4649"/>
                  </a:lnTo>
                  <a:lnTo>
                    <a:pt x="725" y="4749"/>
                  </a:lnTo>
                  <a:lnTo>
                    <a:pt x="700" y="4849"/>
                  </a:lnTo>
                  <a:lnTo>
                    <a:pt x="700" y="4999"/>
                  </a:lnTo>
                  <a:lnTo>
                    <a:pt x="550" y="4999"/>
                  </a:lnTo>
                  <a:lnTo>
                    <a:pt x="425" y="5024"/>
                  </a:lnTo>
                  <a:lnTo>
                    <a:pt x="350" y="5099"/>
                  </a:lnTo>
                  <a:lnTo>
                    <a:pt x="275" y="5174"/>
                  </a:lnTo>
                  <a:lnTo>
                    <a:pt x="250" y="5299"/>
                  </a:lnTo>
                  <a:lnTo>
                    <a:pt x="275" y="5424"/>
                  </a:lnTo>
                  <a:lnTo>
                    <a:pt x="350" y="5499"/>
                  </a:lnTo>
                  <a:lnTo>
                    <a:pt x="425" y="5574"/>
                  </a:lnTo>
                  <a:lnTo>
                    <a:pt x="550" y="5599"/>
                  </a:lnTo>
                  <a:lnTo>
                    <a:pt x="700" y="5599"/>
                  </a:lnTo>
                  <a:lnTo>
                    <a:pt x="700" y="5749"/>
                  </a:lnTo>
                  <a:lnTo>
                    <a:pt x="725" y="5849"/>
                  </a:lnTo>
                  <a:lnTo>
                    <a:pt x="775" y="5949"/>
                  </a:lnTo>
                  <a:lnTo>
                    <a:pt x="875" y="6024"/>
                  </a:lnTo>
                  <a:lnTo>
                    <a:pt x="1000" y="6049"/>
                  </a:lnTo>
                  <a:lnTo>
                    <a:pt x="1100" y="6024"/>
                  </a:lnTo>
                  <a:lnTo>
                    <a:pt x="1200" y="5949"/>
                  </a:lnTo>
                  <a:lnTo>
                    <a:pt x="1250" y="5849"/>
                  </a:lnTo>
                  <a:lnTo>
                    <a:pt x="1275" y="5749"/>
                  </a:lnTo>
                  <a:lnTo>
                    <a:pt x="1275" y="5599"/>
                  </a:lnTo>
                  <a:lnTo>
                    <a:pt x="1700" y="5599"/>
                  </a:lnTo>
                  <a:lnTo>
                    <a:pt x="1700" y="6424"/>
                  </a:lnTo>
                  <a:lnTo>
                    <a:pt x="1725" y="6524"/>
                  </a:lnTo>
                  <a:lnTo>
                    <a:pt x="1775" y="6624"/>
                  </a:lnTo>
                  <a:lnTo>
                    <a:pt x="1875" y="6674"/>
                  </a:lnTo>
                  <a:lnTo>
                    <a:pt x="1975" y="6699"/>
                  </a:lnTo>
                  <a:lnTo>
                    <a:pt x="2100" y="6674"/>
                  </a:lnTo>
                  <a:lnTo>
                    <a:pt x="2200" y="6624"/>
                  </a:lnTo>
                  <a:lnTo>
                    <a:pt x="2250" y="6524"/>
                  </a:lnTo>
                  <a:lnTo>
                    <a:pt x="2275" y="6424"/>
                  </a:lnTo>
                  <a:lnTo>
                    <a:pt x="2275" y="5599"/>
                  </a:lnTo>
                  <a:lnTo>
                    <a:pt x="2975" y="5599"/>
                  </a:lnTo>
                  <a:lnTo>
                    <a:pt x="3100" y="5574"/>
                  </a:lnTo>
                  <a:lnTo>
                    <a:pt x="3175" y="5499"/>
                  </a:lnTo>
                  <a:lnTo>
                    <a:pt x="3250" y="5424"/>
                  </a:lnTo>
                  <a:lnTo>
                    <a:pt x="3275" y="5299"/>
                  </a:lnTo>
                  <a:lnTo>
                    <a:pt x="3250" y="5174"/>
                  </a:lnTo>
                  <a:lnTo>
                    <a:pt x="3175" y="5099"/>
                  </a:lnTo>
                  <a:lnTo>
                    <a:pt x="3100" y="5024"/>
                  </a:lnTo>
                  <a:lnTo>
                    <a:pt x="2975" y="4999"/>
                  </a:lnTo>
                  <a:lnTo>
                    <a:pt x="2275" y="4999"/>
                  </a:lnTo>
                  <a:lnTo>
                    <a:pt x="2275" y="1625"/>
                  </a:lnTo>
                  <a:lnTo>
                    <a:pt x="2300" y="1425"/>
                  </a:lnTo>
                  <a:lnTo>
                    <a:pt x="2350" y="1225"/>
                  </a:lnTo>
                  <a:lnTo>
                    <a:pt x="2450" y="1050"/>
                  </a:lnTo>
                  <a:lnTo>
                    <a:pt x="2575" y="875"/>
                  </a:lnTo>
                  <a:lnTo>
                    <a:pt x="2750" y="750"/>
                  </a:lnTo>
                  <a:lnTo>
                    <a:pt x="2925" y="650"/>
                  </a:lnTo>
                  <a:lnTo>
                    <a:pt x="3125" y="600"/>
                  </a:lnTo>
                  <a:lnTo>
                    <a:pt x="3325" y="575"/>
                  </a:lnTo>
                  <a:lnTo>
                    <a:pt x="3549" y="600"/>
                  </a:lnTo>
                  <a:lnTo>
                    <a:pt x="3774" y="675"/>
                  </a:lnTo>
                  <a:lnTo>
                    <a:pt x="3949" y="775"/>
                  </a:lnTo>
                  <a:lnTo>
                    <a:pt x="4124" y="925"/>
                  </a:lnTo>
                  <a:lnTo>
                    <a:pt x="4249" y="1125"/>
                  </a:lnTo>
                  <a:lnTo>
                    <a:pt x="4349" y="1325"/>
                  </a:lnTo>
                  <a:lnTo>
                    <a:pt x="4374" y="1550"/>
                  </a:lnTo>
                  <a:lnTo>
                    <a:pt x="4374" y="1775"/>
                  </a:lnTo>
                  <a:lnTo>
                    <a:pt x="3225" y="10448"/>
                  </a:lnTo>
                  <a:lnTo>
                    <a:pt x="3125" y="10398"/>
                  </a:lnTo>
                  <a:lnTo>
                    <a:pt x="3000" y="10348"/>
                  </a:lnTo>
                  <a:lnTo>
                    <a:pt x="2900" y="10323"/>
                  </a:lnTo>
                  <a:lnTo>
                    <a:pt x="2750" y="10298"/>
                  </a:lnTo>
                  <a:lnTo>
                    <a:pt x="2625" y="10323"/>
                  </a:lnTo>
                  <a:lnTo>
                    <a:pt x="2500" y="10348"/>
                  </a:lnTo>
                  <a:lnTo>
                    <a:pt x="2375" y="10398"/>
                  </a:lnTo>
                  <a:lnTo>
                    <a:pt x="2275" y="10448"/>
                  </a:lnTo>
                  <a:lnTo>
                    <a:pt x="2275" y="8874"/>
                  </a:lnTo>
                  <a:lnTo>
                    <a:pt x="2250" y="8774"/>
                  </a:lnTo>
                  <a:lnTo>
                    <a:pt x="2200" y="8674"/>
                  </a:lnTo>
                  <a:lnTo>
                    <a:pt x="2100" y="8599"/>
                  </a:lnTo>
                  <a:lnTo>
                    <a:pt x="1875" y="8599"/>
                  </a:lnTo>
                  <a:lnTo>
                    <a:pt x="1775" y="8674"/>
                  </a:lnTo>
                  <a:lnTo>
                    <a:pt x="1725" y="8774"/>
                  </a:lnTo>
                  <a:lnTo>
                    <a:pt x="1700" y="8874"/>
                  </a:lnTo>
                  <a:lnTo>
                    <a:pt x="1700" y="10448"/>
                  </a:lnTo>
                  <a:lnTo>
                    <a:pt x="1700" y="10598"/>
                  </a:lnTo>
                  <a:lnTo>
                    <a:pt x="1750" y="10748"/>
                  </a:lnTo>
                  <a:lnTo>
                    <a:pt x="1800" y="10898"/>
                  </a:lnTo>
                  <a:lnTo>
                    <a:pt x="1875" y="11023"/>
                  </a:lnTo>
                  <a:lnTo>
                    <a:pt x="1850" y="11223"/>
                  </a:lnTo>
                  <a:lnTo>
                    <a:pt x="1875" y="11348"/>
                  </a:lnTo>
                  <a:lnTo>
                    <a:pt x="1900" y="11498"/>
                  </a:lnTo>
                  <a:lnTo>
                    <a:pt x="1950" y="11623"/>
                  </a:lnTo>
                  <a:lnTo>
                    <a:pt x="2025" y="11748"/>
                  </a:lnTo>
                  <a:lnTo>
                    <a:pt x="2125" y="11848"/>
                  </a:lnTo>
                  <a:lnTo>
                    <a:pt x="2225" y="11948"/>
                  </a:lnTo>
                  <a:lnTo>
                    <a:pt x="2350" y="12023"/>
                  </a:lnTo>
                  <a:lnTo>
                    <a:pt x="2475" y="12073"/>
                  </a:lnTo>
                  <a:lnTo>
                    <a:pt x="2475" y="12698"/>
                  </a:lnTo>
                  <a:lnTo>
                    <a:pt x="125" y="14498"/>
                  </a:lnTo>
                  <a:lnTo>
                    <a:pt x="75" y="14548"/>
                  </a:lnTo>
                  <a:lnTo>
                    <a:pt x="25" y="14598"/>
                  </a:lnTo>
                  <a:lnTo>
                    <a:pt x="25" y="14673"/>
                  </a:lnTo>
                  <a:lnTo>
                    <a:pt x="0" y="14748"/>
                  </a:lnTo>
                  <a:lnTo>
                    <a:pt x="0" y="17522"/>
                  </a:lnTo>
                  <a:lnTo>
                    <a:pt x="25" y="17647"/>
                  </a:lnTo>
                  <a:lnTo>
                    <a:pt x="75" y="17697"/>
                  </a:lnTo>
                  <a:lnTo>
                    <a:pt x="125" y="17747"/>
                  </a:lnTo>
                  <a:lnTo>
                    <a:pt x="2575" y="19647"/>
                  </a:lnTo>
                  <a:lnTo>
                    <a:pt x="2700" y="19697"/>
                  </a:lnTo>
                  <a:lnTo>
                    <a:pt x="2875" y="19697"/>
                  </a:lnTo>
                  <a:lnTo>
                    <a:pt x="2950" y="19647"/>
                  </a:lnTo>
                  <a:lnTo>
                    <a:pt x="5399" y="17747"/>
                  </a:lnTo>
                  <a:lnTo>
                    <a:pt x="5449" y="17697"/>
                  </a:lnTo>
                  <a:lnTo>
                    <a:pt x="5499" y="17647"/>
                  </a:lnTo>
                  <a:lnTo>
                    <a:pt x="5499" y="17572"/>
                  </a:lnTo>
                  <a:lnTo>
                    <a:pt x="5524" y="17522"/>
                  </a:lnTo>
                  <a:lnTo>
                    <a:pt x="5524" y="16747"/>
                  </a:lnTo>
                  <a:lnTo>
                    <a:pt x="5499" y="16622"/>
                  </a:lnTo>
                  <a:lnTo>
                    <a:pt x="5424" y="16547"/>
                  </a:lnTo>
                  <a:lnTo>
                    <a:pt x="5349" y="16472"/>
                  </a:lnTo>
                  <a:lnTo>
                    <a:pt x="5224" y="16447"/>
                  </a:lnTo>
                  <a:lnTo>
                    <a:pt x="5124" y="16472"/>
                  </a:lnTo>
                  <a:lnTo>
                    <a:pt x="5024" y="16547"/>
                  </a:lnTo>
                  <a:lnTo>
                    <a:pt x="4949" y="16622"/>
                  </a:lnTo>
                  <a:lnTo>
                    <a:pt x="4949" y="16747"/>
                  </a:lnTo>
                  <a:lnTo>
                    <a:pt x="4949" y="17022"/>
                  </a:lnTo>
                  <a:lnTo>
                    <a:pt x="4349" y="16722"/>
                  </a:lnTo>
                  <a:lnTo>
                    <a:pt x="4349" y="15522"/>
                  </a:lnTo>
                  <a:lnTo>
                    <a:pt x="4949" y="15223"/>
                  </a:lnTo>
                  <a:lnTo>
                    <a:pt x="4949" y="15447"/>
                  </a:lnTo>
                  <a:lnTo>
                    <a:pt x="4949" y="15547"/>
                  </a:lnTo>
                  <a:lnTo>
                    <a:pt x="5024" y="15647"/>
                  </a:lnTo>
                  <a:lnTo>
                    <a:pt x="5124" y="15697"/>
                  </a:lnTo>
                  <a:lnTo>
                    <a:pt x="5224" y="15722"/>
                  </a:lnTo>
                  <a:lnTo>
                    <a:pt x="5349" y="15697"/>
                  </a:lnTo>
                  <a:lnTo>
                    <a:pt x="5424" y="15647"/>
                  </a:lnTo>
                  <a:lnTo>
                    <a:pt x="5499" y="15547"/>
                  </a:lnTo>
                  <a:lnTo>
                    <a:pt x="5524" y="15447"/>
                  </a:lnTo>
                  <a:lnTo>
                    <a:pt x="5524" y="14748"/>
                  </a:lnTo>
                  <a:lnTo>
                    <a:pt x="5499" y="14673"/>
                  </a:lnTo>
                  <a:lnTo>
                    <a:pt x="5499" y="14598"/>
                  </a:lnTo>
                  <a:lnTo>
                    <a:pt x="5449" y="14548"/>
                  </a:lnTo>
                  <a:lnTo>
                    <a:pt x="5399" y="14498"/>
                  </a:lnTo>
                  <a:lnTo>
                    <a:pt x="3050" y="12698"/>
                  </a:lnTo>
                  <a:lnTo>
                    <a:pt x="3050" y="12073"/>
                  </a:lnTo>
                  <a:lnTo>
                    <a:pt x="3175" y="12023"/>
                  </a:lnTo>
                  <a:lnTo>
                    <a:pt x="3300" y="11948"/>
                  </a:lnTo>
                  <a:lnTo>
                    <a:pt x="3399" y="11848"/>
                  </a:lnTo>
                  <a:lnTo>
                    <a:pt x="3499" y="11748"/>
                  </a:lnTo>
                  <a:lnTo>
                    <a:pt x="3574" y="11623"/>
                  </a:lnTo>
                  <a:lnTo>
                    <a:pt x="3624" y="11498"/>
                  </a:lnTo>
                  <a:lnTo>
                    <a:pt x="3649" y="11348"/>
                  </a:lnTo>
                  <a:lnTo>
                    <a:pt x="3674" y="11223"/>
                  </a:lnTo>
                  <a:lnTo>
                    <a:pt x="3649" y="11023"/>
                  </a:lnTo>
                  <a:lnTo>
                    <a:pt x="3749" y="10798"/>
                  </a:lnTo>
                  <a:lnTo>
                    <a:pt x="3799" y="10573"/>
                  </a:lnTo>
                  <a:lnTo>
                    <a:pt x="4949" y="1850"/>
                  </a:lnTo>
                  <a:lnTo>
                    <a:pt x="4974" y="1675"/>
                  </a:lnTo>
                  <a:lnTo>
                    <a:pt x="4949" y="1500"/>
                  </a:lnTo>
                  <a:lnTo>
                    <a:pt x="4924" y="1325"/>
                  </a:lnTo>
                  <a:lnTo>
                    <a:pt x="4899" y="1150"/>
                  </a:lnTo>
                  <a:lnTo>
                    <a:pt x="4824" y="1000"/>
                  </a:lnTo>
                  <a:lnTo>
                    <a:pt x="4749" y="850"/>
                  </a:lnTo>
                  <a:lnTo>
                    <a:pt x="4674" y="700"/>
                  </a:lnTo>
                  <a:lnTo>
                    <a:pt x="4549" y="550"/>
                  </a:lnTo>
                  <a:lnTo>
                    <a:pt x="4449" y="425"/>
                  </a:lnTo>
                  <a:lnTo>
                    <a:pt x="4299" y="325"/>
                  </a:lnTo>
                  <a:lnTo>
                    <a:pt x="4149" y="225"/>
                  </a:lnTo>
                  <a:lnTo>
                    <a:pt x="3999" y="150"/>
                  </a:lnTo>
                  <a:lnTo>
                    <a:pt x="3849" y="75"/>
                  </a:lnTo>
                  <a:lnTo>
                    <a:pt x="3674" y="25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87"/>
          <p:cNvGrpSpPr/>
          <p:nvPr/>
        </p:nvGrpSpPr>
        <p:grpSpPr>
          <a:xfrm>
            <a:off x="7282180" y="2336377"/>
            <a:ext cx="483075" cy="493050"/>
            <a:chOff x="5415950" y="2611275"/>
            <a:chExt cx="483075" cy="493050"/>
          </a:xfrm>
        </p:grpSpPr>
        <p:sp>
          <p:nvSpPr>
            <p:cNvPr id="1311" name="Google Shape;1311;p87"/>
            <p:cNvSpPr/>
            <p:nvPr/>
          </p:nvSpPr>
          <p:spPr>
            <a:xfrm>
              <a:off x="5578425" y="2643775"/>
              <a:ext cx="160625" cy="153100"/>
            </a:xfrm>
            <a:custGeom>
              <a:avLst/>
              <a:gdLst/>
              <a:ahLst/>
              <a:cxnLst/>
              <a:rect l="l" t="t" r="r" b="b"/>
              <a:pathLst>
                <a:path w="6425" h="6124" extrusionOk="0">
                  <a:moveTo>
                    <a:pt x="3475" y="600"/>
                  </a:moveTo>
                  <a:lnTo>
                    <a:pt x="3725" y="650"/>
                  </a:lnTo>
                  <a:lnTo>
                    <a:pt x="3975" y="700"/>
                  </a:lnTo>
                  <a:lnTo>
                    <a:pt x="4225" y="800"/>
                  </a:lnTo>
                  <a:lnTo>
                    <a:pt x="4450" y="900"/>
                  </a:lnTo>
                  <a:lnTo>
                    <a:pt x="4675" y="1050"/>
                  </a:lnTo>
                  <a:lnTo>
                    <a:pt x="4875" y="1200"/>
                  </a:lnTo>
                  <a:lnTo>
                    <a:pt x="5075" y="1350"/>
                  </a:lnTo>
                  <a:lnTo>
                    <a:pt x="5225" y="1550"/>
                  </a:lnTo>
                  <a:lnTo>
                    <a:pt x="5375" y="1750"/>
                  </a:lnTo>
                  <a:lnTo>
                    <a:pt x="5525" y="1975"/>
                  </a:lnTo>
                  <a:lnTo>
                    <a:pt x="5625" y="2200"/>
                  </a:lnTo>
                  <a:lnTo>
                    <a:pt x="5725" y="2450"/>
                  </a:lnTo>
                  <a:lnTo>
                    <a:pt x="5775" y="2700"/>
                  </a:lnTo>
                  <a:lnTo>
                    <a:pt x="5825" y="2950"/>
                  </a:lnTo>
                  <a:lnTo>
                    <a:pt x="5850" y="3224"/>
                  </a:lnTo>
                  <a:lnTo>
                    <a:pt x="5825" y="3574"/>
                  </a:lnTo>
                  <a:lnTo>
                    <a:pt x="5750" y="3949"/>
                  </a:lnTo>
                  <a:lnTo>
                    <a:pt x="5625" y="4274"/>
                  </a:lnTo>
                  <a:lnTo>
                    <a:pt x="5450" y="4574"/>
                  </a:lnTo>
                  <a:lnTo>
                    <a:pt x="5250" y="4874"/>
                  </a:lnTo>
                  <a:lnTo>
                    <a:pt x="5025" y="5124"/>
                  </a:lnTo>
                  <a:lnTo>
                    <a:pt x="4750" y="5349"/>
                  </a:lnTo>
                  <a:lnTo>
                    <a:pt x="4425" y="5549"/>
                  </a:lnTo>
                  <a:lnTo>
                    <a:pt x="2050" y="5549"/>
                  </a:lnTo>
                  <a:lnTo>
                    <a:pt x="1725" y="5374"/>
                  </a:lnTo>
                  <a:lnTo>
                    <a:pt x="1425" y="5149"/>
                  </a:lnTo>
                  <a:lnTo>
                    <a:pt x="1175" y="4899"/>
                  </a:lnTo>
                  <a:lnTo>
                    <a:pt x="975" y="4599"/>
                  </a:lnTo>
                  <a:lnTo>
                    <a:pt x="800" y="4274"/>
                  </a:lnTo>
                  <a:lnTo>
                    <a:pt x="676" y="3949"/>
                  </a:lnTo>
                  <a:lnTo>
                    <a:pt x="601" y="3599"/>
                  </a:lnTo>
                  <a:lnTo>
                    <a:pt x="576" y="3224"/>
                  </a:lnTo>
                  <a:lnTo>
                    <a:pt x="576" y="2950"/>
                  </a:lnTo>
                  <a:lnTo>
                    <a:pt x="626" y="2700"/>
                  </a:lnTo>
                  <a:lnTo>
                    <a:pt x="701" y="2450"/>
                  </a:lnTo>
                  <a:lnTo>
                    <a:pt x="775" y="2200"/>
                  </a:lnTo>
                  <a:lnTo>
                    <a:pt x="900" y="1975"/>
                  </a:lnTo>
                  <a:lnTo>
                    <a:pt x="1025" y="1750"/>
                  </a:lnTo>
                  <a:lnTo>
                    <a:pt x="1175" y="1550"/>
                  </a:lnTo>
                  <a:lnTo>
                    <a:pt x="1350" y="1350"/>
                  </a:lnTo>
                  <a:lnTo>
                    <a:pt x="1525" y="1200"/>
                  </a:lnTo>
                  <a:lnTo>
                    <a:pt x="1725" y="1050"/>
                  </a:lnTo>
                  <a:lnTo>
                    <a:pt x="1950" y="900"/>
                  </a:lnTo>
                  <a:lnTo>
                    <a:pt x="2175" y="800"/>
                  </a:lnTo>
                  <a:lnTo>
                    <a:pt x="2425" y="700"/>
                  </a:lnTo>
                  <a:lnTo>
                    <a:pt x="2675" y="650"/>
                  </a:lnTo>
                  <a:lnTo>
                    <a:pt x="2925" y="600"/>
                  </a:lnTo>
                  <a:close/>
                  <a:moveTo>
                    <a:pt x="3200" y="0"/>
                  </a:moveTo>
                  <a:lnTo>
                    <a:pt x="2875" y="25"/>
                  </a:lnTo>
                  <a:lnTo>
                    <a:pt x="2550" y="75"/>
                  </a:lnTo>
                  <a:lnTo>
                    <a:pt x="2250" y="150"/>
                  </a:lnTo>
                  <a:lnTo>
                    <a:pt x="1950" y="275"/>
                  </a:lnTo>
                  <a:lnTo>
                    <a:pt x="1675" y="400"/>
                  </a:lnTo>
                  <a:lnTo>
                    <a:pt x="1400" y="550"/>
                  </a:lnTo>
                  <a:lnTo>
                    <a:pt x="1175" y="750"/>
                  </a:lnTo>
                  <a:lnTo>
                    <a:pt x="925" y="950"/>
                  </a:lnTo>
                  <a:lnTo>
                    <a:pt x="726" y="1175"/>
                  </a:lnTo>
                  <a:lnTo>
                    <a:pt x="551" y="1425"/>
                  </a:lnTo>
                  <a:lnTo>
                    <a:pt x="376" y="1700"/>
                  </a:lnTo>
                  <a:lnTo>
                    <a:pt x="251" y="1975"/>
                  </a:lnTo>
                  <a:lnTo>
                    <a:pt x="151" y="2275"/>
                  </a:lnTo>
                  <a:lnTo>
                    <a:pt x="51" y="2575"/>
                  </a:lnTo>
                  <a:lnTo>
                    <a:pt x="26" y="2900"/>
                  </a:lnTo>
                  <a:lnTo>
                    <a:pt x="1" y="3224"/>
                  </a:lnTo>
                  <a:lnTo>
                    <a:pt x="1" y="3449"/>
                  </a:lnTo>
                  <a:lnTo>
                    <a:pt x="26" y="3674"/>
                  </a:lnTo>
                  <a:lnTo>
                    <a:pt x="76" y="3899"/>
                  </a:lnTo>
                  <a:lnTo>
                    <a:pt x="126" y="4124"/>
                  </a:lnTo>
                  <a:lnTo>
                    <a:pt x="201" y="4349"/>
                  </a:lnTo>
                  <a:lnTo>
                    <a:pt x="276" y="4549"/>
                  </a:lnTo>
                  <a:lnTo>
                    <a:pt x="376" y="4749"/>
                  </a:lnTo>
                  <a:lnTo>
                    <a:pt x="501" y="4949"/>
                  </a:lnTo>
                  <a:lnTo>
                    <a:pt x="626" y="5124"/>
                  </a:lnTo>
                  <a:lnTo>
                    <a:pt x="775" y="5299"/>
                  </a:lnTo>
                  <a:lnTo>
                    <a:pt x="925" y="5449"/>
                  </a:lnTo>
                  <a:lnTo>
                    <a:pt x="1100" y="5599"/>
                  </a:lnTo>
                  <a:lnTo>
                    <a:pt x="1275" y="5749"/>
                  </a:lnTo>
                  <a:lnTo>
                    <a:pt x="1450" y="5874"/>
                  </a:lnTo>
                  <a:lnTo>
                    <a:pt x="1650" y="5999"/>
                  </a:lnTo>
                  <a:lnTo>
                    <a:pt x="1875" y="6099"/>
                  </a:lnTo>
                  <a:lnTo>
                    <a:pt x="3250" y="6124"/>
                  </a:lnTo>
                  <a:lnTo>
                    <a:pt x="4625" y="6099"/>
                  </a:lnTo>
                  <a:lnTo>
                    <a:pt x="4825" y="5999"/>
                  </a:lnTo>
                  <a:lnTo>
                    <a:pt x="5025" y="5874"/>
                  </a:lnTo>
                  <a:lnTo>
                    <a:pt x="5200" y="5749"/>
                  </a:lnTo>
                  <a:lnTo>
                    <a:pt x="5375" y="5599"/>
                  </a:lnTo>
                  <a:lnTo>
                    <a:pt x="5525" y="5449"/>
                  </a:lnTo>
                  <a:lnTo>
                    <a:pt x="5675" y="5274"/>
                  </a:lnTo>
                  <a:lnTo>
                    <a:pt x="5800" y="5099"/>
                  </a:lnTo>
                  <a:lnTo>
                    <a:pt x="5925" y="4924"/>
                  </a:lnTo>
                  <a:lnTo>
                    <a:pt x="6050" y="4724"/>
                  </a:lnTo>
                  <a:lnTo>
                    <a:pt x="6150" y="4524"/>
                  </a:lnTo>
                  <a:lnTo>
                    <a:pt x="6225" y="4324"/>
                  </a:lnTo>
                  <a:lnTo>
                    <a:pt x="6300" y="4124"/>
                  </a:lnTo>
                  <a:lnTo>
                    <a:pt x="6350" y="3899"/>
                  </a:lnTo>
                  <a:lnTo>
                    <a:pt x="6375" y="3674"/>
                  </a:lnTo>
                  <a:lnTo>
                    <a:pt x="6400" y="3449"/>
                  </a:lnTo>
                  <a:lnTo>
                    <a:pt x="6425" y="3224"/>
                  </a:lnTo>
                  <a:lnTo>
                    <a:pt x="6400" y="2900"/>
                  </a:lnTo>
                  <a:lnTo>
                    <a:pt x="6350" y="2575"/>
                  </a:lnTo>
                  <a:lnTo>
                    <a:pt x="6275" y="2275"/>
                  </a:lnTo>
                  <a:lnTo>
                    <a:pt x="6150" y="1975"/>
                  </a:lnTo>
                  <a:lnTo>
                    <a:pt x="6025" y="1700"/>
                  </a:lnTo>
                  <a:lnTo>
                    <a:pt x="5875" y="1425"/>
                  </a:lnTo>
                  <a:lnTo>
                    <a:pt x="5675" y="1175"/>
                  </a:lnTo>
                  <a:lnTo>
                    <a:pt x="5475" y="950"/>
                  </a:lnTo>
                  <a:lnTo>
                    <a:pt x="5250" y="750"/>
                  </a:lnTo>
                  <a:lnTo>
                    <a:pt x="5000" y="550"/>
                  </a:lnTo>
                  <a:lnTo>
                    <a:pt x="4725" y="400"/>
                  </a:lnTo>
                  <a:lnTo>
                    <a:pt x="4450" y="275"/>
                  </a:lnTo>
                  <a:lnTo>
                    <a:pt x="4150" y="150"/>
                  </a:lnTo>
                  <a:lnTo>
                    <a:pt x="3850" y="75"/>
                  </a:lnTo>
                  <a:lnTo>
                    <a:pt x="3525" y="25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7"/>
            <p:cNvSpPr/>
            <p:nvPr/>
          </p:nvSpPr>
          <p:spPr>
            <a:xfrm>
              <a:off x="5651550" y="2864350"/>
              <a:ext cx="14400" cy="18775"/>
            </a:xfrm>
            <a:custGeom>
              <a:avLst/>
              <a:gdLst/>
              <a:ahLst/>
              <a:cxnLst/>
              <a:rect l="l" t="t" r="r" b="b"/>
              <a:pathLst>
                <a:path w="576" h="751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100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25" y="575"/>
                  </a:lnTo>
                  <a:lnTo>
                    <a:pt x="75" y="650"/>
                  </a:lnTo>
                  <a:lnTo>
                    <a:pt x="175" y="725"/>
                  </a:lnTo>
                  <a:lnTo>
                    <a:pt x="275" y="750"/>
                  </a:lnTo>
                  <a:lnTo>
                    <a:pt x="400" y="725"/>
                  </a:lnTo>
                  <a:lnTo>
                    <a:pt x="475" y="650"/>
                  </a:lnTo>
                  <a:lnTo>
                    <a:pt x="550" y="575"/>
                  </a:lnTo>
                  <a:lnTo>
                    <a:pt x="575" y="45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475" y="100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7"/>
            <p:cNvSpPr/>
            <p:nvPr/>
          </p:nvSpPr>
          <p:spPr>
            <a:xfrm>
              <a:off x="5415950" y="2611275"/>
              <a:ext cx="483075" cy="493050"/>
            </a:xfrm>
            <a:custGeom>
              <a:avLst/>
              <a:gdLst/>
              <a:ahLst/>
              <a:cxnLst/>
              <a:rect l="l" t="t" r="r" b="b"/>
              <a:pathLst>
                <a:path w="19323" h="19722" extrusionOk="0">
                  <a:moveTo>
                    <a:pt x="18323" y="8524"/>
                  </a:moveTo>
                  <a:lnTo>
                    <a:pt x="18323" y="9049"/>
                  </a:lnTo>
                  <a:lnTo>
                    <a:pt x="1101" y="9049"/>
                  </a:lnTo>
                  <a:lnTo>
                    <a:pt x="1101" y="8524"/>
                  </a:lnTo>
                  <a:close/>
                  <a:moveTo>
                    <a:pt x="17623" y="9624"/>
                  </a:moveTo>
                  <a:lnTo>
                    <a:pt x="17623" y="11373"/>
                  </a:lnTo>
                  <a:lnTo>
                    <a:pt x="1700" y="11373"/>
                  </a:lnTo>
                  <a:lnTo>
                    <a:pt x="1700" y="9624"/>
                  </a:lnTo>
                  <a:close/>
                  <a:moveTo>
                    <a:pt x="9699" y="0"/>
                  </a:moveTo>
                  <a:lnTo>
                    <a:pt x="9249" y="25"/>
                  </a:lnTo>
                  <a:lnTo>
                    <a:pt x="8799" y="100"/>
                  </a:lnTo>
                  <a:lnTo>
                    <a:pt x="8374" y="200"/>
                  </a:lnTo>
                  <a:lnTo>
                    <a:pt x="7974" y="350"/>
                  </a:lnTo>
                  <a:lnTo>
                    <a:pt x="7574" y="550"/>
                  </a:lnTo>
                  <a:lnTo>
                    <a:pt x="7200" y="775"/>
                  </a:lnTo>
                  <a:lnTo>
                    <a:pt x="6875" y="1025"/>
                  </a:lnTo>
                  <a:lnTo>
                    <a:pt x="6550" y="1300"/>
                  </a:lnTo>
                  <a:lnTo>
                    <a:pt x="6250" y="1625"/>
                  </a:lnTo>
                  <a:lnTo>
                    <a:pt x="6000" y="1975"/>
                  </a:lnTo>
                  <a:lnTo>
                    <a:pt x="5775" y="2350"/>
                  </a:lnTo>
                  <a:lnTo>
                    <a:pt x="5575" y="2725"/>
                  </a:lnTo>
                  <a:lnTo>
                    <a:pt x="5425" y="3150"/>
                  </a:lnTo>
                  <a:lnTo>
                    <a:pt x="5325" y="3575"/>
                  </a:lnTo>
                  <a:lnTo>
                    <a:pt x="5250" y="4025"/>
                  </a:lnTo>
                  <a:lnTo>
                    <a:pt x="5225" y="4474"/>
                  </a:lnTo>
                  <a:lnTo>
                    <a:pt x="5275" y="4974"/>
                  </a:lnTo>
                  <a:lnTo>
                    <a:pt x="5350" y="5474"/>
                  </a:lnTo>
                  <a:lnTo>
                    <a:pt x="5500" y="5949"/>
                  </a:lnTo>
                  <a:lnTo>
                    <a:pt x="5675" y="6424"/>
                  </a:lnTo>
                  <a:lnTo>
                    <a:pt x="5925" y="6849"/>
                  </a:lnTo>
                  <a:lnTo>
                    <a:pt x="6200" y="7249"/>
                  </a:lnTo>
                  <a:lnTo>
                    <a:pt x="6550" y="7599"/>
                  </a:lnTo>
                  <a:lnTo>
                    <a:pt x="6925" y="7924"/>
                  </a:lnTo>
                  <a:lnTo>
                    <a:pt x="801" y="7924"/>
                  </a:lnTo>
                  <a:lnTo>
                    <a:pt x="701" y="7949"/>
                  </a:lnTo>
                  <a:lnTo>
                    <a:pt x="601" y="8024"/>
                  </a:lnTo>
                  <a:lnTo>
                    <a:pt x="551" y="8099"/>
                  </a:lnTo>
                  <a:lnTo>
                    <a:pt x="526" y="8224"/>
                  </a:lnTo>
                  <a:lnTo>
                    <a:pt x="526" y="9349"/>
                  </a:lnTo>
                  <a:lnTo>
                    <a:pt x="551" y="9449"/>
                  </a:lnTo>
                  <a:lnTo>
                    <a:pt x="601" y="9549"/>
                  </a:lnTo>
                  <a:lnTo>
                    <a:pt x="701" y="9599"/>
                  </a:lnTo>
                  <a:lnTo>
                    <a:pt x="801" y="9624"/>
                  </a:lnTo>
                  <a:lnTo>
                    <a:pt x="1126" y="9624"/>
                  </a:lnTo>
                  <a:lnTo>
                    <a:pt x="1126" y="18847"/>
                  </a:lnTo>
                  <a:lnTo>
                    <a:pt x="1101" y="18972"/>
                  </a:lnTo>
                  <a:lnTo>
                    <a:pt x="1051" y="19047"/>
                  </a:lnTo>
                  <a:lnTo>
                    <a:pt x="951" y="19122"/>
                  </a:lnTo>
                  <a:lnTo>
                    <a:pt x="751" y="19122"/>
                  </a:lnTo>
                  <a:lnTo>
                    <a:pt x="651" y="19047"/>
                  </a:lnTo>
                  <a:lnTo>
                    <a:pt x="601" y="18972"/>
                  </a:lnTo>
                  <a:lnTo>
                    <a:pt x="576" y="18847"/>
                  </a:lnTo>
                  <a:lnTo>
                    <a:pt x="576" y="18572"/>
                  </a:lnTo>
                  <a:lnTo>
                    <a:pt x="551" y="18447"/>
                  </a:lnTo>
                  <a:lnTo>
                    <a:pt x="501" y="18372"/>
                  </a:lnTo>
                  <a:lnTo>
                    <a:pt x="401" y="18297"/>
                  </a:lnTo>
                  <a:lnTo>
                    <a:pt x="276" y="18272"/>
                  </a:lnTo>
                  <a:lnTo>
                    <a:pt x="176" y="18297"/>
                  </a:lnTo>
                  <a:lnTo>
                    <a:pt x="76" y="18372"/>
                  </a:lnTo>
                  <a:lnTo>
                    <a:pt x="26" y="18447"/>
                  </a:lnTo>
                  <a:lnTo>
                    <a:pt x="1" y="18572"/>
                  </a:lnTo>
                  <a:lnTo>
                    <a:pt x="1" y="18847"/>
                  </a:lnTo>
                  <a:lnTo>
                    <a:pt x="26" y="19022"/>
                  </a:lnTo>
                  <a:lnTo>
                    <a:pt x="76" y="19197"/>
                  </a:lnTo>
                  <a:lnTo>
                    <a:pt x="151" y="19322"/>
                  </a:lnTo>
                  <a:lnTo>
                    <a:pt x="251" y="19472"/>
                  </a:lnTo>
                  <a:lnTo>
                    <a:pt x="376" y="19572"/>
                  </a:lnTo>
                  <a:lnTo>
                    <a:pt x="526" y="19647"/>
                  </a:lnTo>
                  <a:lnTo>
                    <a:pt x="676" y="19697"/>
                  </a:lnTo>
                  <a:lnTo>
                    <a:pt x="851" y="19722"/>
                  </a:lnTo>
                  <a:lnTo>
                    <a:pt x="1026" y="19697"/>
                  </a:lnTo>
                  <a:lnTo>
                    <a:pt x="1176" y="19647"/>
                  </a:lnTo>
                  <a:lnTo>
                    <a:pt x="1326" y="19572"/>
                  </a:lnTo>
                  <a:lnTo>
                    <a:pt x="1451" y="19472"/>
                  </a:lnTo>
                  <a:lnTo>
                    <a:pt x="1550" y="19322"/>
                  </a:lnTo>
                  <a:lnTo>
                    <a:pt x="1625" y="19197"/>
                  </a:lnTo>
                  <a:lnTo>
                    <a:pt x="1675" y="19022"/>
                  </a:lnTo>
                  <a:lnTo>
                    <a:pt x="1700" y="18847"/>
                  </a:lnTo>
                  <a:lnTo>
                    <a:pt x="1700" y="13373"/>
                  </a:lnTo>
                  <a:lnTo>
                    <a:pt x="2625" y="13398"/>
                  </a:lnTo>
                  <a:lnTo>
                    <a:pt x="3250" y="13423"/>
                  </a:lnTo>
                  <a:lnTo>
                    <a:pt x="3375" y="13398"/>
                  </a:lnTo>
                  <a:lnTo>
                    <a:pt x="3475" y="13323"/>
                  </a:lnTo>
                  <a:lnTo>
                    <a:pt x="3525" y="13223"/>
                  </a:lnTo>
                  <a:lnTo>
                    <a:pt x="3550" y="13123"/>
                  </a:lnTo>
                  <a:lnTo>
                    <a:pt x="3525" y="12998"/>
                  </a:lnTo>
                  <a:lnTo>
                    <a:pt x="3450" y="12923"/>
                  </a:lnTo>
                  <a:lnTo>
                    <a:pt x="3350" y="12848"/>
                  </a:lnTo>
                  <a:lnTo>
                    <a:pt x="3250" y="12848"/>
                  </a:lnTo>
                  <a:lnTo>
                    <a:pt x="2650" y="12823"/>
                  </a:lnTo>
                  <a:lnTo>
                    <a:pt x="1700" y="12798"/>
                  </a:lnTo>
                  <a:lnTo>
                    <a:pt x="1700" y="11948"/>
                  </a:lnTo>
                  <a:lnTo>
                    <a:pt x="17623" y="11948"/>
                  </a:lnTo>
                  <a:lnTo>
                    <a:pt x="17623" y="12798"/>
                  </a:lnTo>
                  <a:lnTo>
                    <a:pt x="16673" y="12823"/>
                  </a:lnTo>
                  <a:lnTo>
                    <a:pt x="16198" y="12848"/>
                  </a:lnTo>
                  <a:lnTo>
                    <a:pt x="15723" y="12823"/>
                  </a:lnTo>
                  <a:lnTo>
                    <a:pt x="14798" y="12723"/>
                  </a:lnTo>
                  <a:lnTo>
                    <a:pt x="13973" y="12648"/>
                  </a:lnTo>
                  <a:lnTo>
                    <a:pt x="12949" y="12573"/>
                  </a:lnTo>
                  <a:lnTo>
                    <a:pt x="12599" y="12548"/>
                  </a:lnTo>
                  <a:lnTo>
                    <a:pt x="12224" y="12548"/>
                  </a:lnTo>
                  <a:lnTo>
                    <a:pt x="11874" y="12598"/>
                  </a:lnTo>
                  <a:lnTo>
                    <a:pt x="11549" y="12648"/>
                  </a:lnTo>
                  <a:lnTo>
                    <a:pt x="11199" y="12748"/>
                  </a:lnTo>
                  <a:lnTo>
                    <a:pt x="10849" y="12848"/>
                  </a:lnTo>
                  <a:lnTo>
                    <a:pt x="10524" y="12998"/>
                  </a:lnTo>
                  <a:lnTo>
                    <a:pt x="10199" y="13148"/>
                  </a:lnTo>
                  <a:lnTo>
                    <a:pt x="10099" y="13223"/>
                  </a:lnTo>
                  <a:lnTo>
                    <a:pt x="9974" y="13248"/>
                  </a:lnTo>
                  <a:lnTo>
                    <a:pt x="9824" y="13273"/>
                  </a:lnTo>
                  <a:lnTo>
                    <a:pt x="9699" y="13298"/>
                  </a:lnTo>
                  <a:lnTo>
                    <a:pt x="9574" y="13273"/>
                  </a:lnTo>
                  <a:lnTo>
                    <a:pt x="9449" y="13248"/>
                  </a:lnTo>
                  <a:lnTo>
                    <a:pt x="9324" y="13223"/>
                  </a:lnTo>
                  <a:lnTo>
                    <a:pt x="9199" y="13148"/>
                  </a:lnTo>
                  <a:lnTo>
                    <a:pt x="8874" y="12998"/>
                  </a:lnTo>
                  <a:lnTo>
                    <a:pt x="8549" y="12848"/>
                  </a:lnTo>
                  <a:lnTo>
                    <a:pt x="8224" y="12748"/>
                  </a:lnTo>
                  <a:lnTo>
                    <a:pt x="7874" y="12648"/>
                  </a:lnTo>
                  <a:lnTo>
                    <a:pt x="7524" y="12573"/>
                  </a:lnTo>
                  <a:lnTo>
                    <a:pt x="7200" y="12548"/>
                  </a:lnTo>
                  <a:lnTo>
                    <a:pt x="6500" y="12548"/>
                  </a:lnTo>
                  <a:lnTo>
                    <a:pt x="5350" y="12648"/>
                  </a:lnTo>
                  <a:lnTo>
                    <a:pt x="4525" y="12723"/>
                  </a:lnTo>
                  <a:lnTo>
                    <a:pt x="4525" y="12748"/>
                  </a:lnTo>
                  <a:lnTo>
                    <a:pt x="4425" y="12773"/>
                  </a:lnTo>
                  <a:lnTo>
                    <a:pt x="4325" y="12848"/>
                  </a:lnTo>
                  <a:lnTo>
                    <a:pt x="4275" y="12948"/>
                  </a:lnTo>
                  <a:lnTo>
                    <a:pt x="4275" y="13048"/>
                  </a:lnTo>
                  <a:lnTo>
                    <a:pt x="4300" y="13173"/>
                  </a:lnTo>
                  <a:lnTo>
                    <a:pt x="4375" y="13248"/>
                  </a:lnTo>
                  <a:lnTo>
                    <a:pt x="4475" y="13298"/>
                  </a:lnTo>
                  <a:lnTo>
                    <a:pt x="4600" y="13298"/>
                  </a:lnTo>
                  <a:lnTo>
                    <a:pt x="5400" y="13223"/>
                  </a:lnTo>
                  <a:lnTo>
                    <a:pt x="6550" y="13123"/>
                  </a:lnTo>
                  <a:lnTo>
                    <a:pt x="7150" y="13123"/>
                  </a:lnTo>
                  <a:lnTo>
                    <a:pt x="7449" y="13148"/>
                  </a:lnTo>
                  <a:lnTo>
                    <a:pt x="7749" y="13223"/>
                  </a:lnTo>
                  <a:lnTo>
                    <a:pt x="8049" y="13298"/>
                  </a:lnTo>
                  <a:lnTo>
                    <a:pt x="8349" y="13398"/>
                  </a:lnTo>
                  <a:lnTo>
                    <a:pt x="8624" y="13523"/>
                  </a:lnTo>
                  <a:lnTo>
                    <a:pt x="8924" y="13673"/>
                  </a:lnTo>
                  <a:lnTo>
                    <a:pt x="9099" y="13748"/>
                  </a:lnTo>
                  <a:lnTo>
                    <a:pt x="9299" y="13823"/>
                  </a:lnTo>
                  <a:lnTo>
                    <a:pt x="9499" y="13848"/>
                  </a:lnTo>
                  <a:lnTo>
                    <a:pt x="9699" y="13873"/>
                  </a:lnTo>
                  <a:lnTo>
                    <a:pt x="9899" y="13848"/>
                  </a:lnTo>
                  <a:lnTo>
                    <a:pt x="10124" y="13823"/>
                  </a:lnTo>
                  <a:lnTo>
                    <a:pt x="10299" y="13748"/>
                  </a:lnTo>
                  <a:lnTo>
                    <a:pt x="10499" y="13673"/>
                  </a:lnTo>
                  <a:lnTo>
                    <a:pt x="10774" y="13523"/>
                  </a:lnTo>
                  <a:lnTo>
                    <a:pt x="11074" y="13398"/>
                  </a:lnTo>
                  <a:lnTo>
                    <a:pt x="11349" y="13298"/>
                  </a:lnTo>
                  <a:lnTo>
                    <a:pt x="11649" y="13223"/>
                  </a:lnTo>
                  <a:lnTo>
                    <a:pt x="11974" y="13173"/>
                  </a:lnTo>
                  <a:lnTo>
                    <a:pt x="12274" y="13123"/>
                  </a:lnTo>
                  <a:lnTo>
                    <a:pt x="12574" y="13123"/>
                  </a:lnTo>
                  <a:lnTo>
                    <a:pt x="12899" y="13148"/>
                  </a:lnTo>
                  <a:lnTo>
                    <a:pt x="13923" y="13223"/>
                  </a:lnTo>
                  <a:lnTo>
                    <a:pt x="14723" y="13298"/>
                  </a:lnTo>
                  <a:lnTo>
                    <a:pt x="15698" y="13398"/>
                  </a:lnTo>
                  <a:lnTo>
                    <a:pt x="16198" y="13423"/>
                  </a:lnTo>
                  <a:lnTo>
                    <a:pt x="16698" y="13423"/>
                  </a:lnTo>
                  <a:lnTo>
                    <a:pt x="17623" y="13373"/>
                  </a:lnTo>
                  <a:lnTo>
                    <a:pt x="17623" y="18847"/>
                  </a:lnTo>
                  <a:lnTo>
                    <a:pt x="17623" y="19022"/>
                  </a:lnTo>
                  <a:lnTo>
                    <a:pt x="17673" y="19197"/>
                  </a:lnTo>
                  <a:lnTo>
                    <a:pt x="17773" y="19322"/>
                  </a:lnTo>
                  <a:lnTo>
                    <a:pt x="17873" y="19472"/>
                  </a:lnTo>
                  <a:lnTo>
                    <a:pt x="17998" y="19572"/>
                  </a:lnTo>
                  <a:lnTo>
                    <a:pt x="18148" y="19647"/>
                  </a:lnTo>
                  <a:lnTo>
                    <a:pt x="18298" y="19697"/>
                  </a:lnTo>
                  <a:lnTo>
                    <a:pt x="18473" y="19722"/>
                  </a:lnTo>
                  <a:lnTo>
                    <a:pt x="18648" y="19697"/>
                  </a:lnTo>
                  <a:lnTo>
                    <a:pt x="18797" y="19647"/>
                  </a:lnTo>
                  <a:lnTo>
                    <a:pt x="18947" y="19572"/>
                  </a:lnTo>
                  <a:lnTo>
                    <a:pt x="19072" y="19472"/>
                  </a:lnTo>
                  <a:lnTo>
                    <a:pt x="19172" y="19322"/>
                  </a:lnTo>
                  <a:lnTo>
                    <a:pt x="19247" y="19197"/>
                  </a:lnTo>
                  <a:lnTo>
                    <a:pt x="19297" y="19022"/>
                  </a:lnTo>
                  <a:lnTo>
                    <a:pt x="19322" y="18847"/>
                  </a:lnTo>
                  <a:lnTo>
                    <a:pt x="19322" y="18572"/>
                  </a:lnTo>
                  <a:lnTo>
                    <a:pt x="19297" y="18447"/>
                  </a:lnTo>
                  <a:lnTo>
                    <a:pt x="19247" y="18372"/>
                  </a:lnTo>
                  <a:lnTo>
                    <a:pt x="19147" y="18297"/>
                  </a:lnTo>
                  <a:lnTo>
                    <a:pt x="19022" y="18272"/>
                  </a:lnTo>
                  <a:lnTo>
                    <a:pt x="18922" y="18297"/>
                  </a:lnTo>
                  <a:lnTo>
                    <a:pt x="18822" y="18372"/>
                  </a:lnTo>
                  <a:lnTo>
                    <a:pt x="18772" y="18447"/>
                  </a:lnTo>
                  <a:lnTo>
                    <a:pt x="18747" y="18572"/>
                  </a:lnTo>
                  <a:lnTo>
                    <a:pt x="18747" y="18847"/>
                  </a:lnTo>
                  <a:lnTo>
                    <a:pt x="18722" y="18972"/>
                  </a:lnTo>
                  <a:lnTo>
                    <a:pt x="18673" y="19047"/>
                  </a:lnTo>
                  <a:lnTo>
                    <a:pt x="18573" y="19122"/>
                  </a:lnTo>
                  <a:lnTo>
                    <a:pt x="18373" y="19122"/>
                  </a:lnTo>
                  <a:lnTo>
                    <a:pt x="18273" y="19047"/>
                  </a:lnTo>
                  <a:lnTo>
                    <a:pt x="18223" y="18972"/>
                  </a:lnTo>
                  <a:lnTo>
                    <a:pt x="18198" y="18847"/>
                  </a:lnTo>
                  <a:lnTo>
                    <a:pt x="18198" y="9624"/>
                  </a:lnTo>
                  <a:lnTo>
                    <a:pt x="18598" y="9624"/>
                  </a:lnTo>
                  <a:lnTo>
                    <a:pt x="18722" y="9599"/>
                  </a:lnTo>
                  <a:lnTo>
                    <a:pt x="18797" y="9549"/>
                  </a:lnTo>
                  <a:lnTo>
                    <a:pt x="18872" y="9449"/>
                  </a:lnTo>
                  <a:lnTo>
                    <a:pt x="18897" y="9349"/>
                  </a:lnTo>
                  <a:lnTo>
                    <a:pt x="18897" y="8224"/>
                  </a:lnTo>
                  <a:lnTo>
                    <a:pt x="18872" y="8099"/>
                  </a:lnTo>
                  <a:lnTo>
                    <a:pt x="18797" y="8024"/>
                  </a:lnTo>
                  <a:lnTo>
                    <a:pt x="18722" y="7949"/>
                  </a:lnTo>
                  <a:lnTo>
                    <a:pt x="18598" y="7924"/>
                  </a:lnTo>
                  <a:lnTo>
                    <a:pt x="12524" y="7924"/>
                  </a:lnTo>
                  <a:lnTo>
                    <a:pt x="12799" y="7699"/>
                  </a:lnTo>
                  <a:lnTo>
                    <a:pt x="13048" y="7449"/>
                  </a:lnTo>
                  <a:lnTo>
                    <a:pt x="13273" y="7149"/>
                  </a:lnTo>
                  <a:lnTo>
                    <a:pt x="13473" y="6874"/>
                  </a:lnTo>
                  <a:lnTo>
                    <a:pt x="13648" y="6599"/>
                  </a:lnTo>
                  <a:lnTo>
                    <a:pt x="13773" y="6299"/>
                  </a:lnTo>
                  <a:lnTo>
                    <a:pt x="13898" y="6024"/>
                  </a:lnTo>
                  <a:lnTo>
                    <a:pt x="13998" y="5724"/>
                  </a:lnTo>
                  <a:lnTo>
                    <a:pt x="14073" y="5424"/>
                  </a:lnTo>
                  <a:lnTo>
                    <a:pt x="14123" y="5099"/>
                  </a:lnTo>
                  <a:lnTo>
                    <a:pt x="14173" y="4799"/>
                  </a:lnTo>
                  <a:lnTo>
                    <a:pt x="14173" y="4474"/>
                  </a:lnTo>
                  <a:lnTo>
                    <a:pt x="14173" y="4200"/>
                  </a:lnTo>
                  <a:lnTo>
                    <a:pt x="14148" y="3950"/>
                  </a:lnTo>
                  <a:lnTo>
                    <a:pt x="14098" y="3675"/>
                  </a:lnTo>
                  <a:lnTo>
                    <a:pt x="14048" y="3425"/>
                  </a:lnTo>
                  <a:lnTo>
                    <a:pt x="13973" y="3175"/>
                  </a:lnTo>
                  <a:lnTo>
                    <a:pt x="13898" y="2925"/>
                  </a:lnTo>
                  <a:lnTo>
                    <a:pt x="13798" y="2675"/>
                  </a:lnTo>
                  <a:lnTo>
                    <a:pt x="13673" y="2425"/>
                  </a:lnTo>
                  <a:lnTo>
                    <a:pt x="13623" y="2350"/>
                  </a:lnTo>
                  <a:lnTo>
                    <a:pt x="13523" y="2300"/>
                  </a:lnTo>
                  <a:lnTo>
                    <a:pt x="13398" y="2275"/>
                  </a:lnTo>
                  <a:lnTo>
                    <a:pt x="13298" y="2300"/>
                  </a:lnTo>
                  <a:lnTo>
                    <a:pt x="13198" y="2375"/>
                  </a:lnTo>
                  <a:lnTo>
                    <a:pt x="13148" y="2475"/>
                  </a:lnTo>
                  <a:lnTo>
                    <a:pt x="13148" y="2575"/>
                  </a:lnTo>
                  <a:lnTo>
                    <a:pt x="13173" y="2700"/>
                  </a:lnTo>
                  <a:lnTo>
                    <a:pt x="13348" y="3125"/>
                  </a:lnTo>
                  <a:lnTo>
                    <a:pt x="13498" y="3550"/>
                  </a:lnTo>
                  <a:lnTo>
                    <a:pt x="13573" y="4000"/>
                  </a:lnTo>
                  <a:lnTo>
                    <a:pt x="13598" y="4474"/>
                  </a:lnTo>
                  <a:lnTo>
                    <a:pt x="13598" y="4749"/>
                  </a:lnTo>
                  <a:lnTo>
                    <a:pt x="13548" y="5024"/>
                  </a:lnTo>
                  <a:lnTo>
                    <a:pt x="13523" y="5274"/>
                  </a:lnTo>
                  <a:lnTo>
                    <a:pt x="13448" y="5549"/>
                  </a:lnTo>
                  <a:lnTo>
                    <a:pt x="13373" y="5799"/>
                  </a:lnTo>
                  <a:lnTo>
                    <a:pt x="13273" y="6024"/>
                  </a:lnTo>
                  <a:lnTo>
                    <a:pt x="13148" y="6274"/>
                  </a:lnTo>
                  <a:lnTo>
                    <a:pt x="13023" y="6499"/>
                  </a:lnTo>
                  <a:lnTo>
                    <a:pt x="12899" y="6724"/>
                  </a:lnTo>
                  <a:lnTo>
                    <a:pt x="12724" y="6924"/>
                  </a:lnTo>
                  <a:lnTo>
                    <a:pt x="12549" y="7124"/>
                  </a:lnTo>
                  <a:lnTo>
                    <a:pt x="12374" y="7324"/>
                  </a:lnTo>
                  <a:lnTo>
                    <a:pt x="12174" y="7499"/>
                  </a:lnTo>
                  <a:lnTo>
                    <a:pt x="11949" y="7649"/>
                  </a:lnTo>
                  <a:lnTo>
                    <a:pt x="11724" y="7799"/>
                  </a:lnTo>
                  <a:lnTo>
                    <a:pt x="11474" y="7924"/>
                  </a:lnTo>
                  <a:lnTo>
                    <a:pt x="8024" y="7924"/>
                  </a:lnTo>
                  <a:lnTo>
                    <a:pt x="7774" y="7799"/>
                  </a:lnTo>
                  <a:lnTo>
                    <a:pt x="7524" y="7674"/>
                  </a:lnTo>
                  <a:lnTo>
                    <a:pt x="7299" y="7499"/>
                  </a:lnTo>
                  <a:lnTo>
                    <a:pt x="7100" y="7324"/>
                  </a:lnTo>
                  <a:lnTo>
                    <a:pt x="6900" y="7149"/>
                  </a:lnTo>
                  <a:lnTo>
                    <a:pt x="6725" y="6949"/>
                  </a:lnTo>
                  <a:lnTo>
                    <a:pt x="6550" y="6749"/>
                  </a:lnTo>
                  <a:lnTo>
                    <a:pt x="6400" y="6524"/>
                  </a:lnTo>
                  <a:lnTo>
                    <a:pt x="6275" y="6299"/>
                  </a:lnTo>
                  <a:lnTo>
                    <a:pt x="6150" y="6049"/>
                  </a:lnTo>
                  <a:lnTo>
                    <a:pt x="6050" y="5799"/>
                  </a:lnTo>
                  <a:lnTo>
                    <a:pt x="5975" y="5549"/>
                  </a:lnTo>
                  <a:lnTo>
                    <a:pt x="5900" y="5299"/>
                  </a:lnTo>
                  <a:lnTo>
                    <a:pt x="5850" y="5024"/>
                  </a:lnTo>
                  <a:lnTo>
                    <a:pt x="5825" y="4749"/>
                  </a:lnTo>
                  <a:lnTo>
                    <a:pt x="5800" y="4474"/>
                  </a:lnTo>
                  <a:lnTo>
                    <a:pt x="5825" y="4075"/>
                  </a:lnTo>
                  <a:lnTo>
                    <a:pt x="5900" y="3675"/>
                  </a:lnTo>
                  <a:lnTo>
                    <a:pt x="5975" y="3325"/>
                  </a:lnTo>
                  <a:lnTo>
                    <a:pt x="6125" y="2950"/>
                  </a:lnTo>
                  <a:lnTo>
                    <a:pt x="6275" y="2625"/>
                  </a:lnTo>
                  <a:lnTo>
                    <a:pt x="6475" y="2300"/>
                  </a:lnTo>
                  <a:lnTo>
                    <a:pt x="6700" y="2000"/>
                  </a:lnTo>
                  <a:lnTo>
                    <a:pt x="6950" y="1725"/>
                  </a:lnTo>
                  <a:lnTo>
                    <a:pt x="7225" y="1475"/>
                  </a:lnTo>
                  <a:lnTo>
                    <a:pt x="7524" y="1250"/>
                  </a:lnTo>
                  <a:lnTo>
                    <a:pt x="7849" y="1050"/>
                  </a:lnTo>
                  <a:lnTo>
                    <a:pt x="8199" y="875"/>
                  </a:lnTo>
                  <a:lnTo>
                    <a:pt x="8549" y="750"/>
                  </a:lnTo>
                  <a:lnTo>
                    <a:pt x="8924" y="650"/>
                  </a:lnTo>
                  <a:lnTo>
                    <a:pt x="9299" y="600"/>
                  </a:lnTo>
                  <a:lnTo>
                    <a:pt x="9699" y="575"/>
                  </a:lnTo>
                  <a:lnTo>
                    <a:pt x="10099" y="600"/>
                  </a:lnTo>
                  <a:lnTo>
                    <a:pt x="10449" y="650"/>
                  </a:lnTo>
                  <a:lnTo>
                    <a:pt x="10824" y="750"/>
                  </a:lnTo>
                  <a:lnTo>
                    <a:pt x="11174" y="875"/>
                  </a:lnTo>
                  <a:lnTo>
                    <a:pt x="11524" y="1025"/>
                  </a:lnTo>
                  <a:lnTo>
                    <a:pt x="11849" y="1225"/>
                  </a:lnTo>
                  <a:lnTo>
                    <a:pt x="12149" y="1450"/>
                  </a:lnTo>
                  <a:lnTo>
                    <a:pt x="12424" y="1700"/>
                  </a:lnTo>
                  <a:lnTo>
                    <a:pt x="12524" y="1750"/>
                  </a:lnTo>
                  <a:lnTo>
                    <a:pt x="12649" y="1775"/>
                  </a:lnTo>
                  <a:lnTo>
                    <a:pt x="12749" y="1750"/>
                  </a:lnTo>
                  <a:lnTo>
                    <a:pt x="12849" y="1700"/>
                  </a:lnTo>
                  <a:lnTo>
                    <a:pt x="12899" y="1600"/>
                  </a:lnTo>
                  <a:lnTo>
                    <a:pt x="12924" y="1475"/>
                  </a:lnTo>
                  <a:lnTo>
                    <a:pt x="12899" y="1375"/>
                  </a:lnTo>
                  <a:lnTo>
                    <a:pt x="12849" y="1275"/>
                  </a:lnTo>
                  <a:lnTo>
                    <a:pt x="12499" y="1000"/>
                  </a:lnTo>
                  <a:lnTo>
                    <a:pt x="12149" y="725"/>
                  </a:lnTo>
                  <a:lnTo>
                    <a:pt x="11799" y="500"/>
                  </a:lnTo>
                  <a:lnTo>
                    <a:pt x="11399" y="325"/>
                  </a:lnTo>
                  <a:lnTo>
                    <a:pt x="10999" y="175"/>
                  </a:lnTo>
                  <a:lnTo>
                    <a:pt x="10574" y="75"/>
                  </a:lnTo>
                  <a:lnTo>
                    <a:pt x="10149" y="25"/>
                  </a:lnTo>
                  <a:lnTo>
                    <a:pt x="96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7"/>
            <p:cNvSpPr/>
            <p:nvPr/>
          </p:nvSpPr>
          <p:spPr>
            <a:xfrm>
              <a:off x="5628425" y="2691250"/>
              <a:ext cx="25650" cy="25025"/>
            </a:xfrm>
            <a:custGeom>
              <a:avLst/>
              <a:gdLst/>
              <a:ahLst/>
              <a:cxnLst/>
              <a:rect l="l" t="t" r="r" b="b"/>
              <a:pathLst>
                <a:path w="1026" h="1001" extrusionOk="0">
                  <a:moveTo>
                    <a:pt x="625" y="1"/>
                  </a:moveTo>
                  <a:lnTo>
                    <a:pt x="525" y="76"/>
                  </a:lnTo>
                  <a:lnTo>
                    <a:pt x="75" y="501"/>
                  </a:lnTo>
                  <a:lnTo>
                    <a:pt x="25" y="601"/>
                  </a:lnTo>
                  <a:lnTo>
                    <a:pt x="0" y="701"/>
                  </a:lnTo>
                  <a:lnTo>
                    <a:pt x="0" y="801"/>
                  </a:lnTo>
                  <a:lnTo>
                    <a:pt x="75" y="901"/>
                  </a:lnTo>
                  <a:lnTo>
                    <a:pt x="175" y="976"/>
                  </a:lnTo>
                  <a:lnTo>
                    <a:pt x="275" y="1001"/>
                  </a:lnTo>
                  <a:lnTo>
                    <a:pt x="375" y="976"/>
                  </a:lnTo>
                  <a:lnTo>
                    <a:pt x="475" y="926"/>
                  </a:lnTo>
                  <a:lnTo>
                    <a:pt x="925" y="501"/>
                  </a:lnTo>
                  <a:lnTo>
                    <a:pt x="1000" y="401"/>
                  </a:lnTo>
                  <a:lnTo>
                    <a:pt x="1025" y="301"/>
                  </a:lnTo>
                  <a:lnTo>
                    <a:pt x="1000" y="176"/>
                  </a:lnTo>
                  <a:lnTo>
                    <a:pt x="950" y="76"/>
                  </a:lnTo>
                  <a:lnTo>
                    <a:pt x="850" y="26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7"/>
            <p:cNvSpPr/>
            <p:nvPr/>
          </p:nvSpPr>
          <p:spPr>
            <a:xfrm>
              <a:off x="5634050" y="2696875"/>
              <a:ext cx="55000" cy="53150"/>
            </a:xfrm>
            <a:custGeom>
              <a:avLst/>
              <a:gdLst/>
              <a:ahLst/>
              <a:cxnLst/>
              <a:rect l="l" t="t" r="r" b="b"/>
              <a:pathLst>
                <a:path w="2200" h="2126" extrusionOk="0">
                  <a:moveTo>
                    <a:pt x="1925" y="1"/>
                  </a:moveTo>
                  <a:lnTo>
                    <a:pt x="1800" y="26"/>
                  </a:lnTo>
                  <a:lnTo>
                    <a:pt x="1700" y="101"/>
                  </a:lnTo>
                  <a:lnTo>
                    <a:pt x="75" y="1625"/>
                  </a:lnTo>
                  <a:lnTo>
                    <a:pt x="25" y="1725"/>
                  </a:lnTo>
                  <a:lnTo>
                    <a:pt x="0" y="1825"/>
                  </a:lnTo>
                  <a:lnTo>
                    <a:pt x="0" y="1950"/>
                  </a:lnTo>
                  <a:lnTo>
                    <a:pt x="75" y="2025"/>
                  </a:lnTo>
                  <a:lnTo>
                    <a:pt x="175" y="2100"/>
                  </a:lnTo>
                  <a:lnTo>
                    <a:pt x="275" y="2125"/>
                  </a:lnTo>
                  <a:lnTo>
                    <a:pt x="375" y="2100"/>
                  </a:lnTo>
                  <a:lnTo>
                    <a:pt x="475" y="2050"/>
                  </a:lnTo>
                  <a:lnTo>
                    <a:pt x="2100" y="501"/>
                  </a:lnTo>
                  <a:lnTo>
                    <a:pt x="2175" y="426"/>
                  </a:lnTo>
                  <a:lnTo>
                    <a:pt x="2200" y="301"/>
                  </a:lnTo>
                  <a:lnTo>
                    <a:pt x="2175" y="201"/>
                  </a:lnTo>
                  <a:lnTo>
                    <a:pt x="2125" y="101"/>
                  </a:lnTo>
                  <a:lnTo>
                    <a:pt x="2025" y="26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87"/>
          <p:cNvSpPr/>
          <p:nvPr/>
        </p:nvSpPr>
        <p:spPr>
          <a:xfrm>
            <a:off x="1374063" y="2441125"/>
            <a:ext cx="492425" cy="261225"/>
          </a:xfrm>
          <a:custGeom>
            <a:avLst/>
            <a:gdLst/>
            <a:ahLst/>
            <a:cxnLst/>
            <a:rect l="l" t="t" r="r" b="b"/>
            <a:pathLst>
              <a:path w="19697" h="10449" extrusionOk="0">
                <a:moveTo>
                  <a:pt x="2050" y="2125"/>
                </a:moveTo>
                <a:lnTo>
                  <a:pt x="2600" y="2275"/>
                </a:lnTo>
                <a:lnTo>
                  <a:pt x="3374" y="2425"/>
                </a:lnTo>
                <a:lnTo>
                  <a:pt x="3524" y="2475"/>
                </a:lnTo>
                <a:lnTo>
                  <a:pt x="3524" y="2500"/>
                </a:lnTo>
                <a:lnTo>
                  <a:pt x="3324" y="2700"/>
                </a:lnTo>
                <a:lnTo>
                  <a:pt x="3124" y="2900"/>
                </a:lnTo>
                <a:lnTo>
                  <a:pt x="2874" y="3025"/>
                </a:lnTo>
                <a:lnTo>
                  <a:pt x="2600" y="3125"/>
                </a:lnTo>
                <a:lnTo>
                  <a:pt x="2350" y="3175"/>
                </a:lnTo>
                <a:lnTo>
                  <a:pt x="2100" y="3175"/>
                </a:lnTo>
                <a:lnTo>
                  <a:pt x="1775" y="3150"/>
                </a:lnTo>
                <a:lnTo>
                  <a:pt x="1650" y="3125"/>
                </a:lnTo>
                <a:lnTo>
                  <a:pt x="1550" y="3100"/>
                </a:lnTo>
                <a:lnTo>
                  <a:pt x="1625" y="2875"/>
                </a:lnTo>
                <a:lnTo>
                  <a:pt x="1825" y="2500"/>
                </a:lnTo>
                <a:lnTo>
                  <a:pt x="2050" y="2125"/>
                </a:lnTo>
                <a:close/>
                <a:moveTo>
                  <a:pt x="10273" y="575"/>
                </a:moveTo>
                <a:lnTo>
                  <a:pt x="10423" y="625"/>
                </a:lnTo>
                <a:lnTo>
                  <a:pt x="10548" y="725"/>
                </a:lnTo>
                <a:lnTo>
                  <a:pt x="10573" y="750"/>
                </a:lnTo>
                <a:lnTo>
                  <a:pt x="10123" y="875"/>
                </a:lnTo>
                <a:lnTo>
                  <a:pt x="10023" y="925"/>
                </a:lnTo>
                <a:lnTo>
                  <a:pt x="9973" y="1025"/>
                </a:lnTo>
                <a:lnTo>
                  <a:pt x="9923" y="1125"/>
                </a:lnTo>
                <a:lnTo>
                  <a:pt x="9948" y="1225"/>
                </a:lnTo>
                <a:lnTo>
                  <a:pt x="9973" y="1325"/>
                </a:lnTo>
                <a:lnTo>
                  <a:pt x="10048" y="1375"/>
                </a:lnTo>
                <a:lnTo>
                  <a:pt x="10123" y="1425"/>
                </a:lnTo>
                <a:lnTo>
                  <a:pt x="10223" y="1450"/>
                </a:lnTo>
                <a:lnTo>
                  <a:pt x="10298" y="1425"/>
                </a:lnTo>
                <a:lnTo>
                  <a:pt x="10673" y="1325"/>
                </a:lnTo>
                <a:lnTo>
                  <a:pt x="10673" y="1750"/>
                </a:lnTo>
                <a:lnTo>
                  <a:pt x="10698" y="1875"/>
                </a:lnTo>
                <a:lnTo>
                  <a:pt x="10748" y="1975"/>
                </a:lnTo>
                <a:lnTo>
                  <a:pt x="10848" y="2025"/>
                </a:lnTo>
                <a:lnTo>
                  <a:pt x="10948" y="2050"/>
                </a:lnTo>
                <a:lnTo>
                  <a:pt x="11073" y="2025"/>
                </a:lnTo>
                <a:lnTo>
                  <a:pt x="11173" y="1975"/>
                </a:lnTo>
                <a:lnTo>
                  <a:pt x="11223" y="1875"/>
                </a:lnTo>
                <a:lnTo>
                  <a:pt x="11248" y="1750"/>
                </a:lnTo>
                <a:lnTo>
                  <a:pt x="11248" y="1475"/>
                </a:lnTo>
                <a:lnTo>
                  <a:pt x="11823" y="2100"/>
                </a:lnTo>
                <a:lnTo>
                  <a:pt x="11573" y="2200"/>
                </a:lnTo>
                <a:lnTo>
                  <a:pt x="11473" y="2250"/>
                </a:lnTo>
                <a:lnTo>
                  <a:pt x="11398" y="2325"/>
                </a:lnTo>
                <a:lnTo>
                  <a:pt x="11373" y="2425"/>
                </a:lnTo>
                <a:lnTo>
                  <a:pt x="11373" y="2550"/>
                </a:lnTo>
                <a:lnTo>
                  <a:pt x="11423" y="2625"/>
                </a:lnTo>
                <a:lnTo>
                  <a:pt x="11473" y="2700"/>
                </a:lnTo>
                <a:lnTo>
                  <a:pt x="11548" y="2725"/>
                </a:lnTo>
                <a:lnTo>
                  <a:pt x="11648" y="2750"/>
                </a:lnTo>
                <a:lnTo>
                  <a:pt x="11723" y="2750"/>
                </a:lnTo>
                <a:lnTo>
                  <a:pt x="11998" y="2650"/>
                </a:lnTo>
                <a:lnTo>
                  <a:pt x="11998" y="2975"/>
                </a:lnTo>
                <a:lnTo>
                  <a:pt x="12023" y="3100"/>
                </a:lnTo>
                <a:lnTo>
                  <a:pt x="12073" y="3200"/>
                </a:lnTo>
                <a:lnTo>
                  <a:pt x="12173" y="3250"/>
                </a:lnTo>
                <a:lnTo>
                  <a:pt x="12273" y="3275"/>
                </a:lnTo>
                <a:lnTo>
                  <a:pt x="12398" y="3250"/>
                </a:lnTo>
                <a:lnTo>
                  <a:pt x="12498" y="3200"/>
                </a:lnTo>
                <a:lnTo>
                  <a:pt x="12548" y="3100"/>
                </a:lnTo>
                <a:lnTo>
                  <a:pt x="12573" y="2975"/>
                </a:lnTo>
                <a:lnTo>
                  <a:pt x="12573" y="2925"/>
                </a:lnTo>
                <a:lnTo>
                  <a:pt x="13873" y="4350"/>
                </a:lnTo>
                <a:lnTo>
                  <a:pt x="13873" y="4350"/>
                </a:lnTo>
                <a:lnTo>
                  <a:pt x="13673" y="4275"/>
                </a:lnTo>
                <a:lnTo>
                  <a:pt x="13348" y="4150"/>
                </a:lnTo>
                <a:lnTo>
                  <a:pt x="12998" y="4000"/>
                </a:lnTo>
                <a:lnTo>
                  <a:pt x="12423" y="3700"/>
                </a:lnTo>
                <a:lnTo>
                  <a:pt x="11773" y="3350"/>
                </a:lnTo>
                <a:lnTo>
                  <a:pt x="10448" y="2575"/>
                </a:lnTo>
                <a:lnTo>
                  <a:pt x="8948" y="1700"/>
                </a:lnTo>
                <a:lnTo>
                  <a:pt x="9148" y="1425"/>
                </a:lnTo>
                <a:lnTo>
                  <a:pt x="9398" y="1175"/>
                </a:lnTo>
                <a:lnTo>
                  <a:pt x="9673" y="900"/>
                </a:lnTo>
                <a:lnTo>
                  <a:pt x="9998" y="650"/>
                </a:lnTo>
                <a:lnTo>
                  <a:pt x="10123" y="600"/>
                </a:lnTo>
                <a:lnTo>
                  <a:pt x="10273" y="575"/>
                </a:lnTo>
                <a:close/>
                <a:moveTo>
                  <a:pt x="8524" y="2125"/>
                </a:moveTo>
                <a:lnTo>
                  <a:pt x="9173" y="2500"/>
                </a:lnTo>
                <a:lnTo>
                  <a:pt x="10198" y="3125"/>
                </a:lnTo>
                <a:lnTo>
                  <a:pt x="11448" y="3825"/>
                </a:lnTo>
                <a:lnTo>
                  <a:pt x="12123" y="4175"/>
                </a:lnTo>
                <a:lnTo>
                  <a:pt x="12748" y="4500"/>
                </a:lnTo>
                <a:lnTo>
                  <a:pt x="13098" y="4675"/>
                </a:lnTo>
                <a:lnTo>
                  <a:pt x="13448" y="4800"/>
                </a:lnTo>
                <a:lnTo>
                  <a:pt x="13798" y="4925"/>
                </a:lnTo>
                <a:lnTo>
                  <a:pt x="14148" y="5025"/>
                </a:lnTo>
                <a:lnTo>
                  <a:pt x="14572" y="5125"/>
                </a:lnTo>
                <a:lnTo>
                  <a:pt x="14997" y="5175"/>
                </a:lnTo>
                <a:lnTo>
                  <a:pt x="15872" y="5275"/>
                </a:lnTo>
                <a:lnTo>
                  <a:pt x="16747" y="5325"/>
                </a:lnTo>
                <a:lnTo>
                  <a:pt x="17172" y="5375"/>
                </a:lnTo>
                <a:lnTo>
                  <a:pt x="17622" y="5450"/>
                </a:lnTo>
                <a:lnTo>
                  <a:pt x="17847" y="5500"/>
                </a:lnTo>
                <a:lnTo>
                  <a:pt x="17322" y="5725"/>
                </a:lnTo>
                <a:lnTo>
                  <a:pt x="16772" y="5900"/>
                </a:lnTo>
                <a:lnTo>
                  <a:pt x="16247" y="6025"/>
                </a:lnTo>
                <a:lnTo>
                  <a:pt x="15697" y="6124"/>
                </a:lnTo>
                <a:lnTo>
                  <a:pt x="15122" y="6174"/>
                </a:lnTo>
                <a:lnTo>
                  <a:pt x="14572" y="6199"/>
                </a:lnTo>
                <a:lnTo>
                  <a:pt x="14023" y="6174"/>
                </a:lnTo>
                <a:lnTo>
                  <a:pt x="13473" y="6099"/>
                </a:lnTo>
                <a:lnTo>
                  <a:pt x="12823" y="5975"/>
                </a:lnTo>
                <a:lnTo>
                  <a:pt x="12173" y="5775"/>
                </a:lnTo>
                <a:lnTo>
                  <a:pt x="11523" y="5575"/>
                </a:lnTo>
                <a:lnTo>
                  <a:pt x="10898" y="5350"/>
                </a:lnTo>
                <a:lnTo>
                  <a:pt x="10223" y="5125"/>
                </a:lnTo>
                <a:lnTo>
                  <a:pt x="10248" y="4975"/>
                </a:lnTo>
                <a:lnTo>
                  <a:pt x="10273" y="4850"/>
                </a:lnTo>
                <a:lnTo>
                  <a:pt x="10273" y="4700"/>
                </a:lnTo>
                <a:lnTo>
                  <a:pt x="10248" y="4550"/>
                </a:lnTo>
                <a:lnTo>
                  <a:pt x="10148" y="4275"/>
                </a:lnTo>
                <a:lnTo>
                  <a:pt x="10023" y="4025"/>
                </a:lnTo>
                <a:lnTo>
                  <a:pt x="9848" y="3775"/>
                </a:lnTo>
                <a:lnTo>
                  <a:pt x="9623" y="3575"/>
                </a:lnTo>
                <a:lnTo>
                  <a:pt x="9398" y="3400"/>
                </a:lnTo>
                <a:lnTo>
                  <a:pt x="9148" y="3275"/>
                </a:lnTo>
                <a:lnTo>
                  <a:pt x="8998" y="3225"/>
                </a:lnTo>
                <a:lnTo>
                  <a:pt x="8823" y="3200"/>
                </a:lnTo>
                <a:lnTo>
                  <a:pt x="8673" y="3175"/>
                </a:lnTo>
                <a:lnTo>
                  <a:pt x="8524" y="3200"/>
                </a:lnTo>
                <a:lnTo>
                  <a:pt x="8399" y="3225"/>
                </a:lnTo>
                <a:lnTo>
                  <a:pt x="8249" y="3275"/>
                </a:lnTo>
                <a:lnTo>
                  <a:pt x="8124" y="3375"/>
                </a:lnTo>
                <a:lnTo>
                  <a:pt x="8024" y="3475"/>
                </a:lnTo>
                <a:lnTo>
                  <a:pt x="7949" y="3575"/>
                </a:lnTo>
                <a:lnTo>
                  <a:pt x="7874" y="3675"/>
                </a:lnTo>
                <a:lnTo>
                  <a:pt x="7824" y="3875"/>
                </a:lnTo>
                <a:lnTo>
                  <a:pt x="7799" y="3975"/>
                </a:lnTo>
                <a:lnTo>
                  <a:pt x="7774" y="4025"/>
                </a:lnTo>
                <a:lnTo>
                  <a:pt x="7699" y="4075"/>
                </a:lnTo>
                <a:lnTo>
                  <a:pt x="7599" y="4100"/>
                </a:lnTo>
                <a:lnTo>
                  <a:pt x="7499" y="4100"/>
                </a:lnTo>
                <a:lnTo>
                  <a:pt x="7399" y="4075"/>
                </a:lnTo>
                <a:lnTo>
                  <a:pt x="7199" y="4000"/>
                </a:lnTo>
                <a:lnTo>
                  <a:pt x="7024" y="3925"/>
                </a:lnTo>
                <a:lnTo>
                  <a:pt x="6849" y="3850"/>
                </a:lnTo>
                <a:lnTo>
                  <a:pt x="6649" y="3775"/>
                </a:lnTo>
                <a:lnTo>
                  <a:pt x="6449" y="3725"/>
                </a:lnTo>
                <a:lnTo>
                  <a:pt x="6249" y="3700"/>
                </a:lnTo>
                <a:lnTo>
                  <a:pt x="6074" y="3725"/>
                </a:lnTo>
                <a:lnTo>
                  <a:pt x="5874" y="3750"/>
                </a:lnTo>
                <a:lnTo>
                  <a:pt x="5699" y="3825"/>
                </a:lnTo>
                <a:lnTo>
                  <a:pt x="5524" y="3950"/>
                </a:lnTo>
                <a:lnTo>
                  <a:pt x="5399" y="4075"/>
                </a:lnTo>
                <a:lnTo>
                  <a:pt x="5299" y="4200"/>
                </a:lnTo>
                <a:lnTo>
                  <a:pt x="5224" y="4350"/>
                </a:lnTo>
                <a:lnTo>
                  <a:pt x="5174" y="4500"/>
                </a:lnTo>
                <a:lnTo>
                  <a:pt x="4374" y="4525"/>
                </a:lnTo>
                <a:lnTo>
                  <a:pt x="3174" y="4600"/>
                </a:lnTo>
                <a:lnTo>
                  <a:pt x="2575" y="4625"/>
                </a:lnTo>
                <a:lnTo>
                  <a:pt x="1975" y="4600"/>
                </a:lnTo>
                <a:lnTo>
                  <a:pt x="1550" y="4600"/>
                </a:lnTo>
                <a:lnTo>
                  <a:pt x="1150" y="4550"/>
                </a:lnTo>
                <a:lnTo>
                  <a:pt x="1225" y="4075"/>
                </a:lnTo>
                <a:lnTo>
                  <a:pt x="1350" y="3625"/>
                </a:lnTo>
                <a:lnTo>
                  <a:pt x="1500" y="3675"/>
                </a:lnTo>
                <a:lnTo>
                  <a:pt x="1675" y="3725"/>
                </a:lnTo>
                <a:lnTo>
                  <a:pt x="1875" y="3750"/>
                </a:lnTo>
                <a:lnTo>
                  <a:pt x="2375" y="3750"/>
                </a:lnTo>
                <a:lnTo>
                  <a:pt x="2650" y="3700"/>
                </a:lnTo>
                <a:lnTo>
                  <a:pt x="2899" y="3625"/>
                </a:lnTo>
                <a:lnTo>
                  <a:pt x="3149" y="3525"/>
                </a:lnTo>
                <a:lnTo>
                  <a:pt x="3399" y="3400"/>
                </a:lnTo>
                <a:lnTo>
                  <a:pt x="3624" y="3225"/>
                </a:lnTo>
                <a:lnTo>
                  <a:pt x="3824" y="3050"/>
                </a:lnTo>
                <a:lnTo>
                  <a:pt x="3999" y="2825"/>
                </a:lnTo>
                <a:lnTo>
                  <a:pt x="4149" y="2575"/>
                </a:lnTo>
                <a:lnTo>
                  <a:pt x="4724" y="2625"/>
                </a:lnTo>
                <a:lnTo>
                  <a:pt x="5324" y="2675"/>
                </a:lnTo>
                <a:lnTo>
                  <a:pt x="5924" y="2700"/>
                </a:lnTo>
                <a:lnTo>
                  <a:pt x="6499" y="2650"/>
                </a:lnTo>
                <a:lnTo>
                  <a:pt x="6874" y="2600"/>
                </a:lnTo>
                <a:lnTo>
                  <a:pt x="7249" y="2500"/>
                </a:lnTo>
                <a:lnTo>
                  <a:pt x="8524" y="2125"/>
                </a:lnTo>
                <a:close/>
                <a:moveTo>
                  <a:pt x="8648" y="3750"/>
                </a:moveTo>
                <a:lnTo>
                  <a:pt x="8773" y="3775"/>
                </a:lnTo>
                <a:lnTo>
                  <a:pt x="8923" y="3825"/>
                </a:lnTo>
                <a:lnTo>
                  <a:pt x="9048" y="3875"/>
                </a:lnTo>
                <a:lnTo>
                  <a:pt x="9173" y="3950"/>
                </a:lnTo>
                <a:lnTo>
                  <a:pt x="9273" y="4025"/>
                </a:lnTo>
                <a:lnTo>
                  <a:pt x="9423" y="4200"/>
                </a:lnTo>
                <a:lnTo>
                  <a:pt x="9573" y="4400"/>
                </a:lnTo>
                <a:lnTo>
                  <a:pt x="9648" y="4600"/>
                </a:lnTo>
                <a:lnTo>
                  <a:pt x="9673" y="4725"/>
                </a:lnTo>
                <a:lnTo>
                  <a:pt x="9698" y="4825"/>
                </a:lnTo>
                <a:lnTo>
                  <a:pt x="9673" y="4975"/>
                </a:lnTo>
                <a:lnTo>
                  <a:pt x="9598" y="5075"/>
                </a:lnTo>
                <a:lnTo>
                  <a:pt x="9523" y="5175"/>
                </a:lnTo>
                <a:lnTo>
                  <a:pt x="9398" y="5225"/>
                </a:lnTo>
                <a:lnTo>
                  <a:pt x="9273" y="5300"/>
                </a:lnTo>
                <a:lnTo>
                  <a:pt x="9148" y="5325"/>
                </a:lnTo>
                <a:lnTo>
                  <a:pt x="8898" y="5400"/>
                </a:lnTo>
                <a:lnTo>
                  <a:pt x="8773" y="5450"/>
                </a:lnTo>
                <a:lnTo>
                  <a:pt x="8698" y="5525"/>
                </a:lnTo>
                <a:lnTo>
                  <a:pt x="8673" y="5625"/>
                </a:lnTo>
                <a:lnTo>
                  <a:pt x="8673" y="5725"/>
                </a:lnTo>
                <a:lnTo>
                  <a:pt x="8723" y="5850"/>
                </a:lnTo>
                <a:lnTo>
                  <a:pt x="8798" y="5925"/>
                </a:lnTo>
                <a:lnTo>
                  <a:pt x="8898" y="5950"/>
                </a:lnTo>
                <a:lnTo>
                  <a:pt x="8998" y="5950"/>
                </a:lnTo>
                <a:lnTo>
                  <a:pt x="9273" y="5900"/>
                </a:lnTo>
                <a:lnTo>
                  <a:pt x="9523" y="5800"/>
                </a:lnTo>
                <a:lnTo>
                  <a:pt x="9723" y="5725"/>
                </a:lnTo>
                <a:lnTo>
                  <a:pt x="9873" y="5625"/>
                </a:lnTo>
                <a:lnTo>
                  <a:pt x="10723" y="5900"/>
                </a:lnTo>
                <a:lnTo>
                  <a:pt x="11373" y="6124"/>
                </a:lnTo>
                <a:lnTo>
                  <a:pt x="12023" y="6349"/>
                </a:lnTo>
                <a:lnTo>
                  <a:pt x="12698" y="6524"/>
                </a:lnTo>
                <a:lnTo>
                  <a:pt x="13373" y="6674"/>
                </a:lnTo>
                <a:lnTo>
                  <a:pt x="14023" y="6749"/>
                </a:lnTo>
                <a:lnTo>
                  <a:pt x="14647" y="6774"/>
                </a:lnTo>
                <a:lnTo>
                  <a:pt x="15297" y="6749"/>
                </a:lnTo>
                <a:lnTo>
                  <a:pt x="15947" y="6674"/>
                </a:lnTo>
                <a:lnTo>
                  <a:pt x="16597" y="6549"/>
                </a:lnTo>
                <a:lnTo>
                  <a:pt x="17222" y="6374"/>
                </a:lnTo>
                <a:lnTo>
                  <a:pt x="17822" y="6149"/>
                </a:lnTo>
                <a:lnTo>
                  <a:pt x="18422" y="5875"/>
                </a:lnTo>
                <a:lnTo>
                  <a:pt x="18447" y="5900"/>
                </a:lnTo>
                <a:lnTo>
                  <a:pt x="18647" y="6124"/>
                </a:lnTo>
                <a:lnTo>
                  <a:pt x="18747" y="6324"/>
                </a:lnTo>
                <a:lnTo>
                  <a:pt x="18822" y="6524"/>
                </a:lnTo>
                <a:lnTo>
                  <a:pt x="18847" y="6749"/>
                </a:lnTo>
                <a:lnTo>
                  <a:pt x="18872" y="6974"/>
                </a:lnTo>
                <a:lnTo>
                  <a:pt x="18847" y="7149"/>
                </a:lnTo>
                <a:lnTo>
                  <a:pt x="18572" y="7199"/>
                </a:lnTo>
                <a:lnTo>
                  <a:pt x="16772" y="7549"/>
                </a:lnTo>
                <a:lnTo>
                  <a:pt x="16372" y="7599"/>
                </a:lnTo>
                <a:lnTo>
                  <a:pt x="15972" y="7649"/>
                </a:lnTo>
                <a:lnTo>
                  <a:pt x="15172" y="7699"/>
                </a:lnTo>
                <a:lnTo>
                  <a:pt x="14372" y="7699"/>
                </a:lnTo>
                <a:lnTo>
                  <a:pt x="13573" y="7649"/>
                </a:lnTo>
                <a:lnTo>
                  <a:pt x="13148" y="7574"/>
                </a:lnTo>
                <a:lnTo>
                  <a:pt x="12723" y="7499"/>
                </a:lnTo>
                <a:lnTo>
                  <a:pt x="11873" y="7299"/>
                </a:lnTo>
                <a:lnTo>
                  <a:pt x="11023" y="7074"/>
                </a:lnTo>
                <a:lnTo>
                  <a:pt x="10173" y="6849"/>
                </a:lnTo>
                <a:lnTo>
                  <a:pt x="9373" y="6649"/>
                </a:lnTo>
                <a:lnTo>
                  <a:pt x="8574" y="6499"/>
                </a:lnTo>
                <a:lnTo>
                  <a:pt x="7749" y="6399"/>
                </a:lnTo>
                <a:lnTo>
                  <a:pt x="7324" y="6374"/>
                </a:lnTo>
                <a:lnTo>
                  <a:pt x="1150" y="6374"/>
                </a:lnTo>
                <a:lnTo>
                  <a:pt x="1100" y="5900"/>
                </a:lnTo>
                <a:lnTo>
                  <a:pt x="1100" y="5600"/>
                </a:lnTo>
                <a:lnTo>
                  <a:pt x="1100" y="5250"/>
                </a:lnTo>
                <a:lnTo>
                  <a:pt x="1100" y="5125"/>
                </a:lnTo>
                <a:lnTo>
                  <a:pt x="1525" y="5175"/>
                </a:lnTo>
                <a:lnTo>
                  <a:pt x="1975" y="5200"/>
                </a:lnTo>
                <a:lnTo>
                  <a:pt x="2575" y="5200"/>
                </a:lnTo>
                <a:lnTo>
                  <a:pt x="3199" y="5175"/>
                </a:lnTo>
                <a:lnTo>
                  <a:pt x="4424" y="5100"/>
                </a:lnTo>
                <a:lnTo>
                  <a:pt x="5199" y="5075"/>
                </a:lnTo>
                <a:lnTo>
                  <a:pt x="5249" y="5250"/>
                </a:lnTo>
                <a:lnTo>
                  <a:pt x="5374" y="5400"/>
                </a:lnTo>
                <a:lnTo>
                  <a:pt x="5499" y="5550"/>
                </a:lnTo>
                <a:lnTo>
                  <a:pt x="5649" y="5675"/>
                </a:lnTo>
                <a:lnTo>
                  <a:pt x="5824" y="5750"/>
                </a:lnTo>
                <a:lnTo>
                  <a:pt x="6049" y="5825"/>
                </a:lnTo>
                <a:lnTo>
                  <a:pt x="6274" y="5875"/>
                </a:lnTo>
                <a:lnTo>
                  <a:pt x="6549" y="5925"/>
                </a:lnTo>
                <a:lnTo>
                  <a:pt x="6774" y="5950"/>
                </a:lnTo>
                <a:lnTo>
                  <a:pt x="7549" y="6025"/>
                </a:lnTo>
                <a:lnTo>
                  <a:pt x="7699" y="6025"/>
                </a:lnTo>
                <a:lnTo>
                  <a:pt x="7749" y="6000"/>
                </a:lnTo>
                <a:lnTo>
                  <a:pt x="7799" y="5975"/>
                </a:lnTo>
                <a:lnTo>
                  <a:pt x="7874" y="5875"/>
                </a:lnTo>
                <a:lnTo>
                  <a:pt x="7924" y="5775"/>
                </a:lnTo>
                <a:lnTo>
                  <a:pt x="7899" y="5650"/>
                </a:lnTo>
                <a:lnTo>
                  <a:pt x="7849" y="5550"/>
                </a:lnTo>
                <a:lnTo>
                  <a:pt x="7749" y="5500"/>
                </a:lnTo>
                <a:lnTo>
                  <a:pt x="7649" y="5450"/>
                </a:lnTo>
                <a:lnTo>
                  <a:pt x="7124" y="5425"/>
                </a:lnTo>
                <a:lnTo>
                  <a:pt x="6599" y="5350"/>
                </a:lnTo>
                <a:lnTo>
                  <a:pt x="6349" y="5325"/>
                </a:lnTo>
                <a:lnTo>
                  <a:pt x="6074" y="5250"/>
                </a:lnTo>
                <a:lnTo>
                  <a:pt x="5974" y="5175"/>
                </a:lnTo>
                <a:lnTo>
                  <a:pt x="5874" y="5100"/>
                </a:lnTo>
                <a:lnTo>
                  <a:pt x="5774" y="5000"/>
                </a:lnTo>
                <a:lnTo>
                  <a:pt x="5749" y="4875"/>
                </a:lnTo>
                <a:lnTo>
                  <a:pt x="5724" y="4750"/>
                </a:lnTo>
                <a:lnTo>
                  <a:pt x="5749" y="4625"/>
                </a:lnTo>
                <a:lnTo>
                  <a:pt x="5799" y="4500"/>
                </a:lnTo>
                <a:lnTo>
                  <a:pt x="5874" y="4425"/>
                </a:lnTo>
                <a:lnTo>
                  <a:pt x="5974" y="4350"/>
                </a:lnTo>
                <a:lnTo>
                  <a:pt x="6099" y="4300"/>
                </a:lnTo>
                <a:lnTo>
                  <a:pt x="6224" y="4275"/>
                </a:lnTo>
                <a:lnTo>
                  <a:pt x="6349" y="4275"/>
                </a:lnTo>
                <a:lnTo>
                  <a:pt x="6499" y="4325"/>
                </a:lnTo>
                <a:lnTo>
                  <a:pt x="6624" y="4350"/>
                </a:lnTo>
                <a:lnTo>
                  <a:pt x="6874" y="4475"/>
                </a:lnTo>
                <a:lnTo>
                  <a:pt x="7124" y="4575"/>
                </a:lnTo>
                <a:lnTo>
                  <a:pt x="7249" y="4625"/>
                </a:lnTo>
                <a:lnTo>
                  <a:pt x="7399" y="4650"/>
                </a:lnTo>
                <a:lnTo>
                  <a:pt x="7599" y="4650"/>
                </a:lnTo>
                <a:lnTo>
                  <a:pt x="7799" y="4625"/>
                </a:lnTo>
                <a:lnTo>
                  <a:pt x="7999" y="4550"/>
                </a:lnTo>
                <a:lnTo>
                  <a:pt x="8174" y="4450"/>
                </a:lnTo>
                <a:lnTo>
                  <a:pt x="8249" y="4325"/>
                </a:lnTo>
                <a:lnTo>
                  <a:pt x="8324" y="4225"/>
                </a:lnTo>
                <a:lnTo>
                  <a:pt x="8374" y="4000"/>
                </a:lnTo>
                <a:lnTo>
                  <a:pt x="8399" y="3925"/>
                </a:lnTo>
                <a:lnTo>
                  <a:pt x="8449" y="3875"/>
                </a:lnTo>
                <a:lnTo>
                  <a:pt x="8499" y="3825"/>
                </a:lnTo>
                <a:lnTo>
                  <a:pt x="8549" y="3800"/>
                </a:lnTo>
                <a:lnTo>
                  <a:pt x="8648" y="3750"/>
                </a:lnTo>
                <a:close/>
                <a:moveTo>
                  <a:pt x="19097" y="8649"/>
                </a:moveTo>
                <a:lnTo>
                  <a:pt x="19022" y="8799"/>
                </a:lnTo>
                <a:lnTo>
                  <a:pt x="18947" y="8874"/>
                </a:lnTo>
                <a:lnTo>
                  <a:pt x="18872" y="8949"/>
                </a:lnTo>
                <a:lnTo>
                  <a:pt x="18797" y="8999"/>
                </a:lnTo>
                <a:lnTo>
                  <a:pt x="18697" y="9024"/>
                </a:lnTo>
                <a:lnTo>
                  <a:pt x="17872" y="9274"/>
                </a:lnTo>
                <a:lnTo>
                  <a:pt x="17297" y="9449"/>
                </a:lnTo>
                <a:lnTo>
                  <a:pt x="16697" y="9574"/>
                </a:lnTo>
                <a:lnTo>
                  <a:pt x="16122" y="9699"/>
                </a:lnTo>
                <a:lnTo>
                  <a:pt x="15522" y="9774"/>
                </a:lnTo>
                <a:lnTo>
                  <a:pt x="15297" y="9799"/>
                </a:lnTo>
                <a:lnTo>
                  <a:pt x="15597" y="9574"/>
                </a:lnTo>
                <a:lnTo>
                  <a:pt x="15897" y="9399"/>
                </a:lnTo>
                <a:lnTo>
                  <a:pt x="16197" y="9249"/>
                </a:lnTo>
                <a:lnTo>
                  <a:pt x="16522" y="9174"/>
                </a:lnTo>
                <a:lnTo>
                  <a:pt x="17047" y="9049"/>
                </a:lnTo>
                <a:lnTo>
                  <a:pt x="17572" y="8974"/>
                </a:lnTo>
                <a:lnTo>
                  <a:pt x="18322" y="8824"/>
                </a:lnTo>
                <a:lnTo>
                  <a:pt x="18722" y="8749"/>
                </a:lnTo>
                <a:lnTo>
                  <a:pt x="19097" y="8649"/>
                </a:lnTo>
                <a:close/>
                <a:moveTo>
                  <a:pt x="6924" y="6949"/>
                </a:moveTo>
                <a:lnTo>
                  <a:pt x="7624" y="6974"/>
                </a:lnTo>
                <a:lnTo>
                  <a:pt x="8349" y="7049"/>
                </a:lnTo>
                <a:lnTo>
                  <a:pt x="9023" y="7149"/>
                </a:lnTo>
                <a:lnTo>
                  <a:pt x="9723" y="7324"/>
                </a:lnTo>
                <a:lnTo>
                  <a:pt x="11873" y="7899"/>
                </a:lnTo>
                <a:lnTo>
                  <a:pt x="12473" y="8049"/>
                </a:lnTo>
                <a:lnTo>
                  <a:pt x="13098" y="8149"/>
                </a:lnTo>
                <a:lnTo>
                  <a:pt x="13723" y="8249"/>
                </a:lnTo>
                <a:lnTo>
                  <a:pt x="14347" y="8274"/>
                </a:lnTo>
                <a:lnTo>
                  <a:pt x="14997" y="8299"/>
                </a:lnTo>
                <a:lnTo>
                  <a:pt x="15622" y="8274"/>
                </a:lnTo>
                <a:lnTo>
                  <a:pt x="16247" y="8199"/>
                </a:lnTo>
                <a:lnTo>
                  <a:pt x="16872" y="8099"/>
                </a:lnTo>
                <a:lnTo>
                  <a:pt x="18897" y="7724"/>
                </a:lnTo>
                <a:lnTo>
                  <a:pt x="19022" y="8074"/>
                </a:lnTo>
                <a:lnTo>
                  <a:pt x="18647" y="8174"/>
                </a:lnTo>
                <a:lnTo>
                  <a:pt x="18272" y="8249"/>
                </a:lnTo>
                <a:lnTo>
                  <a:pt x="17472" y="8399"/>
                </a:lnTo>
                <a:lnTo>
                  <a:pt x="16947" y="8499"/>
                </a:lnTo>
                <a:lnTo>
                  <a:pt x="16397" y="8599"/>
                </a:lnTo>
                <a:lnTo>
                  <a:pt x="16072" y="8699"/>
                </a:lnTo>
                <a:lnTo>
                  <a:pt x="15772" y="8824"/>
                </a:lnTo>
                <a:lnTo>
                  <a:pt x="15497" y="8949"/>
                </a:lnTo>
                <a:lnTo>
                  <a:pt x="15222" y="9124"/>
                </a:lnTo>
                <a:lnTo>
                  <a:pt x="14997" y="9299"/>
                </a:lnTo>
                <a:lnTo>
                  <a:pt x="14772" y="9499"/>
                </a:lnTo>
                <a:lnTo>
                  <a:pt x="14597" y="9674"/>
                </a:lnTo>
                <a:lnTo>
                  <a:pt x="14422" y="9874"/>
                </a:lnTo>
                <a:lnTo>
                  <a:pt x="12023" y="9874"/>
                </a:lnTo>
                <a:lnTo>
                  <a:pt x="11498" y="9499"/>
                </a:lnTo>
                <a:lnTo>
                  <a:pt x="10998" y="9224"/>
                </a:lnTo>
                <a:lnTo>
                  <a:pt x="10548" y="8999"/>
                </a:lnTo>
                <a:lnTo>
                  <a:pt x="10073" y="8849"/>
                </a:lnTo>
                <a:lnTo>
                  <a:pt x="9623" y="8724"/>
                </a:lnTo>
                <a:lnTo>
                  <a:pt x="9173" y="8649"/>
                </a:lnTo>
                <a:lnTo>
                  <a:pt x="8723" y="8624"/>
                </a:lnTo>
                <a:lnTo>
                  <a:pt x="8274" y="8599"/>
                </a:lnTo>
                <a:lnTo>
                  <a:pt x="7374" y="8649"/>
                </a:lnTo>
                <a:lnTo>
                  <a:pt x="6949" y="8649"/>
                </a:lnTo>
                <a:lnTo>
                  <a:pt x="6424" y="8624"/>
                </a:lnTo>
                <a:lnTo>
                  <a:pt x="5324" y="8549"/>
                </a:lnTo>
                <a:lnTo>
                  <a:pt x="4274" y="8399"/>
                </a:lnTo>
                <a:lnTo>
                  <a:pt x="3474" y="8299"/>
                </a:lnTo>
                <a:lnTo>
                  <a:pt x="3349" y="8299"/>
                </a:lnTo>
                <a:lnTo>
                  <a:pt x="3249" y="8349"/>
                </a:lnTo>
                <a:lnTo>
                  <a:pt x="3174" y="8424"/>
                </a:lnTo>
                <a:lnTo>
                  <a:pt x="3124" y="8549"/>
                </a:lnTo>
                <a:lnTo>
                  <a:pt x="3149" y="8649"/>
                </a:lnTo>
                <a:lnTo>
                  <a:pt x="3199" y="8749"/>
                </a:lnTo>
                <a:lnTo>
                  <a:pt x="3274" y="8824"/>
                </a:lnTo>
                <a:lnTo>
                  <a:pt x="3374" y="8874"/>
                </a:lnTo>
                <a:lnTo>
                  <a:pt x="4299" y="8999"/>
                </a:lnTo>
                <a:lnTo>
                  <a:pt x="5374" y="9124"/>
                </a:lnTo>
                <a:lnTo>
                  <a:pt x="6474" y="9199"/>
                </a:lnTo>
                <a:lnTo>
                  <a:pt x="6974" y="9224"/>
                </a:lnTo>
                <a:lnTo>
                  <a:pt x="7424" y="9224"/>
                </a:lnTo>
                <a:lnTo>
                  <a:pt x="8249" y="9174"/>
                </a:lnTo>
                <a:lnTo>
                  <a:pt x="8673" y="9199"/>
                </a:lnTo>
                <a:lnTo>
                  <a:pt x="9073" y="9224"/>
                </a:lnTo>
                <a:lnTo>
                  <a:pt x="9498" y="9299"/>
                </a:lnTo>
                <a:lnTo>
                  <a:pt x="9898" y="9399"/>
                </a:lnTo>
                <a:lnTo>
                  <a:pt x="10323" y="9524"/>
                </a:lnTo>
                <a:lnTo>
                  <a:pt x="10723" y="9724"/>
                </a:lnTo>
                <a:lnTo>
                  <a:pt x="10998" y="9874"/>
                </a:lnTo>
                <a:lnTo>
                  <a:pt x="1325" y="9874"/>
                </a:lnTo>
                <a:lnTo>
                  <a:pt x="1225" y="9849"/>
                </a:lnTo>
                <a:lnTo>
                  <a:pt x="1100" y="9799"/>
                </a:lnTo>
                <a:lnTo>
                  <a:pt x="1000" y="9749"/>
                </a:lnTo>
                <a:lnTo>
                  <a:pt x="900" y="9674"/>
                </a:lnTo>
                <a:lnTo>
                  <a:pt x="825" y="9599"/>
                </a:lnTo>
                <a:lnTo>
                  <a:pt x="750" y="9524"/>
                </a:lnTo>
                <a:lnTo>
                  <a:pt x="675" y="9424"/>
                </a:lnTo>
                <a:lnTo>
                  <a:pt x="625" y="9324"/>
                </a:lnTo>
                <a:lnTo>
                  <a:pt x="600" y="9224"/>
                </a:lnTo>
                <a:lnTo>
                  <a:pt x="575" y="9024"/>
                </a:lnTo>
                <a:lnTo>
                  <a:pt x="600" y="8799"/>
                </a:lnTo>
                <a:lnTo>
                  <a:pt x="650" y="8599"/>
                </a:lnTo>
                <a:lnTo>
                  <a:pt x="1325" y="8599"/>
                </a:lnTo>
                <a:lnTo>
                  <a:pt x="1675" y="8624"/>
                </a:lnTo>
                <a:lnTo>
                  <a:pt x="2050" y="8674"/>
                </a:lnTo>
                <a:lnTo>
                  <a:pt x="2175" y="8649"/>
                </a:lnTo>
                <a:lnTo>
                  <a:pt x="2275" y="8599"/>
                </a:lnTo>
                <a:lnTo>
                  <a:pt x="2350" y="8524"/>
                </a:lnTo>
                <a:lnTo>
                  <a:pt x="2375" y="8424"/>
                </a:lnTo>
                <a:lnTo>
                  <a:pt x="2375" y="8299"/>
                </a:lnTo>
                <a:lnTo>
                  <a:pt x="2325" y="8199"/>
                </a:lnTo>
                <a:lnTo>
                  <a:pt x="2250" y="8124"/>
                </a:lnTo>
                <a:lnTo>
                  <a:pt x="2125" y="8099"/>
                </a:lnTo>
                <a:lnTo>
                  <a:pt x="1450" y="8024"/>
                </a:lnTo>
                <a:lnTo>
                  <a:pt x="825" y="8024"/>
                </a:lnTo>
                <a:lnTo>
                  <a:pt x="1125" y="6949"/>
                </a:lnTo>
                <a:close/>
                <a:moveTo>
                  <a:pt x="10173" y="1"/>
                </a:moveTo>
                <a:lnTo>
                  <a:pt x="9998" y="26"/>
                </a:lnTo>
                <a:lnTo>
                  <a:pt x="9823" y="76"/>
                </a:lnTo>
                <a:lnTo>
                  <a:pt x="9673" y="176"/>
                </a:lnTo>
                <a:lnTo>
                  <a:pt x="9448" y="351"/>
                </a:lnTo>
                <a:lnTo>
                  <a:pt x="9248" y="500"/>
                </a:lnTo>
                <a:lnTo>
                  <a:pt x="9048" y="700"/>
                </a:lnTo>
                <a:lnTo>
                  <a:pt x="8873" y="875"/>
                </a:lnTo>
                <a:lnTo>
                  <a:pt x="8598" y="1225"/>
                </a:lnTo>
                <a:lnTo>
                  <a:pt x="8374" y="1575"/>
                </a:lnTo>
                <a:lnTo>
                  <a:pt x="7099" y="1950"/>
                </a:lnTo>
                <a:lnTo>
                  <a:pt x="6874" y="2025"/>
                </a:lnTo>
                <a:lnTo>
                  <a:pt x="6649" y="2050"/>
                </a:lnTo>
                <a:lnTo>
                  <a:pt x="6224" y="2100"/>
                </a:lnTo>
                <a:lnTo>
                  <a:pt x="5774" y="2125"/>
                </a:lnTo>
                <a:lnTo>
                  <a:pt x="5324" y="2100"/>
                </a:lnTo>
                <a:lnTo>
                  <a:pt x="4674" y="2050"/>
                </a:lnTo>
                <a:lnTo>
                  <a:pt x="4024" y="1950"/>
                </a:lnTo>
                <a:lnTo>
                  <a:pt x="3099" y="1800"/>
                </a:lnTo>
                <a:lnTo>
                  <a:pt x="2175" y="1575"/>
                </a:lnTo>
                <a:lnTo>
                  <a:pt x="2000" y="1550"/>
                </a:lnTo>
                <a:lnTo>
                  <a:pt x="1850" y="1575"/>
                </a:lnTo>
                <a:lnTo>
                  <a:pt x="1725" y="1650"/>
                </a:lnTo>
                <a:lnTo>
                  <a:pt x="1600" y="1775"/>
                </a:lnTo>
                <a:lnTo>
                  <a:pt x="1400" y="2100"/>
                </a:lnTo>
                <a:lnTo>
                  <a:pt x="1200" y="2425"/>
                </a:lnTo>
                <a:lnTo>
                  <a:pt x="1050" y="2775"/>
                </a:lnTo>
                <a:lnTo>
                  <a:pt x="900" y="3150"/>
                </a:lnTo>
                <a:lnTo>
                  <a:pt x="775" y="3550"/>
                </a:lnTo>
                <a:lnTo>
                  <a:pt x="675" y="3950"/>
                </a:lnTo>
                <a:lnTo>
                  <a:pt x="600" y="4350"/>
                </a:lnTo>
                <a:lnTo>
                  <a:pt x="550" y="4775"/>
                </a:lnTo>
                <a:lnTo>
                  <a:pt x="525" y="5425"/>
                </a:lnTo>
                <a:lnTo>
                  <a:pt x="525" y="5975"/>
                </a:lnTo>
                <a:lnTo>
                  <a:pt x="575" y="6399"/>
                </a:lnTo>
                <a:lnTo>
                  <a:pt x="600" y="6649"/>
                </a:lnTo>
                <a:lnTo>
                  <a:pt x="50" y="8599"/>
                </a:lnTo>
                <a:lnTo>
                  <a:pt x="0" y="8774"/>
                </a:lnTo>
                <a:lnTo>
                  <a:pt x="0" y="8924"/>
                </a:lnTo>
                <a:lnTo>
                  <a:pt x="0" y="9099"/>
                </a:lnTo>
                <a:lnTo>
                  <a:pt x="25" y="9274"/>
                </a:lnTo>
                <a:lnTo>
                  <a:pt x="50" y="9424"/>
                </a:lnTo>
                <a:lnTo>
                  <a:pt x="125" y="9574"/>
                </a:lnTo>
                <a:lnTo>
                  <a:pt x="200" y="9724"/>
                </a:lnTo>
                <a:lnTo>
                  <a:pt x="275" y="9874"/>
                </a:lnTo>
                <a:lnTo>
                  <a:pt x="400" y="9999"/>
                </a:lnTo>
                <a:lnTo>
                  <a:pt x="525" y="10124"/>
                </a:lnTo>
                <a:lnTo>
                  <a:pt x="650" y="10224"/>
                </a:lnTo>
                <a:lnTo>
                  <a:pt x="800" y="10299"/>
                </a:lnTo>
                <a:lnTo>
                  <a:pt x="950" y="10374"/>
                </a:lnTo>
                <a:lnTo>
                  <a:pt x="1100" y="10399"/>
                </a:lnTo>
                <a:lnTo>
                  <a:pt x="1275" y="10449"/>
                </a:lnTo>
                <a:lnTo>
                  <a:pt x="14422" y="10449"/>
                </a:lnTo>
                <a:lnTo>
                  <a:pt x="14972" y="10399"/>
                </a:lnTo>
                <a:lnTo>
                  <a:pt x="15522" y="10349"/>
                </a:lnTo>
                <a:lnTo>
                  <a:pt x="16047" y="10274"/>
                </a:lnTo>
                <a:lnTo>
                  <a:pt x="16772" y="10149"/>
                </a:lnTo>
                <a:lnTo>
                  <a:pt x="17472" y="9974"/>
                </a:lnTo>
                <a:lnTo>
                  <a:pt x="18172" y="9774"/>
                </a:lnTo>
                <a:lnTo>
                  <a:pt x="18872" y="9574"/>
                </a:lnTo>
                <a:lnTo>
                  <a:pt x="19097" y="9474"/>
                </a:lnTo>
                <a:lnTo>
                  <a:pt x="19297" y="9349"/>
                </a:lnTo>
                <a:lnTo>
                  <a:pt x="19447" y="9174"/>
                </a:lnTo>
                <a:lnTo>
                  <a:pt x="19572" y="8949"/>
                </a:lnTo>
                <a:lnTo>
                  <a:pt x="19672" y="8749"/>
                </a:lnTo>
                <a:lnTo>
                  <a:pt x="19697" y="8499"/>
                </a:lnTo>
                <a:lnTo>
                  <a:pt x="19697" y="8274"/>
                </a:lnTo>
                <a:lnTo>
                  <a:pt x="19622" y="8024"/>
                </a:lnTo>
                <a:lnTo>
                  <a:pt x="19372" y="7374"/>
                </a:lnTo>
                <a:lnTo>
                  <a:pt x="19422" y="7099"/>
                </a:lnTo>
                <a:lnTo>
                  <a:pt x="19422" y="6799"/>
                </a:lnTo>
                <a:lnTo>
                  <a:pt x="19397" y="6499"/>
                </a:lnTo>
                <a:lnTo>
                  <a:pt x="19322" y="6224"/>
                </a:lnTo>
                <a:lnTo>
                  <a:pt x="19197" y="5975"/>
                </a:lnTo>
                <a:lnTo>
                  <a:pt x="19047" y="5725"/>
                </a:lnTo>
                <a:lnTo>
                  <a:pt x="18872" y="5500"/>
                </a:lnTo>
                <a:lnTo>
                  <a:pt x="18647" y="5300"/>
                </a:lnTo>
                <a:lnTo>
                  <a:pt x="18422" y="5150"/>
                </a:lnTo>
                <a:lnTo>
                  <a:pt x="18197" y="5025"/>
                </a:lnTo>
                <a:lnTo>
                  <a:pt x="17972" y="4950"/>
                </a:lnTo>
                <a:lnTo>
                  <a:pt x="17722" y="4875"/>
                </a:lnTo>
                <a:lnTo>
                  <a:pt x="17272" y="4800"/>
                </a:lnTo>
                <a:lnTo>
                  <a:pt x="16772" y="4750"/>
                </a:lnTo>
                <a:lnTo>
                  <a:pt x="15647" y="4675"/>
                </a:lnTo>
                <a:lnTo>
                  <a:pt x="15272" y="4650"/>
                </a:lnTo>
                <a:lnTo>
                  <a:pt x="14897" y="4600"/>
                </a:lnTo>
                <a:lnTo>
                  <a:pt x="10973" y="326"/>
                </a:lnTo>
                <a:lnTo>
                  <a:pt x="10848" y="201"/>
                </a:lnTo>
                <a:lnTo>
                  <a:pt x="10673" y="126"/>
                </a:lnTo>
                <a:lnTo>
                  <a:pt x="10523" y="51"/>
                </a:lnTo>
                <a:lnTo>
                  <a:pt x="103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88"/>
          <p:cNvSpPr/>
          <p:nvPr/>
        </p:nvSpPr>
        <p:spPr>
          <a:xfrm>
            <a:off x="7502423" y="1263374"/>
            <a:ext cx="914400" cy="91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88"/>
          <p:cNvSpPr/>
          <p:nvPr/>
        </p:nvSpPr>
        <p:spPr>
          <a:xfrm>
            <a:off x="3168300" y="3272587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88"/>
          <p:cNvSpPr txBox="1">
            <a:spLocks noGrp="1"/>
          </p:cNvSpPr>
          <p:nvPr>
            <p:ph type="title"/>
          </p:nvPr>
        </p:nvSpPr>
        <p:spPr>
          <a:xfrm>
            <a:off x="2201650" y="2182350"/>
            <a:ext cx="62223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 del proyecto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24" name="Google Shape;1324;p88"/>
          <p:cNvSpPr txBox="1">
            <a:spLocks noGrp="1"/>
          </p:cNvSpPr>
          <p:nvPr>
            <p:ph type="title" idx="2"/>
          </p:nvPr>
        </p:nvSpPr>
        <p:spPr>
          <a:xfrm>
            <a:off x="7502423" y="1346174"/>
            <a:ext cx="914400" cy="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1325" name="Google Shape;1325;p88"/>
          <p:cNvSpPr txBox="1">
            <a:spLocks noGrp="1"/>
          </p:cNvSpPr>
          <p:nvPr>
            <p:ph type="subTitle" idx="1"/>
          </p:nvPr>
        </p:nvSpPr>
        <p:spPr>
          <a:xfrm>
            <a:off x="3168150" y="3409825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Describe en qué consiste esta sección si lo necesitas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26" name="Google Shape;1326;p88"/>
          <p:cNvSpPr/>
          <p:nvPr/>
        </p:nvSpPr>
        <p:spPr>
          <a:xfrm>
            <a:off x="8422576" y="4396751"/>
            <a:ext cx="444000" cy="44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0516C"/>
              </a:gs>
              <a:gs pos="100000">
                <a:srgbClr val="11141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8">
            <a:hlinkClick r:id="rId3" action="ppaction://hlinksldjump"/>
          </p:cNvPr>
          <p:cNvSpPr/>
          <p:nvPr/>
        </p:nvSpPr>
        <p:spPr>
          <a:xfrm>
            <a:off x="8487397" y="4454785"/>
            <a:ext cx="3144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88"/>
          <p:cNvGrpSpPr/>
          <p:nvPr/>
        </p:nvGrpSpPr>
        <p:grpSpPr>
          <a:xfrm>
            <a:off x="8527001" y="4502460"/>
            <a:ext cx="235719" cy="232697"/>
            <a:chOff x="6238300" y="1426975"/>
            <a:chExt cx="489450" cy="483175"/>
          </a:xfrm>
        </p:grpSpPr>
        <p:sp>
          <p:nvSpPr>
            <p:cNvPr id="1329" name="Google Shape;1329;p88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88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88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89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9"/>
          <p:cNvSpPr txBox="1"/>
          <p:nvPr/>
        </p:nvSpPr>
        <p:spPr>
          <a:xfrm flipH="1">
            <a:off x="4655599" y="3263111"/>
            <a:ext cx="1801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 pesar de ser rojo, Marte es muy frío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338" name="Google Shape;1338;p8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Etapas del proyecto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39" name="Google Shape;1339;p89"/>
          <p:cNvSpPr txBox="1"/>
          <p:nvPr/>
        </p:nvSpPr>
        <p:spPr>
          <a:xfrm flipH="1">
            <a:off x="722259" y="285144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Nivel 1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40" name="Google Shape;1340;p89"/>
          <p:cNvSpPr txBox="1"/>
          <p:nvPr/>
        </p:nvSpPr>
        <p:spPr>
          <a:xfrm flipH="1">
            <a:off x="721209" y="3263111"/>
            <a:ext cx="1803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Mercurio es el planeta más cercano al Sol 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341" name="Google Shape;1341;p89"/>
          <p:cNvSpPr txBox="1"/>
          <p:nvPr/>
        </p:nvSpPr>
        <p:spPr>
          <a:xfrm flipH="1">
            <a:off x="2688603" y="285144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Nivel 2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42" name="Google Shape;1342;p89"/>
          <p:cNvSpPr txBox="1"/>
          <p:nvPr/>
        </p:nvSpPr>
        <p:spPr>
          <a:xfrm flipH="1">
            <a:off x="2689907" y="3263111"/>
            <a:ext cx="1801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Venus es un planeta con un nombre precioso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343" name="Google Shape;1343;p89"/>
          <p:cNvSpPr txBox="1"/>
          <p:nvPr/>
        </p:nvSpPr>
        <p:spPr>
          <a:xfrm flipH="1">
            <a:off x="4654947" y="285144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Nivel 3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44" name="Google Shape;1344;p89"/>
          <p:cNvSpPr txBox="1"/>
          <p:nvPr/>
        </p:nvSpPr>
        <p:spPr>
          <a:xfrm flipH="1">
            <a:off x="6621291" y="285144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Nivel 4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45" name="Google Shape;1345;p89"/>
          <p:cNvSpPr txBox="1"/>
          <p:nvPr/>
        </p:nvSpPr>
        <p:spPr>
          <a:xfrm flipH="1">
            <a:off x="6621291" y="3263111"/>
            <a:ext cx="1801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La Tierra es el tercer planeta desde el Sol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346" name="Google Shape;1346;p89"/>
          <p:cNvSpPr/>
          <p:nvPr/>
        </p:nvSpPr>
        <p:spPr>
          <a:xfrm>
            <a:off x="1363059" y="2020581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47" name="Google Shape;1347;p89"/>
          <p:cNvSpPr/>
          <p:nvPr/>
        </p:nvSpPr>
        <p:spPr>
          <a:xfrm>
            <a:off x="3330707" y="2020581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48" name="Google Shape;1348;p89"/>
          <p:cNvSpPr/>
          <p:nvPr/>
        </p:nvSpPr>
        <p:spPr>
          <a:xfrm>
            <a:off x="5296399" y="2020581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49" name="Google Shape;1349;p89"/>
          <p:cNvSpPr/>
          <p:nvPr/>
        </p:nvSpPr>
        <p:spPr>
          <a:xfrm>
            <a:off x="7262091" y="2020581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350" name="Google Shape;1350;p89"/>
          <p:cNvCxnSpPr>
            <a:stCxn id="1346" idx="2"/>
            <a:endCxn id="1339" idx="0"/>
          </p:cNvCxnSpPr>
          <p:nvPr/>
        </p:nvCxnSpPr>
        <p:spPr>
          <a:xfrm>
            <a:off x="1623009" y="2540481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51" name="Google Shape;1351;p89"/>
          <p:cNvCxnSpPr>
            <a:stCxn id="1347" idx="2"/>
            <a:endCxn id="1341" idx="0"/>
          </p:cNvCxnSpPr>
          <p:nvPr/>
        </p:nvCxnSpPr>
        <p:spPr>
          <a:xfrm flipH="1">
            <a:off x="3589457" y="2540481"/>
            <a:ext cx="120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52" name="Google Shape;1352;p89"/>
          <p:cNvCxnSpPr>
            <a:stCxn id="1348" idx="2"/>
            <a:endCxn id="1343" idx="0"/>
          </p:cNvCxnSpPr>
          <p:nvPr/>
        </p:nvCxnSpPr>
        <p:spPr>
          <a:xfrm flipH="1">
            <a:off x="5555749" y="2540481"/>
            <a:ext cx="60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53" name="Google Shape;1353;p89"/>
          <p:cNvCxnSpPr>
            <a:stCxn id="1349" idx="2"/>
            <a:endCxn id="1344" idx="0"/>
          </p:cNvCxnSpPr>
          <p:nvPr/>
        </p:nvCxnSpPr>
        <p:spPr>
          <a:xfrm>
            <a:off x="7522041" y="2540481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54" name="Google Shape;1354;p89"/>
          <p:cNvCxnSpPr>
            <a:stCxn id="1346" idx="0"/>
            <a:endCxn id="1347" idx="0"/>
          </p:cNvCxnSpPr>
          <p:nvPr/>
        </p:nvCxnSpPr>
        <p:spPr>
          <a:xfrm rot="-5400000" flipH="1">
            <a:off x="2606559" y="1037031"/>
            <a:ext cx="600" cy="19677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5" name="Google Shape;1355;p89"/>
          <p:cNvCxnSpPr>
            <a:stCxn id="1347" idx="0"/>
            <a:endCxn id="1348" idx="0"/>
          </p:cNvCxnSpPr>
          <p:nvPr/>
        </p:nvCxnSpPr>
        <p:spPr>
          <a:xfrm rot="-5400000" flipH="1">
            <a:off x="4573157" y="1038081"/>
            <a:ext cx="600" cy="19656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6" name="Google Shape;1356;p89"/>
          <p:cNvCxnSpPr>
            <a:stCxn id="1348" idx="0"/>
            <a:endCxn id="1349" idx="0"/>
          </p:cNvCxnSpPr>
          <p:nvPr/>
        </p:nvCxnSpPr>
        <p:spPr>
          <a:xfrm rot="-5400000" flipH="1">
            <a:off x="6538849" y="1038081"/>
            <a:ext cx="600" cy="19656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57" name="Google Shape;1357;p89"/>
          <p:cNvGrpSpPr/>
          <p:nvPr/>
        </p:nvGrpSpPr>
        <p:grpSpPr>
          <a:xfrm>
            <a:off x="1479214" y="2139115"/>
            <a:ext cx="287591" cy="282831"/>
            <a:chOff x="1715975" y="2615650"/>
            <a:chExt cx="492450" cy="484300"/>
          </a:xfrm>
        </p:grpSpPr>
        <p:sp>
          <p:nvSpPr>
            <p:cNvPr id="1358" name="Google Shape;1358;p89"/>
            <p:cNvSpPr/>
            <p:nvPr/>
          </p:nvSpPr>
          <p:spPr>
            <a:xfrm>
              <a:off x="1817825" y="2640025"/>
              <a:ext cx="65025" cy="67500"/>
            </a:xfrm>
            <a:custGeom>
              <a:avLst/>
              <a:gdLst/>
              <a:ahLst/>
              <a:cxnLst/>
              <a:rect l="l" t="t" r="r" b="b"/>
              <a:pathLst>
                <a:path w="2601" h="2700" extrusionOk="0">
                  <a:moveTo>
                    <a:pt x="1301" y="925"/>
                  </a:moveTo>
                  <a:lnTo>
                    <a:pt x="1476" y="1150"/>
                  </a:lnTo>
                  <a:lnTo>
                    <a:pt x="1701" y="1350"/>
                  </a:lnTo>
                  <a:lnTo>
                    <a:pt x="1476" y="1550"/>
                  </a:lnTo>
                  <a:lnTo>
                    <a:pt x="1301" y="1775"/>
                  </a:lnTo>
                  <a:lnTo>
                    <a:pt x="1126" y="1550"/>
                  </a:lnTo>
                  <a:lnTo>
                    <a:pt x="876" y="1350"/>
                  </a:lnTo>
                  <a:lnTo>
                    <a:pt x="1126" y="1150"/>
                  </a:lnTo>
                  <a:lnTo>
                    <a:pt x="1301" y="925"/>
                  </a:lnTo>
                  <a:close/>
                  <a:moveTo>
                    <a:pt x="1301" y="0"/>
                  </a:moveTo>
                  <a:lnTo>
                    <a:pt x="1201" y="25"/>
                  </a:lnTo>
                  <a:lnTo>
                    <a:pt x="1126" y="75"/>
                  </a:lnTo>
                  <a:lnTo>
                    <a:pt x="1051" y="125"/>
                  </a:lnTo>
                  <a:lnTo>
                    <a:pt x="1026" y="225"/>
                  </a:lnTo>
                  <a:lnTo>
                    <a:pt x="976" y="325"/>
                  </a:lnTo>
                  <a:lnTo>
                    <a:pt x="926" y="450"/>
                  </a:lnTo>
                  <a:lnTo>
                    <a:pt x="851" y="575"/>
                  </a:lnTo>
                  <a:lnTo>
                    <a:pt x="726" y="700"/>
                  </a:lnTo>
                  <a:lnTo>
                    <a:pt x="601" y="850"/>
                  </a:lnTo>
                  <a:lnTo>
                    <a:pt x="401" y="975"/>
                  </a:lnTo>
                  <a:lnTo>
                    <a:pt x="201" y="1075"/>
                  </a:lnTo>
                  <a:lnTo>
                    <a:pt x="176" y="1075"/>
                  </a:lnTo>
                  <a:lnTo>
                    <a:pt x="101" y="1125"/>
                  </a:lnTo>
                  <a:lnTo>
                    <a:pt x="51" y="1200"/>
                  </a:lnTo>
                  <a:lnTo>
                    <a:pt x="26" y="1275"/>
                  </a:lnTo>
                  <a:lnTo>
                    <a:pt x="1" y="1350"/>
                  </a:lnTo>
                  <a:lnTo>
                    <a:pt x="26" y="1450"/>
                  </a:lnTo>
                  <a:lnTo>
                    <a:pt x="51" y="1525"/>
                  </a:lnTo>
                  <a:lnTo>
                    <a:pt x="126" y="1575"/>
                  </a:lnTo>
                  <a:lnTo>
                    <a:pt x="201" y="1625"/>
                  </a:lnTo>
                  <a:lnTo>
                    <a:pt x="401" y="1725"/>
                  </a:lnTo>
                  <a:lnTo>
                    <a:pt x="601" y="1850"/>
                  </a:lnTo>
                  <a:lnTo>
                    <a:pt x="726" y="2000"/>
                  </a:lnTo>
                  <a:lnTo>
                    <a:pt x="851" y="2125"/>
                  </a:lnTo>
                  <a:lnTo>
                    <a:pt x="926" y="2275"/>
                  </a:lnTo>
                  <a:lnTo>
                    <a:pt x="976" y="2375"/>
                  </a:lnTo>
                  <a:lnTo>
                    <a:pt x="1026" y="2475"/>
                  </a:lnTo>
                  <a:lnTo>
                    <a:pt x="1051" y="2575"/>
                  </a:lnTo>
                  <a:lnTo>
                    <a:pt x="1126" y="2625"/>
                  </a:lnTo>
                  <a:lnTo>
                    <a:pt x="1201" y="2675"/>
                  </a:lnTo>
                  <a:lnTo>
                    <a:pt x="1301" y="2700"/>
                  </a:lnTo>
                  <a:lnTo>
                    <a:pt x="1401" y="2675"/>
                  </a:lnTo>
                  <a:lnTo>
                    <a:pt x="1476" y="2625"/>
                  </a:lnTo>
                  <a:lnTo>
                    <a:pt x="1526" y="2575"/>
                  </a:lnTo>
                  <a:lnTo>
                    <a:pt x="1576" y="2475"/>
                  </a:lnTo>
                  <a:lnTo>
                    <a:pt x="1626" y="2375"/>
                  </a:lnTo>
                  <a:lnTo>
                    <a:pt x="1676" y="2275"/>
                  </a:lnTo>
                  <a:lnTo>
                    <a:pt x="1751" y="2125"/>
                  </a:lnTo>
                  <a:lnTo>
                    <a:pt x="1876" y="2000"/>
                  </a:lnTo>
                  <a:lnTo>
                    <a:pt x="2001" y="1850"/>
                  </a:lnTo>
                  <a:lnTo>
                    <a:pt x="2176" y="1725"/>
                  </a:lnTo>
                  <a:lnTo>
                    <a:pt x="2401" y="1625"/>
                  </a:lnTo>
                  <a:lnTo>
                    <a:pt x="2476" y="1575"/>
                  </a:lnTo>
                  <a:lnTo>
                    <a:pt x="2551" y="1525"/>
                  </a:lnTo>
                  <a:lnTo>
                    <a:pt x="2575" y="1450"/>
                  </a:lnTo>
                  <a:lnTo>
                    <a:pt x="2600" y="1350"/>
                  </a:lnTo>
                  <a:lnTo>
                    <a:pt x="2575" y="1275"/>
                  </a:lnTo>
                  <a:lnTo>
                    <a:pt x="2551" y="1200"/>
                  </a:lnTo>
                  <a:lnTo>
                    <a:pt x="2476" y="1125"/>
                  </a:lnTo>
                  <a:lnTo>
                    <a:pt x="2401" y="1075"/>
                  </a:lnTo>
                  <a:lnTo>
                    <a:pt x="2176" y="975"/>
                  </a:lnTo>
                  <a:lnTo>
                    <a:pt x="2001" y="850"/>
                  </a:lnTo>
                  <a:lnTo>
                    <a:pt x="1876" y="700"/>
                  </a:lnTo>
                  <a:lnTo>
                    <a:pt x="1751" y="575"/>
                  </a:lnTo>
                  <a:lnTo>
                    <a:pt x="1676" y="450"/>
                  </a:lnTo>
                  <a:lnTo>
                    <a:pt x="1626" y="325"/>
                  </a:lnTo>
                  <a:lnTo>
                    <a:pt x="1576" y="225"/>
                  </a:lnTo>
                  <a:lnTo>
                    <a:pt x="1526" y="125"/>
                  </a:lnTo>
                  <a:lnTo>
                    <a:pt x="1476" y="75"/>
                  </a:lnTo>
                  <a:lnTo>
                    <a:pt x="1401" y="25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9"/>
            <p:cNvSpPr/>
            <p:nvPr/>
          </p:nvSpPr>
          <p:spPr>
            <a:xfrm>
              <a:off x="1715975" y="2615650"/>
              <a:ext cx="492450" cy="484300"/>
            </a:xfrm>
            <a:custGeom>
              <a:avLst/>
              <a:gdLst/>
              <a:ahLst/>
              <a:cxnLst/>
              <a:rect l="l" t="t" r="r" b="b"/>
              <a:pathLst>
                <a:path w="19698" h="19372" extrusionOk="0">
                  <a:moveTo>
                    <a:pt x="3250" y="1325"/>
                  </a:moveTo>
                  <a:lnTo>
                    <a:pt x="3175" y="1575"/>
                  </a:lnTo>
                  <a:lnTo>
                    <a:pt x="3100" y="1825"/>
                  </a:lnTo>
                  <a:lnTo>
                    <a:pt x="3050" y="2075"/>
                  </a:lnTo>
                  <a:lnTo>
                    <a:pt x="3025" y="2325"/>
                  </a:lnTo>
                  <a:lnTo>
                    <a:pt x="3050" y="2675"/>
                  </a:lnTo>
                  <a:lnTo>
                    <a:pt x="3125" y="3000"/>
                  </a:lnTo>
                  <a:lnTo>
                    <a:pt x="1600" y="3000"/>
                  </a:lnTo>
                  <a:lnTo>
                    <a:pt x="1825" y="1325"/>
                  </a:lnTo>
                  <a:close/>
                  <a:moveTo>
                    <a:pt x="8924" y="1325"/>
                  </a:moveTo>
                  <a:lnTo>
                    <a:pt x="9149" y="3000"/>
                  </a:lnTo>
                  <a:lnTo>
                    <a:pt x="7599" y="3000"/>
                  </a:lnTo>
                  <a:lnTo>
                    <a:pt x="7674" y="2675"/>
                  </a:lnTo>
                  <a:lnTo>
                    <a:pt x="7699" y="2325"/>
                  </a:lnTo>
                  <a:lnTo>
                    <a:pt x="7699" y="2075"/>
                  </a:lnTo>
                  <a:lnTo>
                    <a:pt x="7649" y="1800"/>
                  </a:lnTo>
                  <a:lnTo>
                    <a:pt x="7574" y="1575"/>
                  </a:lnTo>
                  <a:lnTo>
                    <a:pt x="7499" y="1325"/>
                  </a:lnTo>
                  <a:close/>
                  <a:moveTo>
                    <a:pt x="5350" y="0"/>
                  </a:moveTo>
                  <a:lnTo>
                    <a:pt x="5250" y="75"/>
                  </a:lnTo>
                  <a:lnTo>
                    <a:pt x="5175" y="150"/>
                  </a:lnTo>
                  <a:lnTo>
                    <a:pt x="5150" y="275"/>
                  </a:lnTo>
                  <a:lnTo>
                    <a:pt x="5175" y="375"/>
                  </a:lnTo>
                  <a:lnTo>
                    <a:pt x="5225" y="475"/>
                  </a:lnTo>
                  <a:lnTo>
                    <a:pt x="5325" y="550"/>
                  </a:lnTo>
                  <a:lnTo>
                    <a:pt x="5425" y="575"/>
                  </a:lnTo>
                  <a:lnTo>
                    <a:pt x="5600" y="575"/>
                  </a:lnTo>
                  <a:lnTo>
                    <a:pt x="5775" y="625"/>
                  </a:lnTo>
                  <a:lnTo>
                    <a:pt x="5950" y="650"/>
                  </a:lnTo>
                  <a:lnTo>
                    <a:pt x="6100" y="725"/>
                  </a:lnTo>
                  <a:lnTo>
                    <a:pt x="6250" y="800"/>
                  </a:lnTo>
                  <a:lnTo>
                    <a:pt x="6400" y="900"/>
                  </a:lnTo>
                  <a:lnTo>
                    <a:pt x="6525" y="1000"/>
                  </a:lnTo>
                  <a:lnTo>
                    <a:pt x="6649" y="1100"/>
                  </a:lnTo>
                  <a:lnTo>
                    <a:pt x="6749" y="1225"/>
                  </a:lnTo>
                  <a:lnTo>
                    <a:pt x="6849" y="1350"/>
                  </a:lnTo>
                  <a:lnTo>
                    <a:pt x="6924" y="1500"/>
                  </a:lnTo>
                  <a:lnTo>
                    <a:pt x="6999" y="1650"/>
                  </a:lnTo>
                  <a:lnTo>
                    <a:pt x="7049" y="1825"/>
                  </a:lnTo>
                  <a:lnTo>
                    <a:pt x="7099" y="1975"/>
                  </a:lnTo>
                  <a:lnTo>
                    <a:pt x="7124" y="2150"/>
                  </a:lnTo>
                  <a:lnTo>
                    <a:pt x="7124" y="2325"/>
                  </a:lnTo>
                  <a:lnTo>
                    <a:pt x="7124" y="2500"/>
                  </a:lnTo>
                  <a:lnTo>
                    <a:pt x="7099" y="2675"/>
                  </a:lnTo>
                  <a:lnTo>
                    <a:pt x="7049" y="2850"/>
                  </a:lnTo>
                  <a:lnTo>
                    <a:pt x="6999" y="3000"/>
                  </a:lnTo>
                  <a:lnTo>
                    <a:pt x="6924" y="3175"/>
                  </a:lnTo>
                  <a:lnTo>
                    <a:pt x="6824" y="3300"/>
                  </a:lnTo>
                  <a:lnTo>
                    <a:pt x="6724" y="3450"/>
                  </a:lnTo>
                  <a:lnTo>
                    <a:pt x="6625" y="3575"/>
                  </a:lnTo>
                  <a:lnTo>
                    <a:pt x="6500" y="3675"/>
                  </a:lnTo>
                  <a:lnTo>
                    <a:pt x="6350" y="3775"/>
                  </a:lnTo>
                  <a:lnTo>
                    <a:pt x="6200" y="3875"/>
                  </a:lnTo>
                  <a:lnTo>
                    <a:pt x="6050" y="3950"/>
                  </a:lnTo>
                  <a:lnTo>
                    <a:pt x="5900" y="4000"/>
                  </a:lnTo>
                  <a:lnTo>
                    <a:pt x="5725" y="4050"/>
                  </a:lnTo>
                  <a:lnTo>
                    <a:pt x="5550" y="4075"/>
                  </a:lnTo>
                  <a:lnTo>
                    <a:pt x="5200" y="4075"/>
                  </a:lnTo>
                  <a:lnTo>
                    <a:pt x="5025" y="4050"/>
                  </a:lnTo>
                  <a:lnTo>
                    <a:pt x="4850" y="4000"/>
                  </a:lnTo>
                  <a:lnTo>
                    <a:pt x="4700" y="3950"/>
                  </a:lnTo>
                  <a:lnTo>
                    <a:pt x="4525" y="3875"/>
                  </a:lnTo>
                  <a:lnTo>
                    <a:pt x="4400" y="3775"/>
                  </a:lnTo>
                  <a:lnTo>
                    <a:pt x="4250" y="3675"/>
                  </a:lnTo>
                  <a:lnTo>
                    <a:pt x="4125" y="3575"/>
                  </a:lnTo>
                  <a:lnTo>
                    <a:pt x="4025" y="3450"/>
                  </a:lnTo>
                  <a:lnTo>
                    <a:pt x="3925" y="3300"/>
                  </a:lnTo>
                  <a:lnTo>
                    <a:pt x="3825" y="3175"/>
                  </a:lnTo>
                  <a:lnTo>
                    <a:pt x="3750" y="3000"/>
                  </a:lnTo>
                  <a:lnTo>
                    <a:pt x="3700" y="2850"/>
                  </a:lnTo>
                  <a:lnTo>
                    <a:pt x="3650" y="2675"/>
                  </a:lnTo>
                  <a:lnTo>
                    <a:pt x="3625" y="2500"/>
                  </a:lnTo>
                  <a:lnTo>
                    <a:pt x="3625" y="2325"/>
                  </a:lnTo>
                  <a:lnTo>
                    <a:pt x="3625" y="2125"/>
                  </a:lnTo>
                  <a:lnTo>
                    <a:pt x="3675" y="1900"/>
                  </a:lnTo>
                  <a:lnTo>
                    <a:pt x="3725" y="1700"/>
                  </a:lnTo>
                  <a:lnTo>
                    <a:pt x="3800" y="1525"/>
                  </a:lnTo>
                  <a:lnTo>
                    <a:pt x="3925" y="1350"/>
                  </a:lnTo>
                  <a:lnTo>
                    <a:pt x="4050" y="1175"/>
                  </a:lnTo>
                  <a:lnTo>
                    <a:pt x="4175" y="1025"/>
                  </a:lnTo>
                  <a:lnTo>
                    <a:pt x="4350" y="900"/>
                  </a:lnTo>
                  <a:lnTo>
                    <a:pt x="4425" y="825"/>
                  </a:lnTo>
                  <a:lnTo>
                    <a:pt x="4475" y="700"/>
                  </a:lnTo>
                  <a:lnTo>
                    <a:pt x="4450" y="600"/>
                  </a:lnTo>
                  <a:lnTo>
                    <a:pt x="4425" y="500"/>
                  </a:lnTo>
                  <a:lnTo>
                    <a:pt x="4325" y="425"/>
                  </a:lnTo>
                  <a:lnTo>
                    <a:pt x="4225" y="375"/>
                  </a:lnTo>
                  <a:lnTo>
                    <a:pt x="4125" y="375"/>
                  </a:lnTo>
                  <a:lnTo>
                    <a:pt x="4000" y="425"/>
                  </a:lnTo>
                  <a:lnTo>
                    <a:pt x="3825" y="575"/>
                  </a:lnTo>
                  <a:lnTo>
                    <a:pt x="3650" y="750"/>
                  </a:lnTo>
                  <a:lnTo>
                    <a:pt x="1575" y="750"/>
                  </a:lnTo>
                  <a:lnTo>
                    <a:pt x="1475" y="775"/>
                  </a:lnTo>
                  <a:lnTo>
                    <a:pt x="1375" y="825"/>
                  </a:lnTo>
                  <a:lnTo>
                    <a:pt x="1325" y="900"/>
                  </a:lnTo>
                  <a:lnTo>
                    <a:pt x="1300" y="1000"/>
                  </a:lnTo>
                  <a:lnTo>
                    <a:pt x="975" y="3250"/>
                  </a:lnTo>
                  <a:lnTo>
                    <a:pt x="975" y="3375"/>
                  </a:lnTo>
                  <a:lnTo>
                    <a:pt x="1025" y="3475"/>
                  </a:lnTo>
                  <a:lnTo>
                    <a:pt x="1125" y="3550"/>
                  </a:lnTo>
                  <a:lnTo>
                    <a:pt x="1250" y="3575"/>
                  </a:lnTo>
                  <a:lnTo>
                    <a:pt x="1875" y="3575"/>
                  </a:lnTo>
                  <a:lnTo>
                    <a:pt x="1875" y="3900"/>
                  </a:lnTo>
                  <a:lnTo>
                    <a:pt x="1825" y="4349"/>
                  </a:lnTo>
                  <a:lnTo>
                    <a:pt x="1775" y="4774"/>
                  </a:lnTo>
                  <a:lnTo>
                    <a:pt x="1675" y="5149"/>
                  </a:lnTo>
                  <a:lnTo>
                    <a:pt x="1575" y="5524"/>
                  </a:lnTo>
                  <a:lnTo>
                    <a:pt x="1450" y="5874"/>
                  </a:lnTo>
                  <a:lnTo>
                    <a:pt x="1300" y="6224"/>
                  </a:lnTo>
                  <a:lnTo>
                    <a:pt x="950" y="6949"/>
                  </a:lnTo>
                  <a:lnTo>
                    <a:pt x="776" y="7274"/>
                  </a:lnTo>
                  <a:lnTo>
                    <a:pt x="626" y="7649"/>
                  </a:lnTo>
                  <a:lnTo>
                    <a:pt x="451" y="8049"/>
                  </a:lnTo>
                  <a:lnTo>
                    <a:pt x="301" y="8474"/>
                  </a:lnTo>
                  <a:lnTo>
                    <a:pt x="176" y="8949"/>
                  </a:lnTo>
                  <a:lnTo>
                    <a:pt x="76" y="9424"/>
                  </a:lnTo>
                  <a:lnTo>
                    <a:pt x="26" y="9923"/>
                  </a:lnTo>
                  <a:lnTo>
                    <a:pt x="1" y="10448"/>
                  </a:lnTo>
                  <a:lnTo>
                    <a:pt x="26" y="10748"/>
                  </a:lnTo>
                  <a:lnTo>
                    <a:pt x="51" y="11048"/>
                  </a:lnTo>
                  <a:lnTo>
                    <a:pt x="101" y="11348"/>
                  </a:lnTo>
                  <a:lnTo>
                    <a:pt x="176" y="11623"/>
                  </a:lnTo>
                  <a:lnTo>
                    <a:pt x="376" y="12173"/>
                  </a:lnTo>
                  <a:lnTo>
                    <a:pt x="576" y="12723"/>
                  </a:lnTo>
                  <a:lnTo>
                    <a:pt x="801" y="13273"/>
                  </a:lnTo>
                  <a:lnTo>
                    <a:pt x="1000" y="13848"/>
                  </a:lnTo>
                  <a:lnTo>
                    <a:pt x="1150" y="14523"/>
                  </a:lnTo>
                  <a:lnTo>
                    <a:pt x="1250" y="15198"/>
                  </a:lnTo>
                  <a:lnTo>
                    <a:pt x="1325" y="15872"/>
                  </a:lnTo>
                  <a:lnTo>
                    <a:pt x="1375" y="16547"/>
                  </a:lnTo>
                  <a:lnTo>
                    <a:pt x="1400" y="17222"/>
                  </a:lnTo>
                  <a:lnTo>
                    <a:pt x="1375" y="17872"/>
                  </a:lnTo>
                  <a:lnTo>
                    <a:pt x="1325" y="19072"/>
                  </a:lnTo>
                  <a:lnTo>
                    <a:pt x="1350" y="19172"/>
                  </a:lnTo>
                  <a:lnTo>
                    <a:pt x="1400" y="19272"/>
                  </a:lnTo>
                  <a:lnTo>
                    <a:pt x="1500" y="19347"/>
                  </a:lnTo>
                  <a:lnTo>
                    <a:pt x="1625" y="19372"/>
                  </a:lnTo>
                  <a:lnTo>
                    <a:pt x="3375" y="19372"/>
                  </a:lnTo>
                  <a:lnTo>
                    <a:pt x="3475" y="19347"/>
                  </a:lnTo>
                  <a:lnTo>
                    <a:pt x="3575" y="19297"/>
                  </a:lnTo>
                  <a:lnTo>
                    <a:pt x="3625" y="19222"/>
                  </a:lnTo>
                  <a:lnTo>
                    <a:pt x="3675" y="19097"/>
                  </a:lnTo>
                  <a:lnTo>
                    <a:pt x="4050" y="15098"/>
                  </a:lnTo>
                  <a:lnTo>
                    <a:pt x="4100" y="14923"/>
                  </a:lnTo>
                  <a:lnTo>
                    <a:pt x="4175" y="14773"/>
                  </a:lnTo>
                  <a:lnTo>
                    <a:pt x="4300" y="14648"/>
                  </a:lnTo>
                  <a:lnTo>
                    <a:pt x="4450" y="14548"/>
                  </a:lnTo>
                  <a:lnTo>
                    <a:pt x="4575" y="14523"/>
                  </a:lnTo>
                  <a:lnTo>
                    <a:pt x="4700" y="14498"/>
                  </a:lnTo>
                  <a:lnTo>
                    <a:pt x="4825" y="14498"/>
                  </a:lnTo>
                  <a:lnTo>
                    <a:pt x="4950" y="14548"/>
                  </a:lnTo>
                  <a:lnTo>
                    <a:pt x="5050" y="14598"/>
                  </a:lnTo>
                  <a:lnTo>
                    <a:pt x="5150" y="14673"/>
                  </a:lnTo>
                  <a:lnTo>
                    <a:pt x="5225" y="14748"/>
                  </a:lnTo>
                  <a:lnTo>
                    <a:pt x="5300" y="14873"/>
                  </a:lnTo>
                  <a:lnTo>
                    <a:pt x="5575" y="15372"/>
                  </a:lnTo>
                  <a:lnTo>
                    <a:pt x="5850" y="15872"/>
                  </a:lnTo>
                  <a:lnTo>
                    <a:pt x="5925" y="15972"/>
                  </a:lnTo>
                  <a:lnTo>
                    <a:pt x="6025" y="16022"/>
                  </a:lnTo>
                  <a:lnTo>
                    <a:pt x="6150" y="16022"/>
                  </a:lnTo>
                  <a:lnTo>
                    <a:pt x="6250" y="15972"/>
                  </a:lnTo>
                  <a:lnTo>
                    <a:pt x="6325" y="15897"/>
                  </a:lnTo>
                  <a:lnTo>
                    <a:pt x="6375" y="15797"/>
                  </a:lnTo>
                  <a:lnTo>
                    <a:pt x="6400" y="15697"/>
                  </a:lnTo>
                  <a:lnTo>
                    <a:pt x="6350" y="15572"/>
                  </a:lnTo>
                  <a:lnTo>
                    <a:pt x="6075" y="15098"/>
                  </a:lnTo>
                  <a:lnTo>
                    <a:pt x="5825" y="14623"/>
                  </a:lnTo>
                  <a:lnTo>
                    <a:pt x="5700" y="14398"/>
                  </a:lnTo>
                  <a:lnTo>
                    <a:pt x="5525" y="14248"/>
                  </a:lnTo>
                  <a:lnTo>
                    <a:pt x="5350" y="14098"/>
                  </a:lnTo>
                  <a:lnTo>
                    <a:pt x="5150" y="13998"/>
                  </a:lnTo>
                  <a:lnTo>
                    <a:pt x="4925" y="13948"/>
                  </a:lnTo>
                  <a:lnTo>
                    <a:pt x="4700" y="13923"/>
                  </a:lnTo>
                  <a:lnTo>
                    <a:pt x="4450" y="13948"/>
                  </a:lnTo>
                  <a:lnTo>
                    <a:pt x="4225" y="14023"/>
                  </a:lnTo>
                  <a:lnTo>
                    <a:pt x="4075" y="14098"/>
                  </a:lnTo>
                  <a:lnTo>
                    <a:pt x="3950" y="14198"/>
                  </a:lnTo>
                  <a:lnTo>
                    <a:pt x="3825" y="14298"/>
                  </a:lnTo>
                  <a:lnTo>
                    <a:pt x="3700" y="14423"/>
                  </a:lnTo>
                  <a:lnTo>
                    <a:pt x="3625" y="14573"/>
                  </a:lnTo>
                  <a:lnTo>
                    <a:pt x="3550" y="14723"/>
                  </a:lnTo>
                  <a:lnTo>
                    <a:pt x="3500" y="14873"/>
                  </a:lnTo>
                  <a:lnTo>
                    <a:pt x="3475" y="15048"/>
                  </a:lnTo>
                  <a:lnTo>
                    <a:pt x="3125" y="18797"/>
                  </a:lnTo>
                  <a:lnTo>
                    <a:pt x="1925" y="18797"/>
                  </a:lnTo>
                  <a:lnTo>
                    <a:pt x="1975" y="17597"/>
                  </a:lnTo>
                  <a:lnTo>
                    <a:pt x="1975" y="16972"/>
                  </a:lnTo>
                  <a:lnTo>
                    <a:pt x="1950" y="16322"/>
                  </a:lnTo>
                  <a:lnTo>
                    <a:pt x="1900" y="15672"/>
                  </a:lnTo>
                  <a:lnTo>
                    <a:pt x="1825" y="15023"/>
                  </a:lnTo>
                  <a:lnTo>
                    <a:pt x="1700" y="14348"/>
                  </a:lnTo>
                  <a:lnTo>
                    <a:pt x="1550" y="13698"/>
                  </a:lnTo>
                  <a:lnTo>
                    <a:pt x="1425" y="13298"/>
                  </a:lnTo>
                  <a:lnTo>
                    <a:pt x="1275" y="12898"/>
                  </a:lnTo>
                  <a:lnTo>
                    <a:pt x="950" y="12098"/>
                  </a:lnTo>
                  <a:lnTo>
                    <a:pt x="801" y="11698"/>
                  </a:lnTo>
                  <a:lnTo>
                    <a:pt x="701" y="11273"/>
                  </a:lnTo>
                  <a:lnTo>
                    <a:pt x="601" y="10873"/>
                  </a:lnTo>
                  <a:lnTo>
                    <a:pt x="576" y="10448"/>
                  </a:lnTo>
                  <a:lnTo>
                    <a:pt x="601" y="9973"/>
                  </a:lnTo>
                  <a:lnTo>
                    <a:pt x="651" y="9499"/>
                  </a:lnTo>
                  <a:lnTo>
                    <a:pt x="751" y="9074"/>
                  </a:lnTo>
                  <a:lnTo>
                    <a:pt x="851" y="8649"/>
                  </a:lnTo>
                  <a:lnTo>
                    <a:pt x="1000" y="8249"/>
                  </a:lnTo>
                  <a:lnTo>
                    <a:pt x="1150" y="7874"/>
                  </a:lnTo>
                  <a:lnTo>
                    <a:pt x="1300" y="7524"/>
                  </a:lnTo>
                  <a:lnTo>
                    <a:pt x="1450" y="7224"/>
                  </a:lnTo>
                  <a:lnTo>
                    <a:pt x="1650" y="6824"/>
                  </a:lnTo>
                  <a:lnTo>
                    <a:pt x="1825" y="6449"/>
                  </a:lnTo>
                  <a:lnTo>
                    <a:pt x="2000" y="6074"/>
                  </a:lnTo>
                  <a:lnTo>
                    <a:pt x="2125" y="5699"/>
                  </a:lnTo>
                  <a:lnTo>
                    <a:pt x="2250" y="5299"/>
                  </a:lnTo>
                  <a:lnTo>
                    <a:pt x="2350" y="4874"/>
                  </a:lnTo>
                  <a:lnTo>
                    <a:pt x="2400" y="4424"/>
                  </a:lnTo>
                  <a:lnTo>
                    <a:pt x="2450" y="3950"/>
                  </a:lnTo>
                  <a:lnTo>
                    <a:pt x="2450" y="3575"/>
                  </a:lnTo>
                  <a:lnTo>
                    <a:pt x="3400" y="3575"/>
                  </a:lnTo>
                  <a:lnTo>
                    <a:pt x="3575" y="3825"/>
                  </a:lnTo>
                  <a:lnTo>
                    <a:pt x="3775" y="4025"/>
                  </a:lnTo>
                  <a:lnTo>
                    <a:pt x="4000" y="4199"/>
                  </a:lnTo>
                  <a:lnTo>
                    <a:pt x="4225" y="4374"/>
                  </a:lnTo>
                  <a:lnTo>
                    <a:pt x="4500" y="4499"/>
                  </a:lnTo>
                  <a:lnTo>
                    <a:pt x="4775" y="4574"/>
                  </a:lnTo>
                  <a:lnTo>
                    <a:pt x="5075" y="4649"/>
                  </a:lnTo>
                  <a:lnTo>
                    <a:pt x="5675" y="4649"/>
                  </a:lnTo>
                  <a:lnTo>
                    <a:pt x="5975" y="4574"/>
                  </a:lnTo>
                  <a:lnTo>
                    <a:pt x="6250" y="4499"/>
                  </a:lnTo>
                  <a:lnTo>
                    <a:pt x="6500" y="4374"/>
                  </a:lnTo>
                  <a:lnTo>
                    <a:pt x="6749" y="4199"/>
                  </a:lnTo>
                  <a:lnTo>
                    <a:pt x="6974" y="4025"/>
                  </a:lnTo>
                  <a:lnTo>
                    <a:pt x="7174" y="3825"/>
                  </a:lnTo>
                  <a:lnTo>
                    <a:pt x="7349" y="3575"/>
                  </a:lnTo>
                  <a:lnTo>
                    <a:pt x="8449" y="3575"/>
                  </a:lnTo>
                  <a:lnTo>
                    <a:pt x="8474" y="4150"/>
                  </a:lnTo>
                  <a:lnTo>
                    <a:pt x="8524" y="4724"/>
                  </a:lnTo>
                  <a:lnTo>
                    <a:pt x="8574" y="5299"/>
                  </a:lnTo>
                  <a:lnTo>
                    <a:pt x="8674" y="5849"/>
                  </a:lnTo>
                  <a:lnTo>
                    <a:pt x="8774" y="6424"/>
                  </a:lnTo>
                  <a:lnTo>
                    <a:pt x="8899" y="6949"/>
                  </a:lnTo>
                  <a:lnTo>
                    <a:pt x="9049" y="7499"/>
                  </a:lnTo>
                  <a:lnTo>
                    <a:pt x="9224" y="8024"/>
                  </a:lnTo>
                  <a:lnTo>
                    <a:pt x="9449" y="8624"/>
                  </a:lnTo>
                  <a:lnTo>
                    <a:pt x="9699" y="9199"/>
                  </a:lnTo>
                  <a:lnTo>
                    <a:pt x="9974" y="9773"/>
                  </a:lnTo>
                  <a:lnTo>
                    <a:pt x="10274" y="10298"/>
                  </a:lnTo>
                  <a:lnTo>
                    <a:pt x="10599" y="10798"/>
                  </a:lnTo>
                  <a:lnTo>
                    <a:pt x="10949" y="11298"/>
                  </a:lnTo>
                  <a:lnTo>
                    <a:pt x="11299" y="11748"/>
                  </a:lnTo>
                  <a:lnTo>
                    <a:pt x="11699" y="12173"/>
                  </a:lnTo>
                  <a:lnTo>
                    <a:pt x="11949" y="12398"/>
                  </a:lnTo>
                  <a:lnTo>
                    <a:pt x="12199" y="12623"/>
                  </a:lnTo>
                  <a:lnTo>
                    <a:pt x="12723" y="13048"/>
                  </a:lnTo>
                  <a:lnTo>
                    <a:pt x="13298" y="13423"/>
                  </a:lnTo>
                  <a:lnTo>
                    <a:pt x="13898" y="13748"/>
                  </a:lnTo>
                  <a:lnTo>
                    <a:pt x="14523" y="14023"/>
                  </a:lnTo>
                  <a:lnTo>
                    <a:pt x="15173" y="14223"/>
                  </a:lnTo>
                  <a:lnTo>
                    <a:pt x="15823" y="14398"/>
                  </a:lnTo>
                  <a:lnTo>
                    <a:pt x="16148" y="14448"/>
                  </a:lnTo>
                  <a:lnTo>
                    <a:pt x="16473" y="14498"/>
                  </a:lnTo>
                  <a:lnTo>
                    <a:pt x="17023" y="14523"/>
                  </a:lnTo>
                  <a:lnTo>
                    <a:pt x="17548" y="14548"/>
                  </a:lnTo>
                  <a:lnTo>
                    <a:pt x="18547" y="14548"/>
                  </a:lnTo>
                  <a:lnTo>
                    <a:pt x="18697" y="14573"/>
                  </a:lnTo>
                  <a:lnTo>
                    <a:pt x="18822" y="14623"/>
                  </a:lnTo>
                  <a:lnTo>
                    <a:pt x="18947" y="14698"/>
                  </a:lnTo>
                  <a:lnTo>
                    <a:pt x="19047" y="14823"/>
                  </a:lnTo>
                  <a:lnTo>
                    <a:pt x="19097" y="14948"/>
                  </a:lnTo>
                  <a:lnTo>
                    <a:pt x="19122" y="15073"/>
                  </a:lnTo>
                  <a:lnTo>
                    <a:pt x="19122" y="15223"/>
                  </a:lnTo>
                  <a:lnTo>
                    <a:pt x="19072" y="15372"/>
                  </a:lnTo>
                  <a:lnTo>
                    <a:pt x="18947" y="15622"/>
                  </a:lnTo>
                  <a:lnTo>
                    <a:pt x="18797" y="15872"/>
                  </a:lnTo>
                  <a:lnTo>
                    <a:pt x="18622" y="16097"/>
                  </a:lnTo>
                  <a:lnTo>
                    <a:pt x="18422" y="16322"/>
                  </a:lnTo>
                  <a:lnTo>
                    <a:pt x="18222" y="16547"/>
                  </a:lnTo>
                  <a:lnTo>
                    <a:pt x="17998" y="16747"/>
                  </a:lnTo>
                  <a:lnTo>
                    <a:pt x="17748" y="16947"/>
                  </a:lnTo>
                  <a:lnTo>
                    <a:pt x="17498" y="17122"/>
                  </a:lnTo>
                  <a:lnTo>
                    <a:pt x="17248" y="17297"/>
                  </a:lnTo>
                  <a:lnTo>
                    <a:pt x="16973" y="17447"/>
                  </a:lnTo>
                  <a:lnTo>
                    <a:pt x="16398" y="17747"/>
                  </a:lnTo>
                  <a:lnTo>
                    <a:pt x="15773" y="17997"/>
                  </a:lnTo>
                  <a:lnTo>
                    <a:pt x="15123" y="18197"/>
                  </a:lnTo>
                  <a:lnTo>
                    <a:pt x="14473" y="18372"/>
                  </a:lnTo>
                  <a:lnTo>
                    <a:pt x="13823" y="18497"/>
                  </a:lnTo>
                  <a:lnTo>
                    <a:pt x="13148" y="18597"/>
                  </a:lnTo>
                  <a:lnTo>
                    <a:pt x="12498" y="18647"/>
                  </a:lnTo>
                  <a:lnTo>
                    <a:pt x="11849" y="18672"/>
                  </a:lnTo>
                  <a:lnTo>
                    <a:pt x="11224" y="18647"/>
                  </a:lnTo>
                  <a:lnTo>
                    <a:pt x="10649" y="18597"/>
                  </a:lnTo>
                  <a:lnTo>
                    <a:pt x="10099" y="18497"/>
                  </a:lnTo>
                  <a:lnTo>
                    <a:pt x="9699" y="18397"/>
                  </a:lnTo>
                  <a:lnTo>
                    <a:pt x="9299" y="18247"/>
                  </a:lnTo>
                  <a:lnTo>
                    <a:pt x="8899" y="18072"/>
                  </a:lnTo>
                  <a:lnTo>
                    <a:pt x="8499" y="17847"/>
                  </a:lnTo>
                  <a:lnTo>
                    <a:pt x="8124" y="17597"/>
                  </a:lnTo>
                  <a:lnTo>
                    <a:pt x="7774" y="17297"/>
                  </a:lnTo>
                  <a:lnTo>
                    <a:pt x="7424" y="16972"/>
                  </a:lnTo>
                  <a:lnTo>
                    <a:pt x="7099" y="16622"/>
                  </a:lnTo>
                  <a:lnTo>
                    <a:pt x="6999" y="16547"/>
                  </a:lnTo>
                  <a:lnTo>
                    <a:pt x="6899" y="16522"/>
                  </a:lnTo>
                  <a:lnTo>
                    <a:pt x="6799" y="16522"/>
                  </a:lnTo>
                  <a:lnTo>
                    <a:pt x="6699" y="16572"/>
                  </a:lnTo>
                  <a:lnTo>
                    <a:pt x="6625" y="16672"/>
                  </a:lnTo>
                  <a:lnTo>
                    <a:pt x="6600" y="16772"/>
                  </a:lnTo>
                  <a:lnTo>
                    <a:pt x="6600" y="16897"/>
                  </a:lnTo>
                  <a:lnTo>
                    <a:pt x="6649" y="16997"/>
                  </a:lnTo>
                  <a:lnTo>
                    <a:pt x="7024" y="17372"/>
                  </a:lnTo>
                  <a:lnTo>
                    <a:pt x="7399" y="17747"/>
                  </a:lnTo>
                  <a:lnTo>
                    <a:pt x="7799" y="18072"/>
                  </a:lnTo>
                  <a:lnTo>
                    <a:pt x="8224" y="18347"/>
                  </a:lnTo>
                  <a:lnTo>
                    <a:pt x="8649" y="18572"/>
                  </a:lnTo>
                  <a:lnTo>
                    <a:pt x="9074" y="18797"/>
                  </a:lnTo>
                  <a:lnTo>
                    <a:pt x="9524" y="18947"/>
                  </a:lnTo>
                  <a:lnTo>
                    <a:pt x="9974" y="19072"/>
                  </a:lnTo>
                  <a:lnTo>
                    <a:pt x="10574" y="19172"/>
                  </a:lnTo>
                  <a:lnTo>
                    <a:pt x="11224" y="19222"/>
                  </a:lnTo>
                  <a:lnTo>
                    <a:pt x="11899" y="19247"/>
                  </a:lnTo>
                  <a:lnTo>
                    <a:pt x="12573" y="19222"/>
                  </a:lnTo>
                  <a:lnTo>
                    <a:pt x="13273" y="19172"/>
                  </a:lnTo>
                  <a:lnTo>
                    <a:pt x="13973" y="19072"/>
                  </a:lnTo>
                  <a:lnTo>
                    <a:pt x="14648" y="18922"/>
                  </a:lnTo>
                  <a:lnTo>
                    <a:pt x="15323" y="18747"/>
                  </a:lnTo>
                  <a:lnTo>
                    <a:pt x="15723" y="18622"/>
                  </a:lnTo>
                  <a:lnTo>
                    <a:pt x="16098" y="18497"/>
                  </a:lnTo>
                  <a:lnTo>
                    <a:pt x="16448" y="18347"/>
                  </a:lnTo>
                  <a:lnTo>
                    <a:pt x="16798" y="18197"/>
                  </a:lnTo>
                  <a:lnTo>
                    <a:pt x="17123" y="18022"/>
                  </a:lnTo>
                  <a:lnTo>
                    <a:pt x="17423" y="17847"/>
                  </a:lnTo>
                  <a:lnTo>
                    <a:pt x="17723" y="17672"/>
                  </a:lnTo>
                  <a:lnTo>
                    <a:pt x="17998" y="17472"/>
                  </a:lnTo>
                  <a:lnTo>
                    <a:pt x="18272" y="17272"/>
                  </a:lnTo>
                  <a:lnTo>
                    <a:pt x="18497" y="17072"/>
                  </a:lnTo>
                  <a:lnTo>
                    <a:pt x="18747" y="16847"/>
                  </a:lnTo>
                  <a:lnTo>
                    <a:pt x="18947" y="16597"/>
                  </a:lnTo>
                  <a:lnTo>
                    <a:pt x="19147" y="16372"/>
                  </a:lnTo>
                  <a:lnTo>
                    <a:pt x="19322" y="16122"/>
                  </a:lnTo>
                  <a:lnTo>
                    <a:pt x="19472" y="15872"/>
                  </a:lnTo>
                  <a:lnTo>
                    <a:pt x="19597" y="15622"/>
                  </a:lnTo>
                  <a:lnTo>
                    <a:pt x="19647" y="15472"/>
                  </a:lnTo>
                  <a:lnTo>
                    <a:pt x="19697" y="15322"/>
                  </a:lnTo>
                  <a:lnTo>
                    <a:pt x="19697" y="15198"/>
                  </a:lnTo>
                  <a:lnTo>
                    <a:pt x="19697" y="15048"/>
                  </a:lnTo>
                  <a:lnTo>
                    <a:pt x="19697" y="14898"/>
                  </a:lnTo>
                  <a:lnTo>
                    <a:pt x="19647" y="14773"/>
                  </a:lnTo>
                  <a:lnTo>
                    <a:pt x="19597" y="14623"/>
                  </a:lnTo>
                  <a:lnTo>
                    <a:pt x="19522" y="14498"/>
                  </a:lnTo>
                  <a:lnTo>
                    <a:pt x="19447" y="14373"/>
                  </a:lnTo>
                  <a:lnTo>
                    <a:pt x="19322" y="14273"/>
                  </a:lnTo>
                  <a:lnTo>
                    <a:pt x="19222" y="14173"/>
                  </a:lnTo>
                  <a:lnTo>
                    <a:pt x="19097" y="14098"/>
                  </a:lnTo>
                  <a:lnTo>
                    <a:pt x="18972" y="14048"/>
                  </a:lnTo>
                  <a:lnTo>
                    <a:pt x="18822" y="13998"/>
                  </a:lnTo>
                  <a:lnTo>
                    <a:pt x="18672" y="13973"/>
                  </a:lnTo>
                  <a:lnTo>
                    <a:pt x="17548" y="13973"/>
                  </a:lnTo>
                  <a:lnTo>
                    <a:pt x="17048" y="13948"/>
                  </a:lnTo>
                  <a:lnTo>
                    <a:pt x="16548" y="13923"/>
                  </a:lnTo>
                  <a:lnTo>
                    <a:pt x="15923" y="13823"/>
                  </a:lnTo>
                  <a:lnTo>
                    <a:pt x="15323" y="13673"/>
                  </a:lnTo>
                  <a:lnTo>
                    <a:pt x="14723" y="13473"/>
                  </a:lnTo>
                  <a:lnTo>
                    <a:pt x="14148" y="13223"/>
                  </a:lnTo>
                  <a:lnTo>
                    <a:pt x="13598" y="12923"/>
                  </a:lnTo>
                  <a:lnTo>
                    <a:pt x="13073" y="12573"/>
                  </a:lnTo>
                  <a:lnTo>
                    <a:pt x="12573" y="12198"/>
                  </a:lnTo>
                  <a:lnTo>
                    <a:pt x="12124" y="11773"/>
                  </a:lnTo>
                  <a:lnTo>
                    <a:pt x="11749" y="11348"/>
                  </a:lnTo>
                  <a:lnTo>
                    <a:pt x="11399" y="10923"/>
                  </a:lnTo>
                  <a:lnTo>
                    <a:pt x="11074" y="10473"/>
                  </a:lnTo>
                  <a:lnTo>
                    <a:pt x="10749" y="9998"/>
                  </a:lnTo>
                  <a:lnTo>
                    <a:pt x="10474" y="9499"/>
                  </a:lnTo>
                  <a:lnTo>
                    <a:pt x="10224" y="8949"/>
                  </a:lnTo>
                  <a:lnTo>
                    <a:pt x="9974" y="8399"/>
                  </a:lnTo>
                  <a:lnTo>
                    <a:pt x="9774" y="7824"/>
                  </a:lnTo>
                  <a:lnTo>
                    <a:pt x="9599" y="7324"/>
                  </a:lnTo>
                  <a:lnTo>
                    <a:pt x="9474" y="6824"/>
                  </a:lnTo>
                  <a:lnTo>
                    <a:pt x="9349" y="6299"/>
                  </a:lnTo>
                  <a:lnTo>
                    <a:pt x="9249" y="5774"/>
                  </a:lnTo>
                  <a:lnTo>
                    <a:pt x="9149" y="5224"/>
                  </a:lnTo>
                  <a:lnTo>
                    <a:pt x="9099" y="4674"/>
                  </a:lnTo>
                  <a:lnTo>
                    <a:pt x="9049" y="4125"/>
                  </a:lnTo>
                  <a:lnTo>
                    <a:pt x="9024" y="3575"/>
                  </a:lnTo>
                  <a:lnTo>
                    <a:pt x="9499" y="3575"/>
                  </a:lnTo>
                  <a:lnTo>
                    <a:pt x="9599" y="3550"/>
                  </a:lnTo>
                  <a:lnTo>
                    <a:pt x="9699" y="3475"/>
                  </a:lnTo>
                  <a:lnTo>
                    <a:pt x="9774" y="3375"/>
                  </a:lnTo>
                  <a:lnTo>
                    <a:pt x="9774" y="3250"/>
                  </a:lnTo>
                  <a:lnTo>
                    <a:pt x="9449" y="1000"/>
                  </a:lnTo>
                  <a:lnTo>
                    <a:pt x="9424" y="900"/>
                  </a:lnTo>
                  <a:lnTo>
                    <a:pt x="9349" y="825"/>
                  </a:lnTo>
                  <a:lnTo>
                    <a:pt x="9274" y="775"/>
                  </a:lnTo>
                  <a:lnTo>
                    <a:pt x="9174" y="750"/>
                  </a:lnTo>
                  <a:lnTo>
                    <a:pt x="7099" y="750"/>
                  </a:lnTo>
                  <a:lnTo>
                    <a:pt x="6949" y="600"/>
                  </a:lnTo>
                  <a:lnTo>
                    <a:pt x="6774" y="450"/>
                  </a:lnTo>
                  <a:lnTo>
                    <a:pt x="6575" y="325"/>
                  </a:lnTo>
                  <a:lnTo>
                    <a:pt x="6375" y="225"/>
                  </a:lnTo>
                  <a:lnTo>
                    <a:pt x="6150" y="125"/>
                  </a:lnTo>
                  <a:lnTo>
                    <a:pt x="5925" y="50"/>
                  </a:lnTo>
                  <a:lnTo>
                    <a:pt x="5700" y="25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89"/>
          <p:cNvSpPr/>
          <p:nvPr/>
        </p:nvSpPr>
        <p:spPr>
          <a:xfrm>
            <a:off x="5442659" y="2136560"/>
            <a:ext cx="227380" cy="287941"/>
          </a:xfrm>
          <a:custGeom>
            <a:avLst/>
            <a:gdLst/>
            <a:ahLst/>
            <a:cxnLst/>
            <a:rect l="l" t="t" r="r" b="b"/>
            <a:pathLst>
              <a:path w="15574" h="19722" extrusionOk="0">
                <a:moveTo>
                  <a:pt x="1201" y="575"/>
                </a:moveTo>
                <a:lnTo>
                  <a:pt x="1301" y="625"/>
                </a:lnTo>
                <a:lnTo>
                  <a:pt x="1376" y="675"/>
                </a:lnTo>
                <a:lnTo>
                  <a:pt x="1451" y="725"/>
                </a:lnTo>
                <a:lnTo>
                  <a:pt x="1526" y="800"/>
                </a:lnTo>
                <a:lnTo>
                  <a:pt x="1576" y="900"/>
                </a:lnTo>
                <a:lnTo>
                  <a:pt x="1601" y="1000"/>
                </a:lnTo>
                <a:lnTo>
                  <a:pt x="1601" y="1100"/>
                </a:lnTo>
                <a:lnTo>
                  <a:pt x="1601" y="1225"/>
                </a:lnTo>
                <a:lnTo>
                  <a:pt x="1451" y="1225"/>
                </a:lnTo>
                <a:lnTo>
                  <a:pt x="1251" y="1250"/>
                </a:lnTo>
                <a:lnTo>
                  <a:pt x="1076" y="1300"/>
                </a:lnTo>
                <a:lnTo>
                  <a:pt x="901" y="1375"/>
                </a:lnTo>
                <a:lnTo>
                  <a:pt x="751" y="1475"/>
                </a:lnTo>
                <a:lnTo>
                  <a:pt x="676" y="1400"/>
                </a:lnTo>
                <a:lnTo>
                  <a:pt x="626" y="1300"/>
                </a:lnTo>
                <a:lnTo>
                  <a:pt x="601" y="1200"/>
                </a:lnTo>
                <a:lnTo>
                  <a:pt x="576" y="1100"/>
                </a:lnTo>
                <a:lnTo>
                  <a:pt x="576" y="1000"/>
                </a:lnTo>
                <a:lnTo>
                  <a:pt x="626" y="900"/>
                </a:lnTo>
                <a:lnTo>
                  <a:pt x="676" y="800"/>
                </a:lnTo>
                <a:lnTo>
                  <a:pt x="726" y="725"/>
                </a:lnTo>
                <a:lnTo>
                  <a:pt x="801" y="675"/>
                </a:lnTo>
                <a:lnTo>
                  <a:pt x="901" y="625"/>
                </a:lnTo>
                <a:lnTo>
                  <a:pt x="1001" y="575"/>
                </a:lnTo>
                <a:close/>
                <a:moveTo>
                  <a:pt x="14573" y="575"/>
                </a:moveTo>
                <a:lnTo>
                  <a:pt x="14673" y="625"/>
                </a:lnTo>
                <a:lnTo>
                  <a:pt x="14773" y="675"/>
                </a:lnTo>
                <a:lnTo>
                  <a:pt x="14848" y="725"/>
                </a:lnTo>
                <a:lnTo>
                  <a:pt x="14898" y="800"/>
                </a:lnTo>
                <a:lnTo>
                  <a:pt x="14948" y="900"/>
                </a:lnTo>
                <a:lnTo>
                  <a:pt x="14998" y="1000"/>
                </a:lnTo>
                <a:lnTo>
                  <a:pt x="14998" y="1100"/>
                </a:lnTo>
                <a:lnTo>
                  <a:pt x="14998" y="1200"/>
                </a:lnTo>
                <a:lnTo>
                  <a:pt x="14948" y="1300"/>
                </a:lnTo>
                <a:lnTo>
                  <a:pt x="14898" y="1400"/>
                </a:lnTo>
                <a:lnTo>
                  <a:pt x="14823" y="1475"/>
                </a:lnTo>
                <a:lnTo>
                  <a:pt x="14673" y="1375"/>
                </a:lnTo>
                <a:lnTo>
                  <a:pt x="14498" y="1300"/>
                </a:lnTo>
                <a:lnTo>
                  <a:pt x="14323" y="1250"/>
                </a:lnTo>
                <a:lnTo>
                  <a:pt x="14123" y="1225"/>
                </a:lnTo>
                <a:lnTo>
                  <a:pt x="13974" y="1225"/>
                </a:lnTo>
                <a:lnTo>
                  <a:pt x="13974" y="1100"/>
                </a:lnTo>
                <a:lnTo>
                  <a:pt x="13974" y="1000"/>
                </a:lnTo>
                <a:lnTo>
                  <a:pt x="13999" y="900"/>
                </a:lnTo>
                <a:lnTo>
                  <a:pt x="14048" y="800"/>
                </a:lnTo>
                <a:lnTo>
                  <a:pt x="14123" y="725"/>
                </a:lnTo>
                <a:lnTo>
                  <a:pt x="14198" y="675"/>
                </a:lnTo>
                <a:lnTo>
                  <a:pt x="14273" y="625"/>
                </a:lnTo>
                <a:lnTo>
                  <a:pt x="14373" y="575"/>
                </a:lnTo>
                <a:close/>
                <a:moveTo>
                  <a:pt x="1551" y="1800"/>
                </a:moveTo>
                <a:lnTo>
                  <a:pt x="1651" y="1850"/>
                </a:lnTo>
                <a:lnTo>
                  <a:pt x="1751" y="1900"/>
                </a:lnTo>
                <a:lnTo>
                  <a:pt x="1826" y="1950"/>
                </a:lnTo>
                <a:lnTo>
                  <a:pt x="1876" y="2025"/>
                </a:lnTo>
                <a:lnTo>
                  <a:pt x="1926" y="2125"/>
                </a:lnTo>
                <a:lnTo>
                  <a:pt x="1951" y="2225"/>
                </a:lnTo>
                <a:lnTo>
                  <a:pt x="1976" y="2325"/>
                </a:lnTo>
                <a:lnTo>
                  <a:pt x="1976" y="2400"/>
                </a:lnTo>
                <a:lnTo>
                  <a:pt x="1776" y="2475"/>
                </a:lnTo>
                <a:lnTo>
                  <a:pt x="1601" y="2550"/>
                </a:lnTo>
                <a:lnTo>
                  <a:pt x="1451" y="2675"/>
                </a:lnTo>
                <a:lnTo>
                  <a:pt x="1326" y="2825"/>
                </a:lnTo>
                <a:lnTo>
                  <a:pt x="1176" y="2750"/>
                </a:lnTo>
                <a:lnTo>
                  <a:pt x="1051" y="2625"/>
                </a:lnTo>
                <a:lnTo>
                  <a:pt x="976" y="2500"/>
                </a:lnTo>
                <a:lnTo>
                  <a:pt x="951" y="2400"/>
                </a:lnTo>
                <a:lnTo>
                  <a:pt x="926" y="2325"/>
                </a:lnTo>
                <a:lnTo>
                  <a:pt x="951" y="2225"/>
                </a:lnTo>
                <a:lnTo>
                  <a:pt x="976" y="2125"/>
                </a:lnTo>
                <a:lnTo>
                  <a:pt x="1026" y="2025"/>
                </a:lnTo>
                <a:lnTo>
                  <a:pt x="1101" y="1950"/>
                </a:lnTo>
                <a:lnTo>
                  <a:pt x="1176" y="1900"/>
                </a:lnTo>
                <a:lnTo>
                  <a:pt x="1251" y="1850"/>
                </a:lnTo>
                <a:lnTo>
                  <a:pt x="1351" y="1800"/>
                </a:lnTo>
                <a:close/>
                <a:moveTo>
                  <a:pt x="14223" y="1800"/>
                </a:moveTo>
                <a:lnTo>
                  <a:pt x="14323" y="1850"/>
                </a:lnTo>
                <a:lnTo>
                  <a:pt x="14398" y="1900"/>
                </a:lnTo>
                <a:lnTo>
                  <a:pt x="14498" y="1950"/>
                </a:lnTo>
                <a:lnTo>
                  <a:pt x="14548" y="2025"/>
                </a:lnTo>
                <a:lnTo>
                  <a:pt x="14598" y="2125"/>
                </a:lnTo>
                <a:lnTo>
                  <a:pt x="14623" y="2225"/>
                </a:lnTo>
                <a:lnTo>
                  <a:pt x="14648" y="2325"/>
                </a:lnTo>
                <a:lnTo>
                  <a:pt x="14623" y="2400"/>
                </a:lnTo>
                <a:lnTo>
                  <a:pt x="14598" y="2500"/>
                </a:lnTo>
                <a:lnTo>
                  <a:pt x="14523" y="2625"/>
                </a:lnTo>
                <a:lnTo>
                  <a:pt x="14398" y="2750"/>
                </a:lnTo>
                <a:lnTo>
                  <a:pt x="14248" y="2825"/>
                </a:lnTo>
                <a:lnTo>
                  <a:pt x="14123" y="2675"/>
                </a:lnTo>
                <a:lnTo>
                  <a:pt x="13974" y="2550"/>
                </a:lnTo>
                <a:lnTo>
                  <a:pt x="13799" y="2475"/>
                </a:lnTo>
                <a:lnTo>
                  <a:pt x="13624" y="2400"/>
                </a:lnTo>
                <a:lnTo>
                  <a:pt x="13599" y="2325"/>
                </a:lnTo>
                <a:lnTo>
                  <a:pt x="13624" y="2225"/>
                </a:lnTo>
                <a:lnTo>
                  <a:pt x="13649" y="2125"/>
                </a:lnTo>
                <a:lnTo>
                  <a:pt x="13699" y="2025"/>
                </a:lnTo>
                <a:lnTo>
                  <a:pt x="13749" y="1950"/>
                </a:lnTo>
                <a:lnTo>
                  <a:pt x="13824" y="1900"/>
                </a:lnTo>
                <a:lnTo>
                  <a:pt x="13924" y="1850"/>
                </a:lnTo>
                <a:lnTo>
                  <a:pt x="14024" y="1800"/>
                </a:lnTo>
                <a:close/>
                <a:moveTo>
                  <a:pt x="2201" y="2950"/>
                </a:moveTo>
                <a:lnTo>
                  <a:pt x="2351" y="3000"/>
                </a:lnTo>
                <a:lnTo>
                  <a:pt x="2501" y="3075"/>
                </a:lnTo>
                <a:lnTo>
                  <a:pt x="2625" y="3175"/>
                </a:lnTo>
                <a:lnTo>
                  <a:pt x="2700" y="3325"/>
                </a:lnTo>
                <a:lnTo>
                  <a:pt x="2476" y="3425"/>
                </a:lnTo>
                <a:lnTo>
                  <a:pt x="2301" y="3575"/>
                </a:lnTo>
                <a:lnTo>
                  <a:pt x="2151" y="3750"/>
                </a:lnTo>
                <a:lnTo>
                  <a:pt x="2051" y="3975"/>
                </a:lnTo>
                <a:lnTo>
                  <a:pt x="1901" y="3900"/>
                </a:lnTo>
                <a:lnTo>
                  <a:pt x="1776" y="3800"/>
                </a:lnTo>
                <a:lnTo>
                  <a:pt x="1701" y="3650"/>
                </a:lnTo>
                <a:lnTo>
                  <a:pt x="1676" y="3475"/>
                </a:lnTo>
                <a:lnTo>
                  <a:pt x="1676" y="3375"/>
                </a:lnTo>
                <a:lnTo>
                  <a:pt x="1726" y="3275"/>
                </a:lnTo>
                <a:lnTo>
                  <a:pt x="1776" y="3200"/>
                </a:lnTo>
                <a:lnTo>
                  <a:pt x="1826" y="3125"/>
                </a:lnTo>
                <a:lnTo>
                  <a:pt x="1901" y="3050"/>
                </a:lnTo>
                <a:lnTo>
                  <a:pt x="2001" y="3000"/>
                </a:lnTo>
                <a:lnTo>
                  <a:pt x="2101" y="2975"/>
                </a:lnTo>
                <a:lnTo>
                  <a:pt x="2201" y="2950"/>
                </a:lnTo>
                <a:close/>
                <a:moveTo>
                  <a:pt x="13374" y="2950"/>
                </a:moveTo>
                <a:lnTo>
                  <a:pt x="13499" y="2975"/>
                </a:lnTo>
                <a:lnTo>
                  <a:pt x="13574" y="3000"/>
                </a:lnTo>
                <a:lnTo>
                  <a:pt x="13674" y="3050"/>
                </a:lnTo>
                <a:lnTo>
                  <a:pt x="13749" y="3125"/>
                </a:lnTo>
                <a:lnTo>
                  <a:pt x="13824" y="3200"/>
                </a:lnTo>
                <a:lnTo>
                  <a:pt x="13849" y="3275"/>
                </a:lnTo>
                <a:lnTo>
                  <a:pt x="13899" y="3375"/>
                </a:lnTo>
                <a:lnTo>
                  <a:pt x="13899" y="3475"/>
                </a:lnTo>
                <a:lnTo>
                  <a:pt x="13874" y="3650"/>
                </a:lnTo>
                <a:lnTo>
                  <a:pt x="13799" y="3800"/>
                </a:lnTo>
                <a:lnTo>
                  <a:pt x="13674" y="3900"/>
                </a:lnTo>
                <a:lnTo>
                  <a:pt x="13524" y="3975"/>
                </a:lnTo>
                <a:lnTo>
                  <a:pt x="13424" y="3750"/>
                </a:lnTo>
                <a:lnTo>
                  <a:pt x="13274" y="3575"/>
                </a:lnTo>
                <a:lnTo>
                  <a:pt x="13099" y="3425"/>
                </a:lnTo>
                <a:lnTo>
                  <a:pt x="12899" y="3325"/>
                </a:lnTo>
                <a:lnTo>
                  <a:pt x="12949" y="3175"/>
                </a:lnTo>
                <a:lnTo>
                  <a:pt x="13074" y="3075"/>
                </a:lnTo>
                <a:lnTo>
                  <a:pt x="13224" y="3000"/>
                </a:lnTo>
                <a:lnTo>
                  <a:pt x="13374" y="2950"/>
                </a:lnTo>
                <a:close/>
                <a:moveTo>
                  <a:pt x="3075" y="3825"/>
                </a:moveTo>
                <a:lnTo>
                  <a:pt x="3225" y="3875"/>
                </a:lnTo>
                <a:lnTo>
                  <a:pt x="3375" y="3925"/>
                </a:lnTo>
                <a:lnTo>
                  <a:pt x="3500" y="4050"/>
                </a:lnTo>
                <a:lnTo>
                  <a:pt x="3550" y="4200"/>
                </a:lnTo>
                <a:lnTo>
                  <a:pt x="3375" y="4325"/>
                </a:lnTo>
                <a:lnTo>
                  <a:pt x="3225" y="4474"/>
                </a:lnTo>
                <a:lnTo>
                  <a:pt x="3100" y="4649"/>
                </a:lnTo>
                <a:lnTo>
                  <a:pt x="3025" y="4874"/>
                </a:lnTo>
                <a:lnTo>
                  <a:pt x="2925" y="4849"/>
                </a:lnTo>
                <a:lnTo>
                  <a:pt x="2825" y="4824"/>
                </a:lnTo>
                <a:lnTo>
                  <a:pt x="2750" y="4774"/>
                </a:lnTo>
                <a:lnTo>
                  <a:pt x="2675" y="4699"/>
                </a:lnTo>
                <a:lnTo>
                  <a:pt x="2625" y="4624"/>
                </a:lnTo>
                <a:lnTo>
                  <a:pt x="2576" y="4549"/>
                </a:lnTo>
                <a:lnTo>
                  <a:pt x="2551" y="4449"/>
                </a:lnTo>
                <a:lnTo>
                  <a:pt x="2551" y="4349"/>
                </a:lnTo>
                <a:lnTo>
                  <a:pt x="2551" y="4250"/>
                </a:lnTo>
                <a:lnTo>
                  <a:pt x="2601" y="4150"/>
                </a:lnTo>
                <a:lnTo>
                  <a:pt x="2650" y="4075"/>
                </a:lnTo>
                <a:lnTo>
                  <a:pt x="2700" y="4000"/>
                </a:lnTo>
                <a:lnTo>
                  <a:pt x="2775" y="3925"/>
                </a:lnTo>
                <a:lnTo>
                  <a:pt x="2875" y="3875"/>
                </a:lnTo>
                <a:lnTo>
                  <a:pt x="2975" y="3850"/>
                </a:lnTo>
                <a:lnTo>
                  <a:pt x="3075" y="3825"/>
                </a:lnTo>
                <a:close/>
                <a:moveTo>
                  <a:pt x="12499" y="3825"/>
                </a:moveTo>
                <a:lnTo>
                  <a:pt x="12624" y="3850"/>
                </a:lnTo>
                <a:lnTo>
                  <a:pt x="12699" y="3875"/>
                </a:lnTo>
                <a:lnTo>
                  <a:pt x="12799" y="3925"/>
                </a:lnTo>
                <a:lnTo>
                  <a:pt x="12874" y="4000"/>
                </a:lnTo>
                <a:lnTo>
                  <a:pt x="12949" y="4075"/>
                </a:lnTo>
                <a:lnTo>
                  <a:pt x="12974" y="4150"/>
                </a:lnTo>
                <a:lnTo>
                  <a:pt x="13024" y="4250"/>
                </a:lnTo>
                <a:lnTo>
                  <a:pt x="13024" y="4349"/>
                </a:lnTo>
                <a:lnTo>
                  <a:pt x="13024" y="4449"/>
                </a:lnTo>
                <a:lnTo>
                  <a:pt x="12999" y="4549"/>
                </a:lnTo>
                <a:lnTo>
                  <a:pt x="12949" y="4624"/>
                </a:lnTo>
                <a:lnTo>
                  <a:pt x="12899" y="4699"/>
                </a:lnTo>
                <a:lnTo>
                  <a:pt x="12824" y="4774"/>
                </a:lnTo>
                <a:lnTo>
                  <a:pt x="12749" y="4824"/>
                </a:lnTo>
                <a:lnTo>
                  <a:pt x="12649" y="4849"/>
                </a:lnTo>
                <a:lnTo>
                  <a:pt x="12549" y="4874"/>
                </a:lnTo>
                <a:lnTo>
                  <a:pt x="12474" y="4649"/>
                </a:lnTo>
                <a:lnTo>
                  <a:pt x="12349" y="4474"/>
                </a:lnTo>
                <a:lnTo>
                  <a:pt x="12199" y="4325"/>
                </a:lnTo>
                <a:lnTo>
                  <a:pt x="12024" y="4200"/>
                </a:lnTo>
                <a:lnTo>
                  <a:pt x="12099" y="4050"/>
                </a:lnTo>
                <a:lnTo>
                  <a:pt x="12199" y="3925"/>
                </a:lnTo>
                <a:lnTo>
                  <a:pt x="12349" y="3875"/>
                </a:lnTo>
                <a:lnTo>
                  <a:pt x="12499" y="3825"/>
                </a:lnTo>
                <a:close/>
                <a:moveTo>
                  <a:pt x="4175" y="4649"/>
                </a:moveTo>
                <a:lnTo>
                  <a:pt x="4275" y="4674"/>
                </a:lnTo>
                <a:lnTo>
                  <a:pt x="4350" y="4724"/>
                </a:lnTo>
                <a:lnTo>
                  <a:pt x="4425" y="4774"/>
                </a:lnTo>
                <a:lnTo>
                  <a:pt x="4475" y="4824"/>
                </a:lnTo>
                <a:lnTo>
                  <a:pt x="4525" y="4899"/>
                </a:lnTo>
                <a:lnTo>
                  <a:pt x="4575" y="4999"/>
                </a:lnTo>
                <a:lnTo>
                  <a:pt x="4600" y="5074"/>
                </a:lnTo>
                <a:lnTo>
                  <a:pt x="4450" y="5199"/>
                </a:lnTo>
                <a:lnTo>
                  <a:pt x="4350" y="5349"/>
                </a:lnTo>
                <a:lnTo>
                  <a:pt x="4250" y="5499"/>
                </a:lnTo>
                <a:lnTo>
                  <a:pt x="4175" y="5674"/>
                </a:lnTo>
                <a:lnTo>
                  <a:pt x="3975" y="5674"/>
                </a:lnTo>
                <a:lnTo>
                  <a:pt x="3875" y="5624"/>
                </a:lnTo>
                <a:lnTo>
                  <a:pt x="3800" y="5599"/>
                </a:lnTo>
                <a:lnTo>
                  <a:pt x="3700" y="5524"/>
                </a:lnTo>
                <a:lnTo>
                  <a:pt x="3650" y="5449"/>
                </a:lnTo>
                <a:lnTo>
                  <a:pt x="3600" y="5349"/>
                </a:lnTo>
                <a:lnTo>
                  <a:pt x="3575" y="5274"/>
                </a:lnTo>
                <a:lnTo>
                  <a:pt x="3550" y="5149"/>
                </a:lnTo>
                <a:lnTo>
                  <a:pt x="3575" y="5049"/>
                </a:lnTo>
                <a:lnTo>
                  <a:pt x="3600" y="4949"/>
                </a:lnTo>
                <a:lnTo>
                  <a:pt x="3650" y="4874"/>
                </a:lnTo>
                <a:lnTo>
                  <a:pt x="3700" y="4799"/>
                </a:lnTo>
                <a:lnTo>
                  <a:pt x="3800" y="4724"/>
                </a:lnTo>
                <a:lnTo>
                  <a:pt x="3875" y="4674"/>
                </a:lnTo>
                <a:lnTo>
                  <a:pt x="3975" y="4649"/>
                </a:lnTo>
                <a:close/>
                <a:moveTo>
                  <a:pt x="11599" y="4649"/>
                </a:moveTo>
                <a:lnTo>
                  <a:pt x="11699" y="4674"/>
                </a:lnTo>
                <a:lnTo>
                  <a:pt x="11799" y="4724"/>
                </a:lnTo>
                <a:lnTo>
                  <a:pt x="11874" y="4799"/>
                </a:lnTo>
                <a:lnTo>
                  <a:pt x="11924" y="4874"/>
                </a:lnTo>
                <a:lnTo>
                  <a:pt x="11974" y="4949"/>
                </a:lnTo>
                <a:lnTo>
                  <a:pt x="11999" y="5049"/>
                </a:lnTo>
                <a:lnTo>
                  <a:pt x="12024" y="5149"/>
                </a:lnTo>
                <a:lnTo>
                  <a:pt x="11999" y="5274"/>
                </a:lnTo>
                <a:lnTo>
                  <a:pt x="11974" y="5349"/>
                </a:lnTo>
                <a:lnTo>
                  <a:pt x="11924" y="5449"/>
                </a:lnTo>
                <a:lnTo>
                  <a:pt x="11874" y="5524"/>
                </a:lnTo>
                <a:lnTo>
                  <a:pt x="11799" y="5599"/>
                </a:lnTo>
                <a:lnTo>
                  <a:pt x="11699" y="5624"/>
                </a:lnTo>
                <a:lnTo>
                  <a:pt x="11599" y="5674"/>
                </a:lnTo>
                <a:lnTo>
                  <a:pt x="11399" y="5674"/>
                </a:lnTo>
                <a:lnTo>
                  <a:pt x="11324" y="5499"/>
                </a:lnTo>
                <a:lnTo>
                  <a:pt x="11224" y="5349"/>
                </a:lnTo>
                <a:lnTo>
                  <a:pt x="11124" y="5199"/>
                </a:lnTo>
                <a:lnTo>
                  <a:pt x="10974" y="5074"/>
                </a:lnTo>
                <a:lnTo>
                  <a:pt x="10999" y="4999"/>
                </a:lnTo>
                <a:lnTo>
                  <a:pt x="11049" y="4899"/>
                </a:lnTo>
                <a:lnTo>
                  <a:pt x="11099" y="4824"/>
                </a:lnTo>
                <a:lnTo>
                  <a:pt x="11149" y="4774"/>
                </a:lnTo>
                <a:lnTo>
                  <a:pt x="11224" y="4724"/>
                </a:lnTo>
                <a:lnTo>
                  <a:pt x="11324" y="4674"/>
                </a:lnTo>
                <a:lnTo>
                  <a:pt x="11399" y="4649"/>
                </a:lnTo>
                <a:close/>
                <a:moveTo>
                  <a:pt x="5250" y="5449"/>
                </a:moveTo>
                <a:lnTo>
                  <a:pt x="5350" y="5474"/>
                </a:lnTo>
                <a:lnTo>
                  <a:pt x="5475" y="5499"/>
                </a:lnTo>
                <a:lnTo>
                  <a:pt x="5575" y="5574"/>
                </a:lnTo>
                <a:lnTo>
                  <a:pt x="5650" y="5649"/>
                </a:lnTo>
                <a:lnTo>
                  <a:pt x="5525" y="5824"/>
                </a:lnTo>
                <a:lnTo>
                  <a:pt x="5425" y="5999"/>
                </a:lnTo>
                <a:lnTo>
                  <a:pt x="5350" y="6199"/>
                </a:lnTo>
                <a:lnTo>
                  <a:pt x="5325" y="6424"/>
                </a:lnTo>
                <a:lnTo>
                  <a:pt x="5325" y="6474"/>
                </a:lnTo>
                <a:lnTo>
                  <a:pt x="5125" y="6474"/>
                </a:lnTo>
                <a:lnTo>
                  <a:pt x="5025" y="6449"/>
                </a:lnTo>
                <a:lnTo>
                  <a:pt x="4950" y="6399"/>
                </a:lnTo>
                <a:lnTo>
                  <a:pt x="4875" y="6324"/>
                </a:lnTo>
                <a:lnTo>
                  <a:pt x="4800" y="6249"/>
                </a:lnTo>
                <a:lnTo>
                  <a:pt x="4750" y="6174"/>
                </a:lnTo>
                <a:lnTo>
                  <a:pt x="4725" y="6074"/>
                </a:lnTo>
                <a:lnTo>
                  <a:pt x="4725" y="5974"/>
                </a:lnTo>
                <a:lnTo>
                  <a:pt x="4725" y="5874"/>
                </a:lnTo>
                <a:lnTo>
                  <a:pt x="4750" y="5774"/>
                </a:lnTo>
                <a:lnTo>
                  <a:pt x="4800" y="5674"/>
                </a:lnTo>
                <a:lnTo>
                  <a:pt x="4875" y="5599"/>
                </a:lnTo>
                <a:lnTo>
                  <a:pt x="4950" y="5524"/>
                </a:lnTo>
                <a:lnTo>
                  <a:pt x="5025" y="5499"/>
                </a:lnTo>
                <a:lnTo>
                  <a:pt x="5125" y="5449"/>
                </a:lnTo>
                <a:close/>
                <a:moveTo>
                  <a:pt x="10449" y="5449"/>
                </a:moveTo>
                <a:lnTo>
                  <a:pt x="10549" y="5499"/>
                </a:lnTo>
                <a:lnTo>
                  <a:pt x="10624" y="5524"/>
                </a:lnTo>
                <a:lnTo>
                  <a:pt x="10699" y="5599"/>
                </a:lnTo>
                <a:lnTo>
                  <a:pt x="10774" y="5674"/>
                </a:lnTo>
                <a:lnTo>
                  <a:pt x="10824" y="5774"/>
                </a:lnTo>
                <a:lnTo>
                  <a:pt x="10849" y="5874"/>
                </a:lnTo>
                <a:lnTo>
                  <a:pt x="10849" y="5974"/>
                </a:lnTo>
                <a:lnTo>
                  <a:pt x="10849" y="6074"/>
                </a:lnTo>
                <a:lnTo>
                  <a:pt x="10824" y="6174"/>
                </a:lnTo>
                <a:lnTo>
                  <a:pt x="10774" y="6249"/>
                </a:lnTo>
                <a:lnTo>
                  <a:pt x="10699" y="6324"/>
                </a:lnTo>
                <a:lnTo>
                  <a:pt x="10624" y="6399"/>
                </a:lnTo>
                <a:lnTo>
                  <a:pt x="10549" y="6449"/>
                </a:lnTo>
                <a:lnTo>
                  <a:pt x="10449" y="6474"/>
                </a:lnTo>
                <a:lnTo>
                  <a:pt x="10249" y="6474"/>
                </a:lnTo>
                <a:lnTo>
                  <a:pt x="10249" y="6424"/>
                </a:lnTo>
                <a:lnTo>
                  <a:pt x="10224" y="6199"/>
                </a:lnTo>
                <a:lnTo>
                  <a:pt x="10149" y="5999"/>
                </a:lnTo>
                <a:lnTo>
                  <a:pt x="10049" y="5824"/>
                </a:lnTo>
                <a:lnTo>
                  <a:pt x="9924" y="5649"/>
                </a:lnTo>
                <a:lnTo>
                  <a:pt x="9999" y="5574"/>
                </a:lnTo>
                <a:lnTo>
                  <a:pt x="10099" y="5499"/>
                </a:lnTo>
                <a:lnTo>
                  <a:pt x="10224" y="5474"/>
                </a:lnTo>
                <a:lnTo>
                  <a:pt x="10349" y="5449"/>
                </a:lnTo>
                <a:close/>
                <a:moveTo>
                  <a:pt x="6425" y="5899"/>
                </a:moveTo>
                <a:lnTo>
                  <a:pt x="6575" y="5924"/>
                </a:lnTo>
                <a:lnTo>
                  <a:pt x="6700" y="5974"/>
                </a:lnTo>
                <a:lnTo>
                  <a:pt x="6800" y="6074"/>
                </a:lnTo>
                <a:lnTo>
                  <a:pt x="6875" y="6174"/>
                </a:lnTo>
                <a:lnTo>
                  <a:pt x="6800" y="6299"/>
                </a:lnTo>
                <a:lnTo>
                  <a:pt x="6750" y="6449"/>
                </a:lnTo>
                <a:lnTo>
                  <a:pt x="6700" y="6599"/>
                </a:lnTo>
                <a:lnTo>
                  <a:pt x="6700" y="6774"/>
                </a:lnTo>
                <a:lnTo>
                  <a:pt x="6700" y="6874"/>
                </a:lnTo>
                <a:lnTo>
                  <a:pt x="6575" y="6924"/>
                </a:lnTo>
                <a:lnTo>
                  <a:pt x="6425" y="6949"/>
                </a:lnTo>
                <a:lnTo>
                  <a:pt x="6325" y="6924"/>
                </a:lnTo>
                <a:lnTo>
                  <a:pt x="6225" y="6899"/>
                </a:lnTo>
                <a:lnTo>
                  <a:pt x="6125" y="6849"/>
                </a:lnTo>
                <a:lnTo>
                  <a:pt x="6050" y="6799"/>
                </a:lnTo>
                <a:lnTo>
                  <a:pt x="6000" y="6724"/>
                </a:lnTo>
                <a:lnTo>
                  <a:pt x="5950" y="6624"/>
                </a:lnTo>
                <a:lnTo>
                  <a:pt x="5925" y="6524"/>
                </a:lnTo>
                <a:lnTo>
                  <a:pt x="5900" y="6424"/>
                </a:lnTo>
                <a:lnTo>
                  <a:pt x="5925" y="6324"/>
                </a:lnTo>
                <a:lnTo>
                  <a:pt x="5950" y="6224"/>
                </a:lnTo>
                <a:lnTo>
                  <a:pt x="6000" y="6149"/>
                </a:lnTo>
                <a:lnTo>
                  <a:pt x="6050" y="6074"/>
                </a:lnTo>
                <a:lnTo>
                  <a:pt x="6125" y="5999"/>
                </a:lnTo>
                <a:lnTo>
                  <a:pt x="6225" y="5949"/>
                </a:lnTo>
                <a:lnTo>
                  <a:pt x="6325" y="5924"/>
                </a:lnTo>
                <a:lnTo>
                  <a:pt x="6425" y="5899"/>
                </a:lnTo>
                <a:close/>
                <a:moveTo>
                  <a:pt x="9149" y="5899"/>
                </a:moveTo>
                <a:lnTo>
                  <a:pt x="9249" y="5924"/>
                </a:lnTo>
                <a:lnTo>
                  <a:pt x="9349" y="5949"/>
                </a:lnTo>
                <a:lnTo>
                  <a:pt x="9449" y="5999"/>
                </a:lnTo>
                <a:lnTo>
                  <a:pt x="9524" y="6074"/>
                </a:lnTo>
                <a:lnTo>
                  <a:pt x="9574" y="6149"/>
                </a:lnTo>
                <a:lnTo>
                  <a:pt x="9624" y="6224"/>
                </a:lnTo>
                <a:lnTo>
                  <a:pt x="9649" y="6324"/>
                </a:lnTo>
                <a:lnTo>
                  <a:pt x="9674" y="6424"/>
                </a:lnTo>
                <a:lnTo>
                  <a:pt x="9649" y="6524"/>
                </a:lnTo>
                <a:lnTo>
                  <a:pt x="9624" y="6624"/>
                </a:lnTo>
                <a:lnTo>
                  <a:pt x="9574" y="6724"/>
                </a:lnTo>
                <a:lnTo>
                  <a:pt x="9524" y="6799"/>
                </a:lnTo>
                <a:lnTo>
                  <a:pt x="9449" y="6849"/>
                </a:lnTo>
                <a:lnTo>
                  <a:pt x="9349" y="6899"/>
                </a:lnTo>
                <a:lnTo>
                  <a:pt x="9249" y="6924"/>
                </a:lnTo>
                <a:lnTo>
                  <a:pt x="9149" y="6949"/>
                </a:lnTo>
                <a:lnTo>
                  <a:pt x="8999" y="6924"/>
                </a:lnTo>
                <a:lnTo>
                  <a:pt x="8874" y="6874"/>
                </a:lnTo>
                <a:lnTo>
                  <a:pt x="8874" y="6774"/>
                </a:lnTo>
                <a:lnTo>
                  <a:pt x="8874" y="6599"/>
                </a:lnTo>
                <a:lnTo>
                  <a:pt x="8824" y="6449"/>
                </a:lnTo>
                <a:lnTo>
                  <a:pt x="8774" y="6299"/>
                </a:lnTo>
                <a:lnTo>
                  <a:pt x="8699" y="6174"/>
                </a:lnTo>
                <a:lnTo>
                  <a:pt x="8774" y="6074"/>
                </a:lnTo>
                <a:lnTo>
                  <a:pt x="8899" y="5974"/>
                </a:lnTo>
                <a:lnTo>
                  <a:pt x="8999" y="5924"/>
                </a:lnTo>
                <a:lnTo>
                  <a:pt x="9149" y="5899"/>
                </a:lnTo>
                <a:close/>
                <a:moveTo>
                  <a:pt x="7800" y="6249"/>
                </a:moveTo>
                <a:lnTo>
                  <a:pt x="7900" y="6274"/>
                </a:lnTo>
                <a:lnTo>
                  <a:pt x="8000" y="6299"/>
                </a:lnTo>
                <a:lnTo>
                  <a:pt x="8075" y="6349"/>
                </a:lnTo>
                <a:lnTo>
                  <a:pt x="8150" y="6399"/>
                </a:lnTo>
                <a:lnTo>
                  <a:pt x="8225" y="6474"/>
                </a:lnTo>
                <a:lnTo>
                  <a:pt x="8275" y="6574"/>
                </a:lnTo>
                <a:lnTo>
                  <a:pt x="8300" y="6674"/>
                </a:lnTo>
                <a:lnTo>
                  <a:pt x="8300" y="6774"/>
                </a:lnTo>
                <a:lnTo>
                  <a:pt x="8300" y="6874"/>
                </a:lnTo>
                <a:lnTo>
                  <a:pt x="8275" y="6974"/>
                </a:lnTo>
                <a:lnTo>
                  <a:pt x="8225" y="7074"/>
                </a:lnTo>
                <a:lnTo>
                  <a:pt x="8150" y="7149"/>
                </a:lnTo>
                <a:lnTo>
                  <a:pt x="8075" y="7199"/>
                </a:lnTo>
                <a:lnTo>
                  <a:pt x="8000" y="7249"/>
                </a:lnTo>
                <a:lnTo>
                  <a:pt x="7900" y="7274"/>
                </a:lnTo>
                <a:lnTo>
                  <a:pt x="7800" y="7299"/>
                </a:lnTo>
                <a:lnTo>
                  <a:pt x="7675" y="7274"/>
                </a:lnTo>
                <a:lnTo>
                  <a:pt x="7575" y="7249"/>
                </a:lnTo>
                <a:lnTo>
                  <a:pt x="7500" y="7199"/>
                </a:lnTo>
                <a:lnTo>
                  <a:pt x="7425" y="7149"/>
                </a:lnTo>
                <a:lnTo>
                  <a:pt x="7350" y="7074"/>
                </a:lnTo>
                <a:lnTo>
                  <a:pt x="7300" y="6974"/>
                </a:lnTo>
                <a:lnTo>
                  <a:pt x="7275" y="6874"/>
                </a:lnTo>
                <a:lnTo>
                  <a:pt x="7275" y="6774"/>
                </a:lnTo>
                <a:lnTo>
                  <a:pt x="7275" y="6674"/>
                </a:lnTo>
                <a:lnTo>
                  <a:pt x="7300" y="6574"/>
                </a:lnTo>
                <a:lnTo>
                  <a:pt x="7350" y="6474"/>
                </a:lnTo>
                <a:lnTo>
                  <a:pt x="7425" y="6399"/>
                </a:lnTo>
                <a:lnTo>
                  <a:pt x="7500" y="6349"/>
                </a:lnTo>
                <a:lnTo>
                  <a:pt x="7575" y="6299"/>
                </a:lnTo>
                <a:lnTo>
                  <a:pt x="7675" y="6274"/>
                </a:lnTo>
                <a:lnTo>
                  <a:pt x="7800" y="6249"/>
                </a:lnTo>
                <a:close/>
                <a:moveTo>
                  <a:pt x="6450" y="9274"/>
                </a:moveTo>
                <a:lnTo>
                  <a:pt x="6450" y="10373"/>
                </a:lnTo>
                <a:lnTo>
                  <a:pt x="5350" y="10373"/>
                </a:lnTo>
                <a:lnTo>
                  <a:pt x="5225" y="9973"/>
                </a:lnTo>
                <a:lnTo>
                  <a:pt x="5025" y="9274"/>
                </a:lnTo>
                <a:close/>
                <a:moveTo>
                  <a:pt x="10574" y="9274"/>
                </a:moveTo>
                <a:lnTo>
                  <a:pt x="10224" y="10373"/>
                </a:lnTo>
                <a:lnTo>
                  <a:pt x="9124" y="10373"/>
                </a:lnTo>
                <a:lnTo>
                  <a:pt x="9124" y="9274"/>
                </a:lnTo>
                <a:close/>
                <a:moveTo>
                  <a:pt x="7025" y="9674"/>
                </a:moveTo>
                <a:lnTo>
                  <a:pt x="7500" y="10148"/>
                </a:lnTo>
                <a:lnTo>
                  <a:pt x="7500" y="11048"/>
                </a:lnTo>
                <a:lnTo>
                  <a:pt x="7025" y="10548"/>
                </a:lnTo>
                <a:lnTo>
                  <a:pt x="7025" y="9674"/>
                </a:lnTo>
                <a:close/>
                <a:moveTo>
                  <a:pt x="8549" y="9674"/>
                </a:moveTo>
                <a:lnTo>
                  <a:pt x="8549" y="10548"/>
                </a:lnTo>
                <a:lnTo>
                  <a:pt x="8075" y="11048"/>
                </a:lnTo>
                <a:lnTo>
                  <a:pt x="8075" y="10148"/>
                </a:lnTo>
                <a:lnTo>
                  <a:pt x="8549" y="9674"/>
                </a:lnTo>
                <a:close/>
                <a:moveTo>
                  <a:pt x="4500" y="9549"/>
                </a:moveTo>
                <a:lnTo>
                  <a:pt x="4550" y="9774"/>
                </a:lnTo>
                <a:lnTo>
                  <a:pt x="4825" y="10573"/>
                </a:lnTo>
                <a:lnTo>
                  <a:pt x="3775" y="11798"/>
                </a:lnTo>
                <a:lnTo>
                  <a:pt x="3725" y="11773"/>
                </a:lnTo>
                <a:lnTo>
                  <a:pt x="2800" y="11298"/>
                </a:lnTo>
                <a:lnTo>
                  <a:pt x="4500" y="9549"/>
                </a:lnTo>
                <a:close/>
                <a:moveTo>
                  <a:pt x="2625" y="11848"/>
                </a:moveTo>
                <a:lnTo>
                  <a:pt x="3550" y="12323"/>
                </a:lnTo>
                <a:lnTo>
                  <a:pt x="3550" y="13248"/>
                </a:lnTo>
                <a:lnTo>
                  <a:pt x="2625" y="13873"/>
                </a:lnTo>
                <a:lnTo>
                  <a:pt x="2625" y="11848"/>
                </a:lnTo>
                <a:close/>
                <a:moveTo>
                  <a:pt x="12949" y="11848"/>
                </a:moveTo>
                <a:lnTo>
                  <a:pt x="12949" y="13873"/>
                </a:lnTo>
                <a:lnTo>
                  <a:pt x="12024" y="13248"/>
                </a:lnTo>
                <a:lnTo>
                  <a:pt x="12024" y="12323"/>
                </a:lnTo>
                <a:lnTo>
                  <a:pt x="12949" y="11848"/>
                </a:lnTo>
                <a:close/>
                <a:moveTo>
                  <a:pt x="10299" y="10948"/>
                </a:moveTo>
                <a:lnTo>
                  <a:pt x="11449" y="12248"/>
                </a:lnTo>
                <a:lnTo>
                  <a:pt x="11449" y="13273"/>
                </a:lnTo>
                <a:lnTo>
                  <a:pt x="7800" y="16622"/>
                </a:lnTo>
                <a:lnTo>
                  <a:pt x="4125" y="13273"/>
                </a:lnTo>
                <a:lnTo>
                  <a:pt x="4125" y="12248"/>
                </a:lnTo>
                <a:lnTo>
                  <a:pt x="5275" y="10948"/>
                </a:lnTo>
                <a:lnTo>
                  <a:pt x="6625" y="10948"/>
                </a:lnTo>
                <a:lnTo>
                  <a:pt x="7575" y="11973"/>
                </a:lnTo>
                <a:lnTo>
                  <a:pt x="7675" y="12048"/>
                </a:lnTo>
                <a:lnTo>
                  <a:pt x="7800" y="12073"/>
                </a:lnTo>
                <a:lnTo>
                  <a:pt x="7900" y="12048"/>
                </a:lnTo>
                <a:lnTo>
                  <a:pt x="8000" y="11973"/>
                </a:lnTo>
                <a:lnTo>
                  <a:pt x="8949" y="10948"/>
                </a:lnTo>
                <a:close/>
                <a:moveTo>
                  <a:pt x="11774" y="13773"/>
                </a:moveTo>
                <a:lnTo>
                  <a:pt x="12774" y="14473"/>
                </a:lnTo>
                <a:lnTo>
                  <a:pt x="8075" y="18772"/>
                </a:lnTo>
                <a:lnTo>
                  <a:pt x="8075" y="17122"/>
                </a:lnTo>
                <a:lnTo>
                  <a:pt x="11774" y="13773"/>
                </a:lnTo>
                <a:close/>
                <a:moveTo>
                  <a:pt x="1101" y="0"/>
                </a:moveTo>
                <a:lnTo>
                  <a:pt x="876" y="25"/>
                </a:lnTo>
                <a:lnTo>
                  <a:pt x="676" y="75"/>
                </a:lnTo>
                <a:lnTo>
                  <a:pt x="476" y="175"/>
                </a:lnTo>
                <a:lnTo>
                  <a:pt x="326" y="325"/>
                </a:lnTo>
                <a:lnTo>
                  <a:pt x="176" y="475"/>
                </a:lnTo>
                <a:lnTo>
                  <a:pt x="76" y="675"/>
                </a:lnTo>
                <a:lnTo>
                  <a:pt x="26" y="875"/>
                </a:lnTo>
                <a:lnTo>
                  <a:pt x="1" y="1100"/>
                </a:lnTo>
                <a:lnTo>
                  <a:pt x="1" y="1225"/>
                </a:lnTo>
                <a:lnTo>
                  <a:pt x="26" y="1350"/>
                </a:lnTo>
                <a:lnTo>
                  <a:pt x="126" y="1575"/>
                </a:lnTo>
                <a:lnTo>
                  <a:pt x="251" y="1775"/>
                </a:lnTo>
                <a:lnTo>
                  <a:pt x="426" y="1950"/>
                </a:lnTo>
                <a:lnTo>
                  <a:pt x="376" y="2125"/>
                </a:lnTo>
                <a:lnTo>
                  <a:pt x="351" y="2325"/>
                </a:lnTo>
                <a:lnTo>
                  <a:pt x="376" y="2500"/>
                </a:lnTo>
                <a:lnTo>
                  <a:pt x="426" y="2650"/>
                </a:lnTo>
                <a:lnTo>
                  <a:pt x="476" y="2825"/>
                </a:lnTo>
                <a:lnTo>
                  <a:pt x="576" y="2950"/>
                </a:lnTo>
                <a:lnTo>
                  <a:pt x="676" y="3100"/>
                </a:lnTo>
                <a:lnTo>
                  <a:pt x="801" y="3200"/>
                </a:lnTo>
                <a:lnTo>
                  <a:pt x="951" y="3300"/>
                </a:lnTo>
                <a:lnTo>
                  <a:pt x="1101" y="3350"/>
                </a:lnTo>
                <a:lnTo>
                  <a:pt x="1101" y="3475"/>
                </a:lnTo>
                <a:lnTo>
                  <a:pt x="1126" y="3675"/>
                </a:lnTo>
                <a:lnTo>
                  <a:pt x="1176" y="3850"/>
                </a:lnTo>
                <a:lnTo>
                  <a:pt x="1251" y="4025"/>
                </a:lnTo>
                <a:lnTo>
                  <a:pt x="1351" y="4175"/>
                </a:lnTo>
                <a:lnTo>
                  <a:pt x="1476" y="4325"/>
                </a:lnTo>
                <a:lnTo>
                  <a:pt x="1626" y="4424"/>
                </a:lnTo>
                <a:lnTo>
                  <a:pt x="1801" y="4499"/>
                </a:lnTo>
                <a:lnTo>
                  <a:pt x="2001" y="4549"/>
                </a:lnTo>
                <a:lnTo>
                  <a:pt x="2051" y="4724"/>
                </a:lnTo>
                <a:lnTo>
                  <a:pt x="2126" y="4899"/>
                </a:lnTo>
                <a:lnTo>
                  <a:pt x="2226" y="5049"/>
                </a:lnTo>
                <a:lnTo>
                  <a:pt x="2351" y="5174"/>
                </a:lnTo>
                <a:lnTo>
                  <a:pt x="2501" y="5274"/>
                </a:lnTo>
                <a:lnTo>
                  <a:pt x="2650" y="5374"/>
                </a:lnTo>
                <a:lnTo>
                  <a:pt x="2825" y="5424"/>
                </a:lnTo>
                <a:lnTo>
                  <a:pt x="3025" y="5449"/>
                </a:lnTo>
                <a:lnTo>
                  <a:pt x="3075" y="5624"/>
                </a:lnTo>
                <a:lnTo>
                  <a:pt x="3175" y="5774"/>
                </a:lnTo>
                <a:lnTo>
                  <a:pt x="3275" y="5899"/>
                </a:lnTo>
                <a:lnTo>
                  <a:pt x="3400" y="6024"/>
                </a:lnTo>
                <a:lnTo>
                  <a:pt x="3550" y="6124"/>
                </a:lnTo>
                <a:lnTo>
                  <a:pt x="3725" y="6199"/>
                </a:lnTo>
                <a:lnTo>
                  <a:pt x="3900" y="6249"/>
                </a:lnTo>
                <a:lnTo>
                  <a:pt x="4175" y="6249"/>
                </a:lnTo>
                <a:lnTo>
                  <a:pt x="4250" y="6424"/>
                </a:lnTo>
                <a:lnTo>
                  <a:pt x="4325" y="6574"/>
                </a:lnTo>
                <a:lnTo>
                  <a:pt x="4425" y="6699"/>
                </a:lnTo>
                <a:lnTo>
                  <a:pt x="4575" y="6824"/>
                </a:lnTo>
                <a:lnTo>
                  <a:pt x="4725" y="6924"/>
                </a:lnTo>
                <a:lnTo>
                  <a:pt x="4875" y="6999"/>
                </a:lnTo>
                <a:lnTo>
                  <a:pt x="5050" y="7049"/>
                </a:lnTo>
                <a:lnTo>
                  <a:pt x="5375" y="7049"/>
                </a:lnTo>
                <a:lnTo>
                  <a:pt x="5500" y="7024"/>
                </a:lnTo>
                <a:lnTo>
                  <a:pt x="5600" y="7124"/>
                </a:lnTo>
                <a:lnTo>
                  <a:pt x="5675" y="7224"/>
                </a:lnTo>
                <a:lnTo>
                  <a:pt x="5775" y="7324"/>
                </a:lnTo>
                <a:lnTo>
                  <a:pt x="5900" y="7399"/>
                </a:lnTo>
                <a:lnTo>
                  <a:pt x="6025" y="7449"/>
                </a:lnTo>
                <a:lnTo>
                  <a:pt x="6150" y="7499"/>
                </a:lnTo>
                <a:lnTo>
                  <a:pt x="6275" y="7524"/>
                </a:lnTo>
                <a:lnTo>
                  <a:pt x="6425" y="7524"/>
                </a:lnTo>
                <a:lnTo>
                  <a:pt x="6675" y="7499"/>
                </a:lnTo>
                <a:lnTo>
                  <a:pt x="6900" y="7424"/>
                </a:lnTo>
                <a:lnTo>
                  <a:pt x="7025" y="7549"/>
                </a:lnTo>
                <a:lnTo>
                  <a:pt x="7175" y="7674"/>
                </a:lnTo>
                <a:lnTo>
                  <a:pt x="7325" y="7774"/>
                </a:lnTo>
                <a:lnTo>
                  <a:pt x="7500" y="7824"/>
                </a:lnTo>
                <a:lnTo>
                  <a:pt x="7500" y="9324"/>
                </a:lnTo>
                <a:lnTo>
                  <a:pt x="6950" y="8799"/>
                </a:lnTo>
                <a:lnTo>
                  <a:pt x="6850" y="8724"/>
                </a:lnTo>
                <a:lnTo>
                  <a:pt x="6750" y="8699"/>
                </a:lnTo>
                <a:lnTo>
                  <a:pt x="4625" y="8699"/>
                </a:lnTo>
                <a:lnTo>
                  <a:pt x="4500" y="8724"/>
                </a:lnTo>
                <a:lnTo>
                  <a:pt x="4400" y="8799"/>
                </a:lnTo>
                <a:lnTo>
                  <a:pt x="2126" y="11198"/>
                </a:lnTo>
                <a:lnTo>
                  <a:pt x="2076" y="11273"/>
                </a:lnTo>
                <a:lnTo>
                  <a:pt x="2051" y="11398"/>
                </a:lnTo>
                <a:lnTo>
                  <a:pt x="2051" y="14423"/>
                </a:lnTo>
                <a:lnTo>
                  <a:pt x="2076" y="14548"/>
                </a:lnTo>
                <a:lnTo>
                  <a:pt x="2126" y="14623"/>
                </a:lnTo>
                <a:lnTo>
                  <a:pt x="2176" y="14698"/>
                </a:lnTo>
                <a:lnTo>
                  <a:pt x="3225" y="15647"/>
                </a:lnTo>
                <a:lnTo>
                  <a:pt x="3325" y="15697"/>
                </a:lnTo>
                <a:lnTo>
                  <a:pt x="3450" y="15722"/>
                </a:lnTo>
                <a:lnTo>
                  <a:pt x="3550" y="15697"/>
                </a:lnTo>
                <a:lnTo>
                  <a:pt x="3650" y="15622"/>
                </a:lnTo>
                <a:lnTo>
                  <a:pt x="3700" y="15522"/>
                </a:lnTo>
                <a:lnTo>
                  <a:pt x="3725" y="15422"/>
                </a:lnTo>
                <a:lnTo>
                  <a:pt x="3700" y="15323"/>
                </a:lnTo>
                <a:lnTo>
                  <a:pt x="3625" y="15223"/>
                </a:lnTo>
                <a:lnTo>
                  <a:pt x="2800" y="14473"/>
                </a:lnTo>
                <a:lnTo>
                  <a:pt x="3800" y="13773"/>
                </a:lnTo>
                <a:lnTo>
                  <a:pt x="7500" y="17122"/>
                </a:lnTo>
                <a:lnTo>
                  <a:pt x="7500" y="18772"/>
                </a:lnTo>
                <a:lnTo>
                  <a:pt x="4575" y="16097"/>
                </a:lnTo>
                <a:lnTo>
                  <a:pt x="4500" y="16047"/>
                </a:lnTo>
                <a:lnTo>
                  <a:pt x="4375" y="16022"/>
                </a:lnTo>
                <a:lnTo>
                  <a:pt x="4275" y="16047"/>
                </a:lnTo>
                <a:lnTo>
                  <a:pt x="4175" y="16122"/>
                </a:lnTo>
                <a:lnTo>
                  <a:pt x="4125" y="16222"/>
                </a:lnTo>
                <a:lnTo>
                  <a:pt x="4100" y="16322"/>
                </a:lnTo>
                <a:lnTo>
                  <a:pt x="4125" y="16447"/>
                </a:lnTo>
                <a:lnTo>
                  <a:pt x="4200" y="16522"/>
                </a:lnTo>
                <a:lnTo>
                  <a:pt x="7600" y="19647"/>
                </a:lnTo>
                <a:lnTo>
                  <a:pt x="7675" y="19697"/>
                </a:lnTo>
                <a:lnTo>
                  <a:pt x="7800" y="19722"/>
                </a:lnTo>
                <a:lnTo>
                  <a:pt x="7900" y="19697"/>
                </a:lnTo>
                <a:lnTo>
                  <a:pt x="7975" y="19647"/>
                </a:lnTo>
                <a:lnTo>
                  <a:pt x="13449" y="14648"/>
                </a:lnTo>
                <a:lnTo>
                  <a:pt x="13499" y="14548"/>
                </a:lnTo>
                <a:lnTo>
                  <a:pt x="13524" y="14423"/>
                </a:lnTo>
                <a:lnTo>
                  <a:pt x="13524" y="11398"/>
                </a:lnTo>
                <a:lnTo>
                  <a:pt x="13499" y="11273"/>
                </a:lnTo>
                <a:lnTo>
                  <a:pt x="13449" y="11198"/>
                </a:lnTo>
                <a:lnTo>
                  <a:pt x="12674" y="10398"/>
                </a:lnTo>
                <a:lnTo>
                  <a:pt x="12599" y="10323"/>
                </a:lnTo>
                <a:lnTo>
                  <a:pt x="12474" y="10298"/>
                </a:lnTo>
                <a:lnTo>
                  <a:pt x="12374" y="10323"/>
                </a:lnTo>
                <a:lnTo>
                  <a:pt x="12274" y="10373"/>
                </a:lnTo>
                <a:lnTo>
                  <a:pt x="12224" y="10473"/>
                </a:lnTo>
                <a:lnTo>
                  <a:pt x="12199" y="10573"/>
                </a:lnTo>
                <a:lnTo>
                  <a:pt x="12199" y="10698"/>
                </a:lnTo>
                <a:lnTo>
                  <a:pt x="12274" y="10798"/>
                </a:lnTo>
                <a:lnTo>
                  <a:pt x="12774" y="11298"/>
                </a:lnTo>
                <a:lnTo>
                  <a:pt x="11849" y="11773"/>
                </a:lnTo>
                <a:lnTo>
                  <a:pt x="11799" y="11798"/>
                </a:lnTo>
                <a:lnTo>
                  <a:pt x="10774" y="10573"/>
                </a:lnTo>
                <a:lnTo>
                  <a:pt x="11074" y="9549"/>
                </a:lnTo>
                <a:lnTo>
                  <a:pt x="11349" y="9824"/>
                </a:lnTo>
                <a:lnTo>
                  <a:pt x="11449" y="9898"/>
                </a:lnTo>
                <a:lnTo>
                  <a:pt x="11549" y="9923"/>
                </a:lnTo>
                <a:lnTo>
                  <a:pt x="11674" y="9898"/>
                </a:lnTo>
                <a:lnTo>
                  <a:pt x="11749" y="9849"/>
                </a:lnTo>
                <a:lnTo>
                  <a:pt x="11824" y="9749"/>
                </a:lnTo>
                <a:lnTo>
                  <a:pt x="11849" y="9624"/>
                </a:lnTo>
                <a:lnTo>
                  <a:pt x="11824" y="9524"/>
                </a:lnTo>
                <a:lnTo>
                  <a:pt x="11774" y="9424"/>
                </a:lnTo>
                <a:lnTo>
                  <a:pt x="11174" y="8799"/>
                </a:lnTo>
                <a:lnTo>
                  <a:pt x="11074" y="8724"/>
                </a:lnTo>
                <a:lnTo>
                  <a:pt x="10949" y="8699"/>
                </a:lnTo>
                <a:lnTo>
                  <a:pt x="8824" y="8699"/>
                </a:lnTo>
                <a:lnTo>
                  <a:pt x="8749" y="8724"/>
                </a:lnTo>
                <a:lnTo>
                  <a:pt x="8649" y="8774"/>
                </a:lnTo>
                <a:lnTo>
                  <a:pt x="8075" y="9324"/>
                </a:lnTo>
                <a:lnTo>
                  <a:pt x="8075" y="7824"/>
                </a:lnTo>
                <a:lnTo>
                  <a:pt x="8250" y="7774"/>
                </a:lnTo>
                <a:lnTo>
                  <a:pt x="8424" y="7674"/>
                </a:lnTo>
                <a:lnTo>
                  <a:pt x="8549" y="7549"/>
                </a:lnTo>
                <a:lnTo>
                  <a:pt x="8674" y="7424"/>
                </a:lnTo>
                <a:lnTo>
                  <a:pt x="8899" y="7499"/>
                </a:lnTo>
                <a:lnTo>
                  <a:pt x="9149" y="7524"/>
                </a:lnTo>
                <a:lnTo>
                  <a:pt x="9299" y="7524"/>
                </a:lnTo>
                <a:lnTo>
                  <a:pt x="9424" y="7499"/>
                </a:lnTo>
                <a:lnTo>
                  <a:pt x="9549" y="7449"/>
                </a:lnTo>
                <a:lnTo>
                  <a:pt x="9674" y="7399"/>
                </a:lnTo>
                <a:lnTo>
                  <a:pt x="9799" y="7324"/>
                </a:lnTo>
                <a:lnTo>
                  <a:pt x="9899" y="7224"/>
                </a:lnTo>
                <a:lnTo>
                  <a:pt x="9974" y="7124"/>
                </a:lnTo>
                <a:lnTo>
                  <a:pt x="10074" y="7024"/>
                </a:lnTo>
                <a:lnTo>
                  <a:pt x="10199" y="7049"/>
                </a:lnTo>
                <a:lnTo>
                  <a:pt x="10524" y="7049"/>
                </a:lnTo>
                <a:lnTo>
                  <a:pt x="10699" y="6999"/>
                </a:lnTo>
                <a:lnTo>
                  <a:pt x="10874" y="6924"/>
                </a:lnTo>
                <a:lnTo>
                  <a:pt x="10999" y="6824"/>
                </a:lnTo>
                <a:lnTo>
                  <a:pt x="11149" y="6699"/>
                </a:lnTo>
                <a:lnTo>
                  <a:pt x="11249" y="6574"/>
                </a:lnTo>
                <a:lnTo>
                  <a:pt x="11324" y="6424"/>
                </a:lnTo>
                <a:lnTo>
                  <a:pt x="11399" y="6249"/>
                </a:lnTo>
                <a:lnTo>
                  <a:pt x="11674" y="6249"/>
                </a:lnTo>
                <a:lnTo>
                  <a:pt x="11849" y="6199"/>
                </a:lnTo>
                <a:lnTo>
                  <a:pt x="12024" y="6124"/>
                </a:lnTo>
                <a:lnTo>
                  <a:pt x="12174" y="6024"/>
                </a:lnTo>
                <a:lnTo>
                  <a:pt x="12299" y="5899"/>
                </a:lnTo>
                <a:lnTo>
                  <a:pt x="12399" y="5774"/>
                </a:lnTo>
                <a:lnTo>
                  <a:pt x="12499" y="5624"/>
                </a:lnTo>
                <a:lnTo>
                  <a:pt x="12549" y="5449"/>
                </a:lnTo>
                <a:lnTo>
                  <a:pt x="12749" y="5424"/>
                </a:lnTo>
                <a:lnTo>
                  <a:pt x="12924" y="5374"/>
                </a:lnTo>
                <a:lnTo>
                  <a:pt x="13074" y="5274"/>
                </a:lnTo>
                <a:lnTo>
                  <a:pt x="13224" y="5174"/>
                </a:lnTo>
                <a:lnTo>
                  <a:pt x="13349" y="5049"/>
                </a:lnTo>
                <a:lnTo>
                  <a:pt x="13449" y="4899"/>
                </a:lnTo>
                <a:lnTo>
                  <a:pt x="13524" y="4724"/>
                </a:lnTo>
                <a:lnTo>
                  <a:pt x="13574" y="4549"/>
                </a:lnTo>
                <a:lnTo>
                  <a:pt x="13774" y="4499"/>
                </a:lnTo>
                <a:lnTo>
                  <a:pt x="13949" y="4424"/>
                </a:lnTo>
                <a:lnTo>
                  <a:pt x="14098" y="4325"/>
                </a:lnTo>
                <a:lnTo>
                  <a:pt x="14223" y="4175"/>
                </a:lnTo>
                <a:lnTo>
                  <a:pt x="14323" y="4025"/>
                </a:lnTo>
                <a:lnTo>
                  <a:pt x="14398" y="3850"/>
                </a:lnTo>
                <a:lnTo>
                  <a:pt x="14448" y="3675"/>
                </a:lnTo>
                <a:lnTo>
                  <a:pt x="14473" y="3475"/>
                </a:lnTo>
                <a:lnTo>
                  <a:pt x="14473" y="3350"/>
                </a:lnTo>
                <a:lnTo>
                  <a:pt x="14623" y="3300"/>
                </a:lnTo>
                <a:lnTo>
                  <a:pt x="14773" y="3200"/>
                </a:lnTo>
                <a:lnTo>
                  <a:pt x="14898" y="3100"/>
                </a:lnTo>
                <a:lnTo>
                  <a:pt x="14998" y="2950"/>
                </a:lnTo>
                <a:lnTo>
                  <a:pt x="15098" y="2825"/>
                </a:lnTo>
                <a:lnTo>
                  <a:pt x="15148" y="2650"/>
                </a:lnTo>
                <a:lnTo>
                  <a:pt x="15198" y="2500"/>
                </a:lnTo>
                <a:lnTo>
                  <a:pt x="15223" y="2325"/>
                </a:lnTo>
                <a:lnTo>
                  <a:pt x="15198" y="2125"/>
                </a:lnTo>
                <a:lnTo>
                  <a:pt x="15148" y="1950"/>
                </a:lnTo>
                <a:lnTo>
                  <a:pt x="15323" y="1775"/>
                </a:lnTo>
                <a:lnTo>
                  <a:pt x="15473" y="1575"/>
                </a:lnTo>
                <a:lnTo>
                  <a:pt x="15548" y="1350"/>
                </a:lnTo>
                <a:lnTo>
                  <a:pt x="15573" y="1225"/>
                </a:lnTo>
                <a:lnTo>
                  <a:pt x="15573" y="1100"/>
                </a:lnTo>
                <a:lnTo>
                  <a:pt x="15548" y="875"/>
                </a:lnTo>
                <a:lnTo>
                  <a:pt x="15498" y="675"/>
                </a:lnTo>
                <a:lnTo>
                  <a:pt x="15398" y="475"/>
                </a:lnTo>
                <a:lnTo>
                  <a:pt x="15248" y="325"/>
                </a:lnTo>
                <a:lnTo>
                  <a:pt x="15098" y="175"/>
                </a:lnTo>
                <a:lnTo>
                  <a:pt x="14898" y="75"/>
                </a:lnTo>
                <a:lnTo>
                  <a:pt x="14698" y="25"/>
                </a:lnTo>
                <a:lnTo>
                  <a:pt x="14473" y="0"/>
                </a:lnTo>
                <a:lnTo>
                  <a:pt x="14248" y="25"/>
                </a:lnTo>
                <a:lnTo>
                  <a:pt x="14048" y="75"/>
                </a:lnTo>
                <a:lnTo>
                  <a:pt x="13874" y="175"/>
                </a:lnTo>
                <a:lnTo>
                  <a:pt x="13699" y="325"/>
                </a:lnTo>
                <a:lnTo>
                  <a:pt x="13574" y="475"/>
                </a:lnTo>
                <a:lnTo>
                  <a:pt x="13474" y="675"/>
                </a:lnTo>
                <a:lnTo>
                  <a:pt x="13399" y="875"/>
                </a:lnTo>
                <a:lnTo>
                  <a:pt x="13374" y="1100"/>
                </a:lnTo>
                <a:lnTo>
                  <a:pt x="13399" y="1275"/>
                </a:lnTo>
                <a:lnTo>
                  <a:pt x="13449" y="1450"/>
                </a:lnTo>
                <a:lnTo>
                  <a:pt x="13274" y="1625"/>
                </a:lnTo>
                <a:lnTo>
                  <a:pt x="13149" y="1825"/>
                </a:lnTo>
                <a:lnTo>
                  <a:pt x="13049" y="2075"/>
                </a:lnTo>
                <a:lnTo>
                  <a:pt x="13024" y="2200"/>
                </a:lnTo>
                <a:lnTo>
                  <a:pt x="13024" y="2325"/>
                </a:lnTo>
                <a:lnTo>
                  <a:pt x="13024" y="2450"/>
                </a:lnTo>
                <a:lnTo>
                  <a:pt x="12899" y="2500"/>
                </a:lnTo>
                <a:lnTo>
                  <a:pt x="12774" y="2575"/>
                </a:lnTo>
                <a:lnTo>
                  <a:pt x="12649" y="2650"/>
                </a:lnTo>
                <a:lnTo>
                  <a:pt x="12549" y="2750"/>
                </a:lnTo>
                <a:lnTo>
                  <a:pt x="12474" y="2875"/>
                </a:lnTo>
                <a:lnTo>
                  <a:pt x="12399" y="3000"/>
                </a:lnTo>
                <a:lnTo>
                  <a:pt x="12349" y="3125"/>
                </a:lnTo>
                <a:lnTo>
                  <a:pt x="12299" y="3275"/>
                </a:lnTo>
                <a:lnTo>
                  <a:pt x="12149" y="3325"/>
                </a:lnTo>
                <a:lnTo>
                  <a:pt x="12024" y="3375"/>
                </a:lnTo>
                <a:lnTo>
                  <a:pt x="11874" y="3450"/>
                </a:lnTo>
                <a:lnTo>
                  <a:pt x="11774" y="3550"/>
                </a:lnTo>
                <a:lnTo>
                  <a:pt x="11649" y="3650"/>
                </a:lnTo>
                <a:lnTo>
                  <a:pt x="11574" y="3775"/>
                </a:lnTo>
                <a:lnTo>
                  <a:pt x="11499" y="3925"/>
                </a:lnTo>
                <a:lnTo>
                  <a:pt x="11449" y="4075"/>
                </a:lnTo>
                <a:lnTo>
                  <a:pt x="11274" y="4100"/>
                </a:lnTo>
                <a:lnTo>
                  <a:pt x="11099" y="4150"/>
                </a:lnTo>
                <a:lnTo>
                  <a:pt x="10949" y="4225"/>
                </a:lnTo>
                <a:lnTo>
                  <a:pt x="10799" y="4300"/>
                </a:lnTo>
                <a:lnTo>
                  <a:pt x="10674" y="4424"/>
                </a:lnTo>
                <a:lnTo>
                  <a:pt x="10574" y="4549"/>
                </a:lnTo>
                <a:lnTo>
                  <a:pt x="10499" y="4724"/>
                </a:lnTo>
                <a:lnTo>
                  <a:pt x="10449" y="4874"/>
                </a:lnTo>
                <a:lnTo>
                  <a:pt x="10199" y="4874"/>
                </a:lnTo>
                <a:lnTo>
                  <a:pt x="10049" y="4899"/>
                </a:lnTo>
                <a:lnTo>
                  <a:pt x="9924" y="4949"/>
                </a:lnTo>
                <a:lnTo>
                  <a:pt x="9799" y="4999"/>
                </a:lnTo>
                <a:lnTo>
                  <a:pt x="9699" y="5074"/>
                </a:lnTo>
                <a:lnTo>
                  <a:pt x="9599" y="5174"/>
                </a:lnTo>
                <a:lnTo>
                  <a:pt x="9499" y="5249"/>
                </a:lnTo>
                <a:lnTo>
                  <a:pt x="9424" y="5374"/>
                </a:lnTo>
                <a:lnTo>
                  <a:pt x="9299" y="5349"/>
                </a:lnTo>
                <a:lnTo>
                  <a:pt x="9149" y="5324"/>
                </a:lnTo>
                <a:lnTo>
                  <a:pt x="9024" y="5349"/>
                </a:lnTo>
                <a:lnTo>
                  <a:pt x="8874" y="5374"/>
                </a:lnTo>
                <a:lnTo>
                  <a:pt x="8749" y="5399"/>
                </a:lnTo>
                <a:lnTo>
                  <a:pt x="8649" y="5449"/>
                </a:lnTo>
                <a:lnTo>
                  <a:pt x="8424" y="5599"/>
                </a:lnTo>
                <a:lnTo>
                  <a:pt x="8275" y="5774"/>
                </a:lnTo>
                <a:lnTo>
                  <a:pt x="8025" y="5699"/>
                </a:lnTo>
                <a:lnTo>
                  <a:pt x="7800" y="5674"/>
                </a:lnTo>
                <a:lnTo>
                  <a:pt x="7550" y="5699"/>
                </a:lnTo>
                <a:lnTo>
                  <a:pt x="7300" y="5774"/>
                </a:lnTo>
                <a:lnTo>
                  <a:pt x="7150" y="5599"/>
                </a:lnTo>
                <a:lnTo>
                  <a:pt x="6925" y="5449"/>
                </a:lnTo>
                <a:lnTo>
                  <a:pt x="6825" y="5399"/>
                </a:lnTo>
                <a:lnTo>
                  <a:pt x="6700" y="5374"/>
                </a:lnTo>
                <a:lnTo>
                  <a:pt x="6550" y="5349"/>
                </a:lnTo>
                <a:lnTo>
                  <a:pt x="6425" y="5324"/>
                </a:lnTo>
                <a:lnTo>
                  <a:pt x="6300" y="5349"/>
                </a:lnTo>
                <a:lnTo>
                  <a:pt x="6150" y="5374"/>
                </a:lnTo>
                <a:lnTo>
                  <a:pt x="6075" y="5249"/>
                </a:lnTo>
                <a:lnTo>
                  <a:pt x="5975" y="5174"/>
                </a:lnTo>
                <a:lnTo>
                  <a:pt x="5875" y="5074"/>
                </a:lnTo>
                <a:lnTo>
                  <a:pt x="5775" y="4999"/>
                </a:lnTo>
                <a:lnTo>
                  <a:pt x="5650" y="4949"/>
                </a:lnTo>
                <a:lnTo>
                  <a:pt x="5525" y="4899"/>
                </a:lnTo>
                <a:lnTo>
                  <a:pt x="5375" y="4874"/>
                </a:lnTo>
                <a:lnTo>
                  <a:pt x="5125" y="4874"/>
                </a:lnTo>
                <a:lnTo>
                  <a:pt x="5075" y="4724"/>
                </a:lnTo>
                <a:lnTo>
                  <a:pt x="5000" y="4549"/>
                </a:lnTo>
                <a:lnTo>
                  <a:pt x="4900" y="4424"/>
                </a:lnTo>
                <a:lnTo>
                  <a:pt x="4775" y="4300"/>
                </a:lnTo>
                <a:lnTo>
                  <a:pt x="4625" y="4200"/>
                </a:lnTo>
                <a:lnTo>
                  <a:pt x="4475" y="4150"/>
                </a:lnTo>
                <a:lnTo>
                  <a:pt x="4300" y="4100"/>
                </a:lnTo>
                <a:lnTo>
                  <a:pt x="4125" y="4075"/>
                </a:lnTo>
                <a:lnTo>
                  <a:pt x="4075" y="3925"/>
                </a:lnTo>
                <a:lnTo>
                  <a:pt x="4000" y="3775"/>
                </a:lnTo>
                <a:lnTo>
                  <a:pt x="3925" y="3650"/>
                </a:lnTo>
                <a:lnTo>
                  <a:pt x="3800" y="3550"/>
                </a:lnTo>
                <a:lnTo>
                  <a:pt x="3700" y="3450"/>
                </a:lnTo>
                <a:lnTo>
                  <a:pt x="3550" y="3375"/>
                </a:lnTo>
                <a:lnTo>
                  <a:pt x="3425" y="3325"/>
                </a:lnTo>
                <a:lnTo>
                  <a:pt x="3275" y="3275"/>
                </a:lnTo>
                <a:lnTo>
                  <a:pt x="3225" y="3125"/>
                </a:lnTo>
                <a:lnTo>
                  <a:pt x="3175" y="3000"/>
                </a:lnTo>
                <a:lnTo>
                  <a:pt x="3100" y="2875"/>
                </a:lnTo>
                <a:lnTo>
                  <a:pt x="3025" y="2750"/>
                </a:lnTo>
                <a:lnTo>
                  <a:pt x="2925" y="2650"/>
                </a:lnTo>
                <a:lnTo>
                  <a:pt x="2800" y="2575"/>
                </a:lnTo>
                <a:lnTo>
                  <a:pt x="2675" y="2500"/>
                </a:lnTo>
                <a:lnTo>
                  <a:pt x="2551" y="2450"/>
                </a:lnTo>
                <a:lnTo>
                  <a:pt x="2551" y="2325"/>
                </a:lnTo>
                <a:lnTo>
                  <a:pt x="2551" y="2200"/>
                </a:lnTo>
                <a:lnTo>
                  <a:pt x="2526" y="2075"/>
                </a:lnTo>
                <a:lnTo>
                  <a:pt x="2426" y="1825"/>
                </a:lnTo>
                <a:lnTo>
                  <a:pt x="2301" y="1625"/>
                </a:lnTo>
                <a:lnTo>
                  <a:pt x="2126" y="1450"/>
                </a:lnTo>
                <a:lnTo>
                  <a:pt x="2176" y="1275"/>
                </a:lnTo>
                <a:lnTo>
                  <a:pt x="2201" y="1100"/>
                </a:lnTo>
                <a:lnTo>
                  <a:pt x="2176" y="875"/>
                </a:lnTo>
                <a:lnTo>
                  <a:pt x="2101" y="675"/>
                </a:lnTo>
                <a:lnTo>
                  <a:pt x="2001" y="475"/>
                </a:lnTo>
                <a:lnTo>
                  <a:pt x="1876" y="325"/>
                </a:lnTo>
                <a:lnTo>
                  <a:pt x="1701" y="175"/>
                </a:lnTo>
                <a:lnTo>
                  <a:pt x="1526" y="75"/>
                </a:lnTo>
                <a:lnTo>
                  <a:pt x="1326" y="25"/>
                </a:lnTo>
                <a:lnTo>
                  <a:pt x="11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89"/>
          <p:cNvGrpSpPr/>
          <p:nvPr/>
        </p:nvGrpSpPr>
        <p:grpSpPr>
          <a:xfrm>
            <a:off x="3487559" y="2136560"/>
            <a:ext cx="206196" cy="287941"/>
            <a:chOff x="2524600" y="2611275"/>
            <a:chExt cx="353075" cy="493050"/>
          </a:xfrm>
        </p:grpSpPr>
        <p:sp>
          <p:nvSpPr>
            <p:cNvPr id="1362" name="Google Shape;1362;p89"/>
            <p:cNvSpPr/>
            <p:nvPr/>
          </p:nvSpPr>
          <p:spPr>
            <a:xfrm>
              <a:off x="2625200" y="2786250"/>
              <a:ext cx="142500" cy="142475"/>
            </a:xfrm>
            <a:custGeom>
              <a:avLst/>
              <a:gdLst/>
              <a:ahLst/>
              <a:cxnLst/>
              <a:rect l="l" t="t" r="r" b="b"/>
              <a:pathLst>
                <a:path w="5700" h="5699" extrusionOk="0">
                  <a:moveTo>
                    <a:pt x="2600" y="0"/>
                  </a:moveTo>
                  <a:lnTo>
                    <a:pt x="2325" y="50"/>
                  </a:lnTo>
                  <a:lnTo>
                    <a:pt x="2075" y="100"/>
                  </a:lnTo>
                  <a:lnTo>
                    <a:pt x="1850" y="175"/>
                  </a:lnTo>
                  <a:lnTo>
                    <a:pt x="1750" y="250"/>
                  </a:lnTo>
                  <a:lnTo>
                    <a:pt x="1675" y="325"/>
                  </a:lnTo>
                  <a:lnTo>
                    <a:pt x="1650" y="450"/>
                  </a:lnTo>
                  <a:lnTo>
                    <a:pt x="1675" y="550"/>
                  </a:lnTo>
                  <a:lnTo>
                    <a:pt x="1725" y="650"/>
                  </a:lnTo>
                  <a:lnTo>
                    <a:pt x="1825" y="725"/>
                  </a:lnTo>
                  <a:lnTo>
                    <a:pt x="1925" y="750"/>
                  </a:lnTo>
                  <a:lnTo>
                    <a:pt x="2050" y="725"/>
                  </a:lnTo>
                  <a:lnTo>
                    <a:pt x="2250" y="650"/>
                  </a:lnTo>
                  <a:lnTo>
                    <a:pt x="2450" y="625"/>
                  </a:lnTo>
                  <a:lnTo>
                    <a:pt x="2650" y="575"/>
                  </a:lnTo>
                  <a:lnTo>
                    <a:pt x="2850" y="575"/>
                  </a:lnTo>
                  <a:lnTo>
                    <a:pt x="3075" y="600"/>
                  </a:lnTo>
                  <a:lnTo>
                    <a:pt x="3300" y="625"/>
                  </a:lnTo>
                  <a:lnTo>
                    <a:pt x="3525" y="675"/>
                  </a:lnTo>
                  <a:lnTo>
                    <a:pt x="3725" y="750"/>
                  </a:lnTo>
                  <a:lnTo>
                    <a:pt x="3925" y="850"/>
                  </a:lnTo>
                  <a:lnTo>
                    <a:pt x="4125" y="975"/>
                  </a:lnTo>
                  <a:lnTo>
                    <a:pt x="4300" y="1100"/>
                  </a:lnTo>
                  <a:lnTo>
                    <a:pt x="4450" y="1250"/>
                  </a:lnTo>
                  <a:lnTo>
                    <a:pt x="4599" y="1400"/>
                  </a:lnTo>
                  <a:lnTo>
                    <a:pt x="4724" y="1575"/>
                  </a:lnTo>
                  <a:lnTo>
                    <a:pt x="4849" y="1775"/>
                  </a:lnTo>
                  <a:lnTo>
                    <a:pt x="4949" y="1975"/>
                  </a:lnTo>
                  <a:lnTo>
                    <a:pt x="5024" y="2175"/>
                  </a:lnTo>
                  <a:lnTo>
                    <a:pt x="5074" y="2400"/>
                  </a:lnTo>
                  <a:lnTo>
                    <a:pt x="5099" y="2625"/>
                  </a:lnTo>
                  <a:lnTo>
                    <a:pt x="5124" y="2850"/>
                  </a:lnTo>
                  <a:lnTo>
                    <a:pt x="5099" y="3099"/>
                  </a:lnTo>
                  <a:lnTo>
                    <a:pt x="5074" y="3324"/>
                  </a:lnTo>
                  <a:lnTo>
                    <a:pt x="5024" y="3524"/>
                  </a:lnTo>
                  <a:lnTo>
                    <a:pt x="4949" y="3749"/>
                  </a:lnTo>
                  <a:lnTo>
                    <a:pt x="4849" y="3949"/>
                  </a:lnTo>
                  <a:lnTo>
                    <a:pt x="4724" y="4124"/>
                  </a:lnTo>
                  <a:lnTo>
                    <a:pt x="4599" y="4299"/>
                  </a:lnTo>
                  <a:lnTo>
                    <a:pt x="4450" y="4474"/>
                  </a:lnTo>
                  <a:lnTo>
                    <a:pt x="4300" y="4624"/>
                  </a:lnTo>
                  <a:lnTo>
                    <a:pt x="4125" y="4749"/>
                  </a:lnTo>
                  <a:lnTo>
                    <a:pt x="3925" y="4849"/>
                  </a:lnTo>
                  <a:lnTo>
                    <a:pt x="3725" y="4949"/>
                  </a:lnTo>
                  <a:lnTo>
                    <a:pt x="3525" y="5024"/>
                  </a:lnTo>
                  <a:lnTo>
                    <a:pt x="3300" y="5099"/>
                  </a:lnTo>
                  <a:lnTo>
                    <a:pt x="3075" y="5124"/>
                  </a:lnTo>
                  <a:lnTo>
                    <a:pt x="2600" y="5124"/>
                  </a:lnTo>
                  <a:lnTo>
                    <a:pt x="2375" y="5099"/>
                  </a:lnTo>
                  <a:lnTo>
                    <a:pt x="2175" y="5024"/>
                  </a:lnTo>
                  <a:lnTo>
                    <a:pt x="1950" y="4949"/>
                  </a:lnTo>
                  <a:lnTo>
                    <a:pt x="1750" y="4849"/>
                  </a:lnTo>
                  <a:lnTo>
                    <a:pt x="1575" y="4749"/>
                  </a:lnTo>
                  <a:lnTo>
                    <a:pt x="1400" y="4624"/>
                  </a:lnTo>
                  <a:lnTo>
                    <a:pt x="1225" y="4474"/>
                  </a:lnTo>
                  <a:lnTo>
                    <a:pt x="1100" y="4299"/>
                  </a:lnTo>
                  <a:lnTo>
                    <a:pt x="950" y="4124"/>
                  </a:lnTo>
                  <a:lnTo>
                    <a:pt x="850" y="3949"/>
                  </a:lnTo>
                  <a:lnTo>
                    <a:pt x="750" y="3749"/>
                  </a:lnTo>
                  <a:lnTo>
                    <a:pt x="675" y="3524"/>
                  </a:lnTo>
                  <a:lnTo>
                    <a:pt x="625" y="3324"/>
                  </a:lnTo>
                  <a:lnTo>
                    <a:pt x="575" y="3099"/>
                  </a:lnTo>
                  <a:lnTo>
                    <a:pt x="575" y="2850"/>
                  </a:lnTo>
                  <a:lnTo>
                    <a:pt x="575" y="2650"/>
                  </a:lnTo>
                  <a:lnTo>
                    <a:pt x="600" y="2450"/>
                  </a:lnTo>
                  <a:lnTo>
                    <a:pt x="650" y="2275"/>
                  </a:lnTo>
                  <a:lnTo>
                    <a:pt x="700" y="2075"/>
                  </a:lnTo>
                  <a:lnTo>
                    <a:pt x="775" y="1900"/>
                  </a:lnTo>
                  <a:lnTo>
                    <a:pt x="875" y="1725"/>
                  </a:lnTo>
                  <a:lnTo>
                    <a:pt x="975" y="1550"/>
                  </a:lnTo>
                  <a:lnTo>
                    <a:pt x="1100" y="1400"/>
                  </a:lnTo>
                  <a:lnTo>
                    <a:pt x="1150" y="1300"/>
                  </a:lnTo>
                  <a:lnTo>
                    <a:pt x="1175" y="1175"/>
                  </a:lnTo>
                  <a:lnTo>
                    <a:pt x="1125" y="1075"/>
                  </a:lnTo>
                  <a:lnTo>
                    <a:pt x="1050" y="975"/>
                  </a:lnTo>
                  <a:lnTo>
                    <a:pt x="950" y="925"/>
                  </a:lnTo>
                  <a:lnTo>
                    <a:pt x="850" y="925"/>
                  </a:lnTo>
                  <a:lnTo>
                    <a:pt x="750" y="950"/>
                  </a:lnTo>
                  <a:lnTo>
                    <a:pt x="650" y="1025"/>
                  </a:lnTo>
                  <a:lnTo>
                    <a:pt x="500" y="1225"/>
                  </a:lnTo>
                  <a:lnTo>
                    <a:pt x="375" y="1425"/>
                  </a:lnTo>
                  <a:lnTo>
                    <a:pt x="250" y="1650"/>
                  </a:lnTo>
                  <a:lnTo>
                    <a:pt x="150" y="1875"/>
                  </a:lnTo>
                  <a:lnTo>
                    <a:pt x="75" y="2125"/>
                  </a:lnTo>
                  <a:lnTo>
                    <a:pt x="25" y="2350"/>
                  </a:lnTo>
                  <a:lnTo>
                    <a:pt x="0" y="2600"/>
                  </a:lnTo>
                  <a:lnTo>
                    <a:pt x="0" y="2850"/>
                  </a:lnTo>
                  <a:lnTo>
                    <a:pt x="0" y="3149"/>
                  </a:lnTo>
                  <a:lnTo>
                    <a:pt x="50" y="3424"/>
                  </a:lnTo>
                  <a:lnTo>
                    <a:pt x="125" y="3699"/>
                  </a:lnTo>
                  <a:lnTo>
                    <a:pt x="225" y="3974"/>
                  </a:lnTo>
                  <a:lnTo>
                    <a:pt x="325" y="4224"/>
                  </a:lnTo>
                  <a:lnTo>
                    <a:pt x="475" y="4449"/>
                  </a:lnTo>
                  <a:lnTo>
                    <a:pt x="650" y="4674"/>
                  </a:lnTo>
                  <a:lnTo>
                    <a:pt x="825" y="4874"/>
                  </a:lnTo>
                  <a:lnTo>
                    <a:pt x="1025" y="5049"/>
                  </a:lnTo>
                  <a:lnTo>
                    <a:pt x="1250" y="5224"/>
                  </a:lnTo>
                  <a:lnTo>
                    <a:pt x="1475" y="5374"/>
                  </a:lnTo>
                  <a:lnTo>
                    <a:pt x="1725" y="5474"/>
                  </a:lnTo>
                  <a:lnTo>
                    <a:pt x="2000" y="5574"/>
                  </a:lnTo>
                  <a:lnTo>
                    <a:pt x="2275" y="5649"/>
                  </a:lnTo>
                  <a:lnTo>
                    <a:pt x="2550" y="5699"/>
                  </a:lnTo>
                  <a:lnTo>
                    <a:pt x="3125" y="5699"/>
                  </a:lnTo>
                  <a:lnTo>
                    <a:pt x="3425" y="5649"/>
                  </a:lnTo>
                  <a:lnTo>
                    <a:pt x="3700" y="5574"/>
                  </a:lnTo>
                  <a:lnTo>
                    <a:pt x="3950" y="5474"/>
                  </a:lnTo>
                  <a:lnTo>
                    <a:pt x="4200" y="5374"/>
                  </a:lnTo>
                  <a:lnTo>
                    <a:pt x="4450" y="5224"/>
                  </a:lnTo>
                  <a:lnTo>
                    <a:pt x="4649" y="5049"/>
                  </a:lnTo>
                  <a:lnTo>
                    <a:pt x="4874" y="4874"/>
                  </a:lnTo>
                  <a:lnTo>
                    <a:pt x="5049" y="4674"/>
                  </a:lnTo>
                  <a:lnTo>
                    <a:pt x="5199" y="4449"/>
                  </a:lnTo>
                  <a:lnTo>
                    <a:pt x="5349" y="4224"/>
                  </a:lnTo>
                  <a:lnTo>
                    <a:pt x="5474" y="3974"/>
                  </a:lnTo>
                  <a:lnTo>
                    <a:pt x="5574" y="3699"/>
                  </a:lnTo>
                  <a:lnTo>
                    <a:pt x="5649" y="3424"/>
                  </a:lnTo>
                  <a:lnTo>
                    <a:pt x="5674" y="3149"/>
                  </a:lnTo>
                  <a:lnTo>
                    <a:pt x="5699" y="2850"/>
                  </a:lnTo>
                  <a:lnTo>
                    <a:pt x="5674" y="2575"/>
                  </a:lnTo>
                  <a:lnTo>
                    <a:pt x="5649" y="2275"/>
                  </a:lnTo>
                  <a:lnTo>
                    <a:pt x="5574" y="2000"/>
                  </a:lnTo>
                  <a:lnTo>
                    <a:pt x="5474" y="1750"/>
                  </a:lnTo>
                  <a:lnTo>
                    <a:pt x="5349" y="1500"/>
                  </a:lnTo>
                  <a:lnTo>
                    <a:pt x="5199" y="1250"/>
                  </a:lnTo>
                  <a:lnTo>
                    <a:pt x="5049" y="1050"/>
                  </a:lnTo>
                  <a:lnTo>
                    <a:pt x="4874" y="850"/>
                  </a:lnTo>
                  <a:lnTo>
                    <a:pt x="4649" y="650"/>
                  </a:lnTo>
                  <a:lnTo>
                    <a:pt x="4450" y="500"/>
                  </a:lnTo>
                  <a:lnTo>
                    <a:pt x="4200" y="350"/>
                  </a:lnTo>
                  <a:lnTo>
                    <a:pt x="3950" y="225"/>
                  </a:lnTo>
                  <a:lnTo>
                    <a:pt x="3700" y="125"/>
                  </a:lnTo>
                  <a:lnTo>
                    <a:pt x="3425" y="50"/>
                  </a:lnTo>
                  <a:lnTo>
                    <a:pt x="3125" y="25"/>
                  </a:lnTo>
                  <a:lnTo>
                    <a:pt x="28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9"/>
            <p:cNvSpPr/>
            <p:nvPr/>
          </p:nvSpPr>
          <p:spPr>
            <a:xfrm>
              <a:off x="2667675" y="2812475"/>
              <a:ext cx="35650" cy="52525"/>
            </a:xfrm>
            <a:custGeom>
              <a:avLst/>
              <a:gdLst/>
              <a:ahLst/>
              <a:cxnLst/>
              <a:rect l="l" t="t" r="r" b="b"/>
              <a:pathLst>
                <a:path w="1426" h="2101" extrusionOk="0">
                  <a:moveTo>
                    <a:pt x="1151" y="1"/>
                  </a:moveTo>
                  <a:lnTo>
                    <a:pt x="1026" y="26"/>
                  </a:lnTo>
                  <a:lnTo>
                    <a:pt x="951" y="76"/>
                  </a:lnTo>
                  <a:lnTo>
                    <a:pt x="876" y="176"/>
                  </a:lnTo>
                  <a:lnTo>
                    <a:pt x="851" y="276"/>
                  </a:lnTo>
                  <a:lnTo>
                    <a:pt x="851" y="1526"/>
                  </a:lnTo>
                  <a:lnTo>
                    <a:pt x="276" y="1526"/>
                  </a:lnTo>
                  <a:lnTo>
                    <a:pt x="176" y="1551"/>
                  </a:lnTo>
                  <a:lnTo>
                    <a:pt x="76" y="1601"/>
                  </a:lnTo>
                  <a:lnTo>
                    <a:pt x="26" y="1701"/>
                  </a:lnTo>
                  <a:lnTo>
                    <a:pt x="1" y="1801"/>
                  </a:lnTo>
                  <a:lnTo>
                    <a:pt x="26" y="1925"/>
                  </a:lnTo>
                  <a:lnTo>
                    <a:pt x="76" y="2000"/>
                  </a:lnTo>
                  <a:lnTo>
                    <a:pt x="176" y="2075"/>
                  </a:lnTo>
                  <a:lnTo>
                    <a:pt x="276" y="2100"/>
                  </a:lnTo>
                  <a:lnTo>
                    <a:pt x="1151" y="2100"/>
                  </a:lnTo>
                  <a:lnTo>
                    <a:pt x="1251" y="2075"/>
                  </a:lnTo>
                  <a:lnTo>
                    <a:pt x="1351" y="2000"/>
                  </a:lnTo>
                  <a:lnTo>
                    <a:pt x="1401" y="1925"/>
                  </a:lnTo>
                  <a:lnTo>
                    <a:pt x="1426" y="1801"/>
                  </a:lnTo>
                  <a:lnTo>
                    <a:pt x="1426" y="276"/>
                  </a:lnTo>
                  <a:lnTo>
                    <a:pt x="1401" y="176"/>
                  </a:lnTo>
                  <a:lnTo>
                    <a:pt x="1351" y="76"/>
                  </a:lnTo>
                  <a:lnTo>
                    <a:pt x="1251" y="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9"/>
            <p:cNvSpPr/>
            <p:nvPr/>
          </p:nvSpPr>
          <p:spPr>
            <a:xfrm>
              <a:off x="2524600" y="2907475"/>
              <a:ext cx="85625" cy="100000"/>
            </a:xfrm>
            <a:custGeom>
              <a:avLst/>
              <a:gdLst/>
              <a:ahLst/>
              <a:cxnLst/>
              <a:rect l="l" t="t" r="r" b="b"/>
              <a:pathLst>
                <a:path w="3425" h="4000" extrusionOk="0">
                  <a:moveTo>
                    <a:pt x="1725" y="1050"/>
                  </a:moveTo>
                  <a:lnTo>
                    <a:pt x="1875" y="1300"/>
                  </a:lnTo>
                  <a:lnTo>
                    <a:pt x="2050" y="1550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0" y="2475"/>
                  </a:lnTo>
                  <a:lnTo>
                    <a:pt x="1875" y="2725"/>
                  </a:lnTo>
                  <a:lnTo>
                    <a:pt x="1725" y="2975"/>
                  </a:lnTo>
                  <a:lnTo>
                    <a:pt x="1575" y="2725"/>
                  </a:lnTo>
                  <a:lnTo>
                    <a:pt x="1400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400" y="1550"/>
                  </a:lnTo>
                  <a:lnTo>
                    <a:pt x="1575" y="1300"/>
                  </a:lnTo>
                  <a:lnTo>
                    <a:pt x="1725" y="1050"/>
                  </a:lnTo>
                  <a:close/>
                  <a:moveTo>
                    <a:pt x="1725" y="0"/>
                  </a:moveTo>
                  <a:lnTo>
                    <a:pt x="1625" y="25"/>
                  </a:lnTo>
                  <a:lnTo>
                    <a:pt x="1550" y="75"/>
                  </a:lnTo>
                  <a:lnTo>
                    <a:pt x="1475" y="125"/>
                  </a:lnTo>
                  <a:lnTo>
                    <a:pt x="1450" y="225"/>
                  </a:lnTo>
                  <a:lnTo>
                    <a:pt x="1375" y="425"/>
                  </a:lnTo>
                  <a:lnTo>
                    <a:pt x="1300" y="625"/>
                  </a:lnTo>
                  <a:lnTo>
                    <a:pt x="1175" y="850"/>
                  </a:lnTo>
                  <a:lnTo>
                    <a:pt x="1000" y="1100"/>
                  </a:lnTo>
                  <a:lnTo>
                    <a:pt x="775" y="1325"/>
                  </a:lnTo>
                  <a:lnTo>
                    <a:pt x="650" y="1450"/>
                  </a:lnTo>
                  <a:lnTo>
                    <a:pt x="525" y="1550"/>
                  </a:lnTo>
                  <a:lnTo>
                    <a:pt x="350" y="1650"/>
                  </a:lnTo>
                  <a:lnTo>
                    <a:pt x="175" y="1750"/>
                  </a:lnTo>
                  <a:lnTo>
                    <a:pt x="125" y="1775"/>
                  </a:lnTo>
                  <a:lnTo>
                    <a:pt x="50" y="1850"/>
                  </a:lnTo>
                  <a:lnTo>
                    <a:pt x="25" y="1925"/>
                  </a:lnTo>
                  <a:lnTo>
                    <a:pt x="0" y="2000"/>
                  </a:lnTo>
                  <a:lnTo>
                    <a:pt x="25" y="2100"/>
                  </a:lnTo>
                  <a:lnTo>
                    <a:pt x="50" y="2175"/>
                  </a:lnTo>
                  <a:lnTo>
                    <a:pt x="125" y="2225"/>
                  </a:lnTo>
                  <a:lnTo>
                    <a:pt x="175" y="2275"/>
                  </a:lnTo>
                  <a:lnTo>
                    <a:pt x="350" y="2350"/>
                  </a:lnTo>
                  <a:lnTo>
                    <a:pt x="525" y="2450"/>
                  </a:lnTo>
                  <a:lnTo>
                    <a:pt x="650" y="2550"/>
                  </a:lnTo>
                  <a:lnTo>
                    <a:pt x="775" y="2675"/>
                  </a:lnTo>
                  <a:lnTo>
                    <a:pt x="1000" y="2925"/>
                  </a:lnTo>
                  <a:lnTo>
                    <a:pt x="1175" y="3175"/>
                  </a:lnTo>
                  <a:lnTo>
                    <a:pt x="1300" y="3400"/>
                  </a:lnTo>
                  <a:lnTo>
                    <a:pt x="1375" y="3599"/>
                  </a:lnTo>
                  <a:lnTo>
                    <a:pt x="1450" y="3799"/>
                  </a:lnTo>
                  <a:lnTo>
                    <a:pt x="1475" y="3874"/>
                  </a:lnTo>
                  <a:lnTo>
                    <a:pt x="1550" y="3949"/>
                  </a:lnTo>
                  <a:lnTo>
                    <a:pt x="1625" y="3999"/>
                  </a:lnTo>
                  <a:lnTo>
                    <a:pt x="1825" y="3999"/>
                  </a:lnTo>
                  <a:lnTo>
                    <a:pt x="1900" y="3949"/>
                  </a:lnTo>
                  <a:lnTo>
                    <a:pt x="1975" y="3874"/>
                  </a:lnTo>
                  <a:lnTo>
                    <a:pt x="2000" y="3799"/>
                  </a:lnTo>
                  <a:lnTo>
                    <a:pt x="2075" y="3599"/>
                  </a:lnTo>
                  <a:lnTo>
                    <a:pt x="2150" y="3400"/>
                  </a:lnTo>
                  <a:lnTo>
                    <a:pt x="2275" y="3175"/>
                  </a:lnTo>
                  <a:lnTo>
                    <a:pt x="2450" y="2925"/>
                  </a:lnTo>
                  <a:lnTo>
                    <a:pt x="2650" y="2675"/>
                  </a:lnTo>
                  <a:lnTo>
                    <a:pt x="2775" y="2550"/>
                  </a:lnTo>
                  <a:lnTo>
                    <a:pt x="2924" y="2450"/>
                  </a:lnTo>
                  <a:lnTo>
                    <a:pt x="3074" y="2350"/>
                  </a:lnTo>
                  <a:lnTo>
                    <a:pt x="3249" y="2275"/>
                  </a:lnTo>
                  <a:lnTo>
                    <a:pt x="3324" y="2225"/>
                  </a:lnTo>
                  <a:lnTo>
                    <a:pt x="3374" y="2175"/>
                  </a:lnTo>
                  <a:lnTo>
                    <a:pt x="3424" y="2100"/>
                  </a:lnTo>
                  <a:lnTo>
                    <a:pt x="3424" y="2000"/>
                  </a:lnTo>
                  <a:lnTo>
                    <a:pt x="3424" y="1925"/>
                  </a:lnTo>
                  <a:lnTo>
                    <a:pt x="3374" y="1850"/>
                  </a:lnTo>
                  <a:lnTo>
                    <a:pt x="3324" y="1775"/>
                  </a:lnTo>
                  <a:lnTo>
                    <a:pt x="3249" y="1750"/>
                  </a:lnTo>
                  <a:lnTo>
                    <a:pt x="3074" y="1650"/>
                  </a:lnTo>
                  <a:lnTo>
                    <a:pt x="2924" y="1550"/>
                  </a:lnTo>
                  <a:lnTo>
                    <a:pt x="2775" y="1450"/>
                  </a:lnTo>
                  <a:lnTo>
                    <a:pt x="2650" y="1325"/>
                  </a:lnTo>
                  <a:lnTo>
                    <a:pt x="2450" y="1100"/>
                  </a:lnTo>
                  <a:lnTo>
                    <a:pt x="2275" y="850"/>
                  </a:lnTo>
                  <a:lnTo>
                    <a:pt x="2150" y="625"/>
                  </a:lnTo>
                  <a:lnTo>
                    <a:pt x="2075" y="425"/>
                  </a:lnTo>
                  <a:lnTo>
                    <a:pt x="2000" y="225"/>
                  </a:lnTo>
                  <a:lnTo>
                    <a:pt x="1975" y="125"/>
                  </a:lnTo>
                  <a:lnTo>
                    <a:pt x="1900" y="75"/>
                  </a:lnTo>
                  <a:lnTo>
                    <a:pt x="1825" y="25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9"/>
            <p:cNvSpPr/>
            <p:nvPr/>
          </p:nvSpPr>
          <p:spPr>
            <a:xfrm>
              <a:off x="2599575" y="2611275"/>
              <a:ext cx="208125" cy="493050"/>
            </a:xfrm>
            <a:custGeom>
              <a:avLst/>
              <a:gdLst/>
              <a:ahLst/>
              <a:cxnLst/>
              <a:rect l="l" t="t" r="r" b="b"/>
              <a:pathLst>
                <a:path w="8325" h="19722" extrusionOk="0">
                  <a:moveTo>
                    <a:pt x="4175" y="575"/>
                  </a:moveTo>
                  <a:lnTo>
                    <a:pt x="4175" y="5974"/>
                  </a:lnTo>
                  <a:lnTo>
                    <a:pt x="3575" y="5974"/>
                  </a:lnTo>
                  <a:lnTo>
                    <a:pt x="3575" y="575"/>
                  </a:lnTo>
                  <a:close/>
                  <a:moveTo>
                    <a:pt x="3000" y="575"/>
                  </a:moveTo>
                  <a:lnTo>
                    <a:pt x="3000" y="6074"/>
                  </a:lnTo>
                  <a:lnTo>
                    <a:pt x="2700" y="6149"/>
                  </a:lnTo>
                  <a:lnTo>
                    <a:pt x="2425" y="6249"/>
                  </a:lnTo>
                  <a:lnTo>
                    <a:pt x="2425" y="575"/>
                  </a:lnTo>
                  <a:close/>
                  <a:moveTo>
                    <a:pt x="5300" y="575"/>
                  </a:moveTo>
                  <a:lnTo>
                    <a:pt x="5300" y="6249"/>
                  </a:lnTo>
                  <a:lnTo>
                    <a:pt x="5025" y="6149"/>
                  </a:lnTo>
                  <a:lnTo>
                    <a:pt x="4750" y="6074"/>
                  </a:lnTo>
                  <a:lnTo>
                    <a:pt x="4750" y="575"/>
                  </a:lnTo>
                  <a:close/>
                  <a:moveTo>
                    <a:pt x="3875" y="6549"/>
                  </a:moveTo>
                  <a:lnTo>
                    <a:pt x="4200" y="6574"/>
                  </a:lnTo>
                  <a:lnTo>
                    <a:pt x="4525" y="6624"/>
                  </a:lnTo>
                  <a:lnTo>
                    <a:pt x="4850" y="6699"/>
                  </a:lnTo>
                  <a:lnTo>
                    <a:pt x="5150" y="6824"/>
                  </a:lnTo>
                  <a:lnTo>
                    <a:pt x="5450" y="6949"/>
                  </a:lnTo>
                  <a:lnTo>
                    <a:pt x="5724" y="7124"/>
                  </a:lnTo>
                  <a:lnTo>
                    <a:pt x="5974" y="7299"/>
                  </a:lnTo>
                  <a:lnTo>
                    <a:pt x="6199" y="7524"/>
                  </a:lnTo>
                  <a:lnTo>
                    <a:pt x="6424" y="7749"/>
                  </a:lnTo>
                  <a:lnTo>
                    <a:pt x="6599" y="7999"/>
                  </a:lnTo>
                  <a:lnTo>
                    <a:pt x="6774" y="8274"/>
                  </a:lnTo>
                  <a:lnTo>
                    <a:pt x="6924" y="8574"/>
                  </a:lnTo>
                  <a:lnTo>
                    <a:pt x="7024" y="8874"/>
                  </a:lnTo>
                  <a:lnTo>
                    <a:pt x="7099" y="9199"/>
                  </a:lnTo>
                  <a:lnTo>
                    <a:pt x="7149" y="9524"/>
                  </a:lnTo>
                  <a:lnTo>
                    <a:pt x="7174" y="9849"/>
                  </a:lnTo>
                  <a:lnTo>
                    <a:pt x="7149" y="10198"/>
                  </a:lnTo>
                  <a:lnTo>
                    <a:pt x="7099" y="10523"/>
                  </a:lnTo>
                  <a:lnTo>
                    <a:pt x="7024" y="10823"/>
                  </a:lnTo>
                  <a:lnTo>
                    <a:pt x="6924" y="11148"/>
                  </a:lnTo>
                  <a:lnTo>
                    <a:pt x="6774" y="11423"/>
                  </a:lnTo>
                  <a:lnTo>
                    <a:pt x="6599" y="11698"/>
                  </a:lnTo>
                  <a:lnTo>
                    <a:pt x="6424" y="11948"/>
                  </a:lnTo>
                  <a:lnTo>
                    <a:pt x="6199" y="12198"/>
                  </a:lnTo>
                  <a:lnTo>
                    <a:pt x="5974" y="12398"/>
                  </a:lnTo>
                  <a:lnTo>
                    <a:pt x="5724" y="12598"/>
                  </a:lnTo>
                  <a:lnTo>
                    <a:pt x="5450" y="12748"/>
                  </a:lnTo>
                  <a:lnTo>
                    <a:pt x="5150" y="12898"/>
                  </a:lnTo>
                  <a:lnTo>
                    <a:pt x="4850" y="12998"/>
                  </a:lnTo>
                  <a:lnTo>
                    <a:pt x="4525" y="13098"/>
                  </a:lnTo>
                  <a:lnTo>
                    <a:pt x="4200" y="13148"/>
                  </a:lnTo>
                  <a:lnTo>
                    <a:pt x="3525" y="13148"/>
                  </a:lnTo>
                  <a:lnTo>
                    <a:pt x="3200" y="13098"/>
                  </a:lnTo>
                  <a:lnTo>
                    <a:pt x="2900" y="12998"/>
                  </a:lnTo>
                  <a:lnTo>
                    <a:pt x="2575" y="12898"/>
                  </a:lnTo>
                  <a:lnTo>
                    <a:pt x="2300" y="12748"/>
                  </a:lnTo>
                  <a:lnTo>
                    <a:pt x="2025" y="12598"/>
                  </a:lnTo>
                  <a:lnTo>
                    <a:pt x="1775" y="12398"/>
                  </a:lnTo>
                  <a:lnTo>
                    <a:pt x="1525" y="12198"/>
                  </a:lnTo>
                  <a:lnTo>
                    <a:pt x="1325" y="11948"/>
                  </a:lnTo>
                  <a:lnTo>
                    <a:pt x="1125" y="11698"/>
                  </a:lnTo>
                  <a:lnTo>
                    <a:pt x="975" y="11423"/>
                  </a:lnTo>
                  <a:lnTo>
                    <a:pt x="825" y="11148"/>
                  </a:lnTo>
                  <a:lnTo>
                    <a:pt x="725" y="10823"/>
                  </a:lnTo>
                  <a:lnTo>
                    <a:pt x="625" y="10523"/>
                  </a:lnTo>
                  <a:lnTo>
                    <a:pt x="575" y="10198"/>
                  </a:lnTo>
                  <a:lnTo>
                    <a:pt x="575" y="9849"/>
                  </a:lnTo>
                  <a:lnTo>
                    <a:pt x="575" y="9524"/>
                  </a:lnTo>
                  <a:lnTo>
                    <a:pt x="625" y="9199"/>
                  </a:lnTo>
                  <a:lnTo>
                    <a:pt x="725" y="8874"/>
                  </a:lnTo>
                  <a:lnTo>
                    <a:pt x="825" y="8574"/>
                  </a:lnTo>
                  <a:lnTo>
                    <a:pt x="975" y="8274"/>
                  </a:lnTo>
                  <a:lnTo>
                    <a:pt x="1125" y="7999"/>
                  </a:lnTo>
                  <a:lnTo>
                    <a:pt x="1325" y="7749"/>
                  </a:lnTo>
                  <a:lnTo>
                    <a:pt x="1525" y="7524"/>
                  </a:lnTo>
                  <a:lnTo>
                    <a:pt x="1775" y="7299"/>
                  </a:lnTo>
                  <a:lnTo>
                    <a:pt x="2025" y="7124"/>
                  </a:lnTo>
                  <a:lnTo>
                    <a:pt x="2300" y="6949"/>
                  </a:lnTo>
                  <a:lnTo>
                    <a:pt x="2575" y="6824"/>
                  </a:lnTo>
                  <a:lnTo>
                    <a:pt x="2900" y="6699"/>
                  </a:lnTo>
                  <a:lnTo>
                    <a:pt x="3200" y="6624"/>
                  </a:lnTo>
                  <a:lnTo>
                    <a:pt x="3525" y="6574"/>
                  </a:lnTo>
                  <a:lnTo>
                    <a:pt x="3875" y="6549"/>
                  </a:lnTo>
                  <a:close/>
                  <a:moveTo>
                    <a:pt x="2425" y="13448"/>
                  </a:moveTo>
                  <a:lnTo>
                    <a:pt x="2700" y="13548"/>
                  </a:lnTo>
                  <a:lnTo>
                    <a:pt x="3000" y="13623"/>
                  </a:lnTo>
                  <a:lnTo>
                    <a:pt x="3000" y="19122"/>
                  </a:lnTo>
                  <a:lnTo>
                    <a:pt x="2425" y="19122"/>
                  </a:lnTo>
                  <a:lnTo>
                    <a:pt x="2425" y="13448"/>
                  </a:lnTo>
                  <a:close/>
                  <a:moveTo>
                    <a:pt x="5300" y="13448"/>
                  </a:moveTo>
                  <a:lnTo>
                    <a:pt x="5300" y="19122"/>
                  </a:lnTo>
                  <a:lnTo>
                    <a:pt x="4750" y="19122"/>
                  </a:lnTo>
                  <a:lnTo>
                    <a:pt x="4750" y="17247"/>
                  </a:lnTo>
                  <a:lnTo>
                    <a:pt x="4725" y="17147"/>
                  </a:lnTo>
                  <a:lnTo>
                    <a:pt x="4650" y="17047"/>
                  </a:lnTo>
                  <a:lnTo>
                    <a:pt x="4575" y="16997"/>
                  </a:lnTo>
                  <a:lnTo>
                    <a:pt x="4450" y="16972"/>
                  </a:lnTo>
                  <a:lnTo>
                    <a:pt x="4350" y="16997"/>
                  </a:lnTo>
                  <a:lnTo>
                    <a:pt x="4250" y="17047"/>
                  </a:lnTo>
                  <a:lnTo>
                    <a:pt x="4200" y="17147"/>
                  </a:lnTo>
                  <a:lnTo>
                    <a:pt x="4175" y="17247"/>
                  </a:lnTo>
                  <a:lnTo>
                    <a:pt x="4175" y="19122"/>
                  </a:lnTo>
                  <a:lnTo>
                    <a:pt x="3575" y="19122"/>
                  </a:lnTo>
                  <a:lnTo>
                    <a:pt x="3575" y="13723"/>
                  </a:lnTo>
                  <a:lnTo>
                    <a:pt x="4175" y="13723"/>
                  </a:lnTo>
                  <a:lnTo>
                    <a:pt x="4175" y="15897"/>
                  </a:lnTo>
                  <a:lnTo>
                    <a:pt x="4200" y="16022"/>
                  </a:lnTo>
                  <a:lnTo>
                    <a:pt x="4250" y="16122"/>
                  </a:lnTo>
                  <a:lnTo>
                    <a:pt x="4350" y="16172"/>
                  </a:lnTo>
                  <a:lnTo>
                    <a:pt x="4450" y="16197"/>
                  </a:lnTo>
                  <a:lnTo>
                    <a:pt x="4575" y="16172"/>
                  </a:lnTo>
                  <a:lnTo>
                    <a:pt x="4650" y="16122"/>
                  </a:lnTo>
                  <a:lnTo>
                    <a:pt x="4725" y="16022"/>
                  </a:lnTo>
                  <a:lnTo>
                    <a:pt x="4750" y="15897"/>
                  </a:lnTo>
                  <a:lnTo>
                    <a:pt x="4750" y="13623"/>
                  </a:lnTo>
                  <a:lnTo>
                    <a:pt x="5025" y="13548"/>
                  </a:lnTo>
                  <a:lnTo>
                    <a:pt x="5300" y="13448"/>
                  </a:lnTo>
                  <a:close/>
                  <a:moveTo>
                    <a:pt x="2150" y="0"/>
                  </a:moveTo>
                  <a:lnTo>
                    <a:pt x="2025" y="25"/>
                  </a:lnTo>
                  <a:lnTo>
                    <a:pt x="1950" y="75"/>
                  </a:lnTo>
                  <a:lnTo>
                    <a:pt x="1875" y="175"/>
                  </a:lnTo>
                  <a:lnTo>
                    <a:pt x="1850" y="275"/>
                  </a:lnTo>
                  <a:lnTo>
                    <a:pt x="1850" y="6549"/>
                  </a:lnTo>
                  <a:lnTo>
                    <a:pt x="1650" y="6674"/>
                  </a:lnTo>
                  <a:lnTo>
                    <a:pt x="1450" y="6824"/>
                  </a:lnTo>
                  <a:lnTo>
                    <a:pt x="1275" y="6974"/>
                  </a:lnTo>
                  <a:lnTo>
                    <a:pt x="1100" y="7149"/>
                  </a:lnTo>
                  <a:lnTo>
                    <a:pt x="925" y="7324"/>
                  </a:lnTo>
                  <a:lnTo>
                    <a:pt x="775" y="7524"/>
                  </a:lnTo>
                  <a:lnTo>
                    <a:pt x="625" y="7724"/>
                  </a:lnTo>
                  <a:lnTo>
                    <a:pt x="500" y="7924"/>
                  </a:lnTo>
                  <a:lnTo>
                    <a:pt x="375" y="8149"/>
                  </a:lnTo>
                  <a:lnTo>
                    <a:pt x="275" y="8374"/>
                  </a:lnTo>
                  <a:lnTo>
                    <a:pt x="200" y="8599"/>
                  </a:lnTo>
                  <a:lnTo>
                    <a:pt x="125" y="8849"/>
                  </a:lnTo>
                  <a:lnTo>
                    <a:pt x="75" y="9074"/>
                  </a:lnTo>
                  <a:lnTo>
                    <a:pt x="25" y="9349"/>
                  </a:lnTo>
                  <a:lnTo>
                    <a:pt x="0" y="9599"/>
                  </a:lnTo>
                  <a:lnTo>
                    <a:pt x="0" y="9849"/>
                  </a:lnTo>
                  <a:lnTo>
                    <a:pt x="0" y="10123"/>
                  </a:lnTo>
                  <a:lnTo>
                    <a:pt x="25" y="10373"/>
                  </a:lnTo>
                  <a:lnTo>
                    <a:pt x="75" y="10623"/>
                  </a:lnTo>
                  <a:lnTo>
                    <a:pt x="125" y="10873"/>
                  </a:lnTo>
                  <a:lnTo>
                    <a:pt x="200" y="11098"/>
                  </a:lnTo>
                  <a:lnTo>
                    <a:pt x="275" y="11348"/>
                  </a:lnTo>
                  <a:lnTo>
                    <a:pt x="375" y="11573"/>
                  </a:lnTo>
                  <a:lnTo>
                    <a:pt x="500" y="11773"/>
                  </a:lnTo>
                  <a:lnTo>
                    <a:pt x="625" y="11998"/>
                  </a:lnTo>
                  <a:lnTo>
                    <a:pt x="775" y="12198"/>
                  </a:lnTo>
                  <a:lnTo>
                    <a:pt x="925" y="12373"/>
                  </a:lnTo>
                  <a:lnTo>
                    <a:pt x="1100" y="12573"/>
                  </a:lnTo>
                  <a:lnTo>
                    <a:pt x="1275" y="12723"/>
                  </a:lnTo>
                  <a:lnTo>
                    <a:pt x="1450" y="12898"/>
                  </a:lnTo>
                  <a:lnTo>
                    <a:pt x="1650" y="13048"/>
                  </a:lnTo>
                  <a:lnTo>
                    <a:pt x="1850" y="13173"/>
                  </a:lnTo>
                  <a:lnTo>
                    <a:pt x="1850" y="19422"/>
                  </a:lnTo>
                  <a:lnTo>
                    <a:pt x="1875" y="19522"/>
                  </a:lnTo>
                  <a:lnTo>
                    <a:pt x="1950" y="19622"/>
                  </a:lnTo>
                  <a:lnTo>
                    <a:pt x="2025" y="19697"/>
                  </a:lnTo>
                  <a:lnTo>
                    <a:pt x="2150" y="19722"/>
                  </a:lnTo>
                  <a:lnTo>
                    <a:pt x="5599" y="19722"/>
                  </a:lnTo>
                  <a:lnTo>
                    <a:pt x="5699" y="19697"/>
                  </a:lnTo>
                  <a:lnTo>
                    <a:pt x="5799" y="19622"/>
                  </a:lnTo>
                  <a:lnTo>
                    <a:pt x="5849" y="19522"/>
                  </a:lnTo>
                  <a:lnTo>
                    <a:pt x="5874" y="19422"/>
                  </a:lnTo>
                  <a:lnTo>
                    <a:pt x="5874" y="13173"/>
                  </a:lnTo>
                  <a:lnTo>
                    <a:pt x="6249" y="12923"/>
                  </a:lnTo>
                  <a:lnTo>
                    <a:pt x="6599" y="12598"/>
                  </a:lnTo>
                  <a:lnTo>
                    <a:pt x="6899" y="12273"/>
                  </a:lnTo>
                  <a:lnTo>
                    <a:pt x="7174" y="11898"/>
                  </a:lnTo>
                  <a:lnTo>
                    <a:pt x="7374" y="11498"/>
                  </a:lnTo>
                  <a:lnTo>
                    <a:pt x="7549" y="11073"/>
                  </a:lnTo>
                  <a:lnTo>
                    <a:pt x="7674" y="10623"/>
                  </a:lnTo>
                  <a:lnTo>
                    <a:pt x="7749" y="10148"/>
                  </a:lnTo>
                  <a:lnTo>
                    <a:pt x="8024" y="10148"/>
                  </a:lnTo>
                  <a:lnTo>
                    <a:pt x="8149" y="10123"/>
                  </a:lnTo>
                  <a:lnTo>
                    <a:pt x="8249" y="10048"/>
                  </a:lnTo>
                  <a:lnTo>
                    <a:pt x="8299" y="9973"/>
                  </a:lnTo>
                  <a:lnTo>
                    <a:pt x="8324" y="9849"/>
                  </a:lnTo>
                  <a:lnTo>
                    <a:pt x="8299" y="9749"/>
                  </a:lnTo>
                  <a:lnTo>
                    <a:pt x="8249" y="9649"/>
                  </a:lnTo>
                  <a:lnTo>
                    <a:pt x="8149" y="9599"/>
                  </a:lnTo>
                  <a:lnTo>
                    <a:pt x="8024" y="9574"/>
                  </a:lnTo>
                  <a:lnTo>
                    <a:pt x="7749" y="9574"/>
                  </a:lnTo>
                  <a:lnTo>
                    <a:pt x="7674" y="9099"/>
                  </a:lnTo>
                  <a:lnTo>
                    <a:pt x="7549" y="8649"/>
                  </a:lnTo>
                  <a:lnTo>
                    <a:pt x="7374" y="8224"/>
                  </a:lnTo>
                  <a:lnTo>
                    <a:pt x="7174" y="7799"/>
                  </a:lnTo>
                  <a:lnTo>
                    <a:pt x="6899" y="7449"/>
                  </a:lnTo>
                  <a:lnTo>
                    <a:pt x="6599" y="7099"/>
                  </a:lnTo>
                  <a:lnTo>
                    <a:pt x="6249" y="6799"/>
                  </a:lnTo>
                  <a:lnTo>
                    <a:pt x="5874" y="6549"/>
                  </a:lnTo>
                  <a:lnTo>
                    <a:pt x="5874" y="275"/>
                  </a:lnTo>
                  <a:lnTo>
                    <a:pt x="5849" y="175"/>
                  </a:lnTo>
                  <a:lnTo>
                    <a:pt x="5799" y="75"/>
                  </a:lnTo>
                  <a:lnTo>
                    <a:pt x="5699" y="25"/>
                  </a:lnTo>
                  <a:lnTo>
                    <a:pt x="5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9"/>
            <p:cNvSpPr/>
            <p:nvPr/>
          </p:nvSpPr>
          <p:spPr>
            <a:xfrm>
              <a:off x="2775175" y="2708750"/>
              <a:ext cx="85625" cy="100000"/>
            </a:xfrm>
            <a:custGeom>
              <a:avLst/>
              <a:gdLst/>
              <a:ahLst/>
              <a:cxnLst/>
              <a:rect l="l" t="t" r="r" b="b"/>
              <a:pathLst>
                <a:path w="3425" h="4000" extrusionOk="0">
                  <a:moveTo>
                    <a:pt x="1700" y="1025"/>
                  </a:moveTo>
                  <a:lnTo>
                    <a:pt x="1850" y="1275"/>
                  </a:lnTo>
                  <a:lnTo>
                    <a:pt x="2025" y="1525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25" y="2475"/>
                  </a:lnTo>
                  <a:lnTo>
                    <a:pt x="1850" y="2725"/>
                  </a:lnTo>
                  <a:lnTo>
                    <a:pt x="1700" y="2950"/>
                  </a:lnTo>
                  <a:lnTo>
                    <a:pt x="1550" y="2725"/>
                  </a:lnTo>
                  <a:lnTo>
                    <a:pt x="1375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375" y="1525"/>
                  </a:lnTo>
                  <a:lnTo>
                    <a:pt x="1550" y="1275"/>
                  </a:lnTo>
                  <a:lnTo>
                    <a:pt x="1700" y="1025"/>
                  </a:lnTo>
                  <a:close/>
                  <a:moveTo>
                    <a:pt x="1600" y="1"/>
                  </a:moveTo>
                  <a:lnTo>
                    <a:pt x="1525" y="51"/>
                  </a:lnTo>
                  <a:lnTo>
                    <a:pt x="1450" y="126"/>
                  </a:lnTo>
                  <a:lnTo>
                    <a:pt x="1425" y="226"/>
                  </a:lnTo>
                  <a:lnTo>
                    <a:pt x="1350" y="426"/>
                  </a:lnTo>
                  <a:lnTo>
                    <a:pt x="1275" y="600"/>
                  </a:lnTo>
                  <a:lnTo>
                    <a:pt x="1150" y="825"/>
                  </a:lnTo>
                  <a:lnTo>
                    <a:pt x="975" y="1075"/>
                  </a:lnTo>
                  <a:lnTo>
                    <a:pt x="775" y="1325"/>
                  </a:lnTo>
                  <a:lnTo>
                    <a:pt x="650" y="1450"/>
                  </a:lnTo>
                  <a:lnTo>
                    <a:pt x="500" y="1550"/>
                  </a:lnTo>
                  <a:lnTo>
                    <a:pt x="350" y="1650"/>
                  </a:lnTo>
                  <a:lnTo>
                    <a:pt x="175" y="1725"/>
                  </a:lnTo>
                  <a:lnTo>
                    <a:pt x="100" y="1775"/>
                  </a:lnTo>
                  <a:lnTo>
                    <a:pt x="25" y="1825"/>
                  </a:lnTo>
                  <a:lnTo>
                    <a:pt x="0" y="1925"/>
                  </a:lnTo>
                  <a:lnTo>
                    <a:pt x="0" y="2000"/>
                  </a:lnTo>
                  <a:lnTo>
                    <a:pt x="0" y="2075"/>
                  </a:lnTo>
                  <a:lnTo>
                    <a:pt x="25" y="2150"/>
                  </a:lnTo>
                  <a:lnTo>
                    <a:pt x="100" y="2225"/>
                  </a:lnTo>
                  <a:lnTo>
                    <a:pt x="175" y="2275"/>
                  </a:lnTo>
                  <a:lnTo>
                    <a:pt x="350" y="2350"/>
                  </a:lnTo>
                  <a:lnTo>
                    <a:pt x="500" y="2450"/>
                  </a:lnTo>
                  <a:lnTo>
                    <a:pt x="650" y="2550"/>
                  </a:lnTo>
                  <a:lnTo>
                    <a:pt x="775" y="2675"/>
                  </a:lnTo>
                  <a:lnTo>
                    <a:pt x="975" y="2900"/>
                  </a:lnTo>
                  <a:lnTo>
                    <a:pt x="1150" y="3150"/>
                  </a:lnTo>
                  <a:lnTo>
                    <a:pt x="1275" y="3400"/>
                  </a:lnTo>
                  <a:lnTo>
                    <a:pt x="1350" y="3575"/>
                  </a:lnTo>
                  <a:lnTo>
                    <a:pt x="1425" y="3775"/>
                  </a:lnTo>
                  <a:lnTo>
                    <a:pt x="1450" y="3875"/>
                  </a:lnTo>
                  <a:lnTo>
                    <a:pt x="1525" y="3925"/>
                  </a:lnTo>
                  <a:lnTo>
                    <a:pt x="1600" y="3975"/>
                  </a:lnTo>
                  <a:lnTo>
                    <a:pt x="1700" y="4000"/>
                  </a:lnTo>
                  <a:lnTo>
                    <a:pt x="1800" y="3975"/>
                  </a:lnTo>
                  <a:lnTo>
                    <a:pt x="1875" y="3925"/>
                  </a:lnTo>
                  <a:lnTo>
                    <a:pt x="1950" y="3875"/>
                  </a:lnTo>
                  <a:lnTo>
                    <a:pt x="1975" y="3775"/>
                  </a:lnTo>
                  <a:lnTo>
                    <a:pt x="2050" y="3575"/>
                  </a:lnTo>
                  <a:lnTo>
                    <a:pt x="2125" y="3375"/>
                  </a:lnTo>
                  <a:lnTo>
                    <a:pt x="2250" y="3150"/>
                  </a:lnTo>
                  <a:lnTo>
                    <a:pt x="2425" y="2900"/>
                  </a:lnTo>
                  <a:lnTo>
                    <a:pt x="2650" y="2675"/>
                  </a:lnTo>
                  <a:lnTo>
                    <a:pt x="2775" y="2550"/>
                  </a:lnTo>
                  <a:lnTo>
                    <a:pt x="2900" y="2450"/>
                  </a:lnTo>
                  <a:lnTo>
                    <a:pt x="3075" y="2350"/>
                  </a:lnTo>
                  <a:lnTo>
                    <a:pt x="3250" y="2275"/>
                  </a:lnTo>
                  <a:lnTo>
                    <a:pt x="3300" y="2225"/>
                  </a:lnTo>
                  <a:lnTo>
                    <a:pt x="3375" y="2150"/>
                  </a:lnTo>
                  <a:lnTo>
                    <a:pt x="3400" y="2075"/>
                  </a:lnTo>
                  <a:lnTo>
                    <a:pt x="3425" y="2000"/>
                  </a:lnTo>
                  <a:lnTo>
                    <a:pt x="3400" y="1900"/>
                  </a:lnTo>
                  <a:lnTo>
                    <a:pt x="3375" y="1825"/>
                  </a:lnTo>
                  <a:lnTo>
                    <a:pt x="3300" y="1775"/>
                  </a:lnTo>
                  <a:lnTo>
                    <a:pt x="3250" y="1725"/>
                  </a:lnTo>
                  <a:lnTo>
                    <a:pt x="3075" y="1650"/>
                  </a:lnTo>
                  <a:lnTo>
                    <a:pt x="2900" y="1550"/>
                  </a:lnTo>
                  <a:lnTo>
                    <a:pt x="2775" y="1450"/>
                  </a:lnTo>
                  <a:lnTo>
                    <a:pt x="2625" y="1325"/>
                  </a:lnTo>
                  <a:lnTo>
                    <a:pt x="2425" y="1075"/>
                  </a:lnTo>
                  <a:lnTo>
                    <a:pt x="2250" y="825"/>
                  </a:lnTo>
                  <a:lnTo>
                    <a:pt x="2125" y="600"/>
                  </a:lnTo>
                  <a:lnTo>
                    <a:pt x="2050" y="401"/>
                  </a:lnTo>
                  <a:lnTo>
                    <a:pt x="1975" y="226"/>
                  </a:lnTo>
                  <a:lnTo>
                    <a:pt x="1950" y="126"/>
                  </a:lnTo>
                  <a:lnTo>
                    <a:pt x="1875" y="51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9"/>
            <p:cNvSpPr/>
            <p:nvPr/>
          </p:nvSpPr>
          <p:spPr>
            <a:xfrm>
              <a:off x="2830150" y="2813725"/>
              <a:ext cx="47525" cy="48150"/>
            </a:xfrm>
            <a:custGeom>
              <a:avLst/>
              <a:gdLst/>
              <a:ahLst/>
              <a:cxnLst/>
              <a:rect l="l" t="t" r="r" b="b"/>
              <a:pathLst>
                <a:path w="1901" h="1926" extrusionOk="0">
                  <a:moveTo>
                    <a:pt x="951" y="1"/>
                  </a:moveTo>
                  <a:lnTo>
                    <a:pt x="851" y="26"/>
                  </a:lnTo>
                  <a:lnTo>
                    <a:pt x="751" y="101"/>
                  </a:lnTo>
                  <a:lnTo>
                    <a:pt x="701" y="201"/>
                  </a:lnTo>
                  <a:lnTo>
                    <a:pt x="676" y="301"/>
                  </a:lnTo>
                  <a:lnTo>
                    <a:pt x="676" y="676"/>
                  </a:lnTo>
                  <a:lnTo>
                    <a:pt x="301" y="676"/>
                  </a:lnTo>
                  <a:lnTo>
                    <a:pt x="176" y="701"/>
                  </a:lnTo>
                  <a:lnTo>
                    <a:pt x="76" y="776"/>
                  </a:lnTo>
                  <a:lnTo>
                    <a:pt x="26" y="851"/>
                  </a:lnTo>
                  <a:lnTo>
                    <a:pt x="1" y="976"/>
                  </a:lnTo>
                  <a:lnTo>
                    <a:pt x="26" y="1076"/>
                  </a:lnTo>
                  <a:lnTo>
                    <a:pt x="76" y="1176"/>
                  </a:lnTo>
                  <a:lnTo>
                    <a:pt x="176" y="1226"/>
                  </a:lnTo>
                  <a:lnTo>
                    <a:pt x="301" y="1251"/>
                  </a:lnTo>
                  <a:lnTo>
                    <a:pt x="676" y="1251"/>
                  </a:lnTo>
                  <a:lnTo>
                    <a:pt x="676" y="1626"/>
                  </a:lnTo>
                  <a:lnTo>
                    <a:pt x="701" y="1751"/>
                  </a:lnTo>
                  <a:lnTo>
                    <a:pt x="751" y="1850"/>
                  </a:lnTo>
                  <a:lnTo>
                    <a:pt x="851" y="1900"/>
                  </a:lnTo>
                  <a:lnTo>
                    <a:pt x="951" y="1925"/>
                  </a:lnTo>
                  <a:lnTo>
                    <a:pt x="1076" y="1900"/>
                  </a:lnTo>
                  <a:lnTo>
                    <a:pt x="1151" y="1850"/>
                  </a:lnTo>
                  <a:lnTo>
                    <a:pt x="1226" y="1751"/>
                  </a:lnTo>
                  <a:lnTo>
                    <a:pt x="1251" y="1626"/>
                  </a:lnTo>
                  <a:lnTo>
                    <a:pt x="1251" y="1251"/>
                  </a:lnTo>
                  <a:lnTo>
                    <a:pt x="1626" y="1251"/>
                  </a:lnTo>
                  <a:lnTo>
                    <a:pt x="1726" y="1226"/>
                  </a:lnTo>
                  <a:lnTo>
                    <a:pt x="1826" y="1176"/>
                  </a:lnTo>
                  <a:lnTo>
                    <a:pt x="1901" y="1076"/>
                  </a:lnTo>
                  <a:lnTo>
                    <a:pt x="1901" y="976"/>
                  </a:lnTo>
                  <a:lnTo>
                    <a:pt x="1901" y="851"/>
                  </a:lnTo>
                  <a:lnTo>
                    <a:pt x="1826" y="776"/>
                  </a:lnTo>
                  <a:lnTo>
                    <a:pt x="1726" y="701"/>
                  </a:lnTo>
                  <a:lnTo>
                    <a:pt x="1626" y="676"/>
                  </a:lnTo>
                  <a:lnTo>
                    <a:pt x="1251" y="676"/>
                  </a:lnTo>
                  <a:lnTo>
                    <a:pt x="1251" y="301"/>
                  </a:lnTo>
                  <a:lnTo>
                    <a:pt x="1226" y="201"/>
                  </a:lnTo>
                  <a:lnTo>
                    <a:pt x="1151" y="101"/>
                  </a:lnTo>
                  <a:lnTo>
                    <a:pt x="1076" y="26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89"/>
          <p:cNvGrpSpPr/>
          <p:nvPr/>
        </p:nvGrpSpPr>
        <p:grpSpPr>
          <a:xfrm>
            <a:off x="7378252" y="2227248"/>
            <a:ext cx="287576" cy="106565"/>
            <a:chOff x="3933100" y="2766250"/>
            <a:chExt cx="492425" cy="182475"/>
          </a:xfrm>
        </p:grpSpPr>
        <p:sp>
          <p:nvSpPr>
            <p:cNvPr id="1369" name="Google Shape;1369;p89"/>
            <p:cNvSpPr/>
            <p:nvPr/>
          </p:nvSpPr>
          <p:spPr>
            <a:xfrm>
              <a:off x="3933100" y="2766250"/>
              <a:ext cx="492425" cy="182475"/>
            </a:xfrm>
            <a:custGeom>
              <a:avLst/>
              <a:gdLst/>
              <a:ahLst/>
              <a:cxnLst/>
              <a:rect l="l" t="t" r="r" b="b"/>
              <a:pathLst>
                <a:path w="19697" h="7299" extrusionOk="0">
                  <a:moveTo>
                    <a:pt x="2650" y="0"/>
                  </a:moveTo>
                  <a:lnTo>
                    <a:pt x="1625" y="25"/>
                  </a:lnTo>
                  <a:lnTo>
                    <a:pt x="650" y="50"/>
                  </a:lnTo>
                  <a:lnTo>
                    <a:pt x="275" y="75"/>
                  </a:lnTo>
                  <a:lnTo>
                    <a:pt x="175" y="100"/>
                  </a:lnTo>
                  <a:lnTo>
                    <a:pt x="75" y="150"/>
                  </a:lnTo>
                  <a:lnTo>
                    <a:pt x="25" y="250"/>
                  </a:lnTo>
                  <a:lnTo>
                    <a:pt x="0" y="350"/>
                  </a:lnTo>
                  <a:lnTo>
                    <a:pt x="0" y="1775"/>
                  </a:lnTo>
                  <a:lnTo>
                    <a:pt x="0" y="1850"/>
                  </a:lnTo>
                  <a:lnTo>
                    <a:pt x="25" y="1925"/>
                  </a:lnTo>
                  <a:lnTo>
                    <a:pt x="75" y="2000"/>
                  </a:lnTo>
                  <a:lnTo>
                    <a:pt x="150" y="2025"/>
                  </a:lnTo>
                  <a:lnTo>
                    <a:pt x="700" y="2350"/>
                  </a:lnTo>
                  <a:lnTo>
                    <a:pt x="850" y="3475"/>
                  </a:lnTo>
                  <a:lnTo>
                    <a:pt x="900" y="3849"/>
                  </a:lnTo>
                  <a:lnTo>
                    <a:pt x="1000" y="4249"/>
                  </a:lnTo>
                  <a:lnTo>
                    <a:pt x="1100" y="4599"/>
                  </a:lnTo>
                  <a:lnTo>
                    <a:pt x="1225" y="4949"/>
                  </a:lnTo>
                  <a:lnTo>
                    <a:pt x="1450" y="5449"/>
                  </a:lnTo>
                  <a:lnTo>
                    <a:pt x="1575" y="5674"/>
                  </a:lnTo>
                  <a:lnTo>
                    <a:pt x="1700" y="5874"/>
                  </a:lnTo>
                  <a:lnTo>
                    <a:pt x="1900" y="6149"/>
                  </a:lnTo>
                  <a:lnTo>
                    <a:pt x="2150" y="6399"/>
                  </a:lnTo>
                  <a:lnTo>
                    <a:pt x="2475" y="6624"/>
                  </a:lnTo>
                  <a:lnTo>
                    <a:pt x="2650" y="6749"/>
                  </a:lnTo>
                  <a:lnTo>
                    <a:pt x="2850" y="6849"/>
                  </a:lnTo>
                  <a:lnTo>
                    <a:pt x="3075" y="6949"/>
                  </a:lnTo>
                  <a:lnTo>
                    <a:pt x="3325" y="7024"/>
                  </a:lnTo>
                  <a:lnTo>
                    <a:pt x="3575" y="7099"/>
                  </a:lnTo>
                  <a:lnTo>
                    <a:pt x="3874" y="7174"/>
                  </a:lnTo>
                  <a:lnTo>
                    <a:pt x="4174" y="7224"/>
                  </a:lnTo>
                  <a:lnTo>
                    <a:pt x="4499" y="7274"/>
                  </a:lnTo>
                  <a:lnTo>
                    <a:pt x="4849" y="7299"/>
                  </a:lnTo>
                  <a:lnTo>
                    <a:pt x="5799" y="7299"/>
                  </a:lnTo>
                  <a:lnTo>
                    <a:pt x="6399" y="7224"/>
                  </a:lnTo>
                  <a:lnTo>
                    <a:pt x="6824" y="7174"/>
                  </a:lnTo>
                  <a:lnTo>
                    <a:pt x="7049" y="7099"/>
                  </a:lnTo>
                  <a:lnTo>
                    <a:pt x="7299" y="6999"/>
                  </a:lnTo>
                  <a:lnTo>
                    <a:pt x="7599" y="6849"/>
                  </a:lnTo>
                  <a:lnTo>
                    <a:pt x="7874" y="6674"/>
                  </a:lnTo>
                  <a:lnTo>
                    <a:pt x="8099" y="6449"/>
                  </a:lnTo>
                  <a:lnTo>
                    <a:pt x="8324" y="6224"/>
                  </a:lnTo>
                  <a:lnTo>
                    <a:pt x="8524" y="5999"/>
                  </a:lnTo>
                  <a:lnTo>
                    <a:pt x="8724" y="5724"/>
                  </a:lnTo>
                  <a:lnTo>
                    <a:pt x="8874" y="5474"/>
                  </a:lnTo>
                  <a:lnTo>
                    <a:pt x="9024" y="5199"/>
                  </a:lnTo>
                  <a:lnTo>
                    <a:pt x="9149" y="4899"/>
                  </a:lnTo>
                  <a:lnTo>
                    <a:pt x="9274" y="4599"/>
                  </a:lnTo>
                  <a:lnTo>
                    <a:pt x="9448" y="4024"/>
                  </a:lnTo>
                  <a:lnTo>
                    <a:pt x="9598" y="3425"/>
                  </a:lnTo>
                  <a:lnTo>
                    <a:pt x="9698" y="2850"/>
                  </a:lnTo>
                  <a:lnTo>
                    <a:pt x="9998" y="2850"/>
                  </a:lnTo>
                  <a:lnTo>
                    <a:pt x="10098" y="3425"/>
                  </a:lnTo>
                  <a:lnTo>
                    <a:pt x="10248" y="4024"/>
                  </a:lnTo>
                  <a:lnTo>
                    <a:pt x="10423" y="4599"/>
                  </a:lnTo>
                  <a:lnTo>
                    <a:pt x="10548" y="4899"/>
                  </a:lnTo>
                  <a:lnTo>
                    <a:pt x="10673" y="5199"/>
                  </a:lnTo>
                  <a:lnTo>
                    <a:pt x="10823" y="5474"/>
                  </a:lnTo>
                  <a:lnTo>
                    <a:pt x="10998" y="5724"/>
                  </a:lnTo>
                  <a:lnTo>
                    <a:pt x="11173" y="5999"/>
                  </a:lnTo>
                  <a:lnTo>
                    <a:pt x="11373" y="6224"/>
                  </a:lnTo>
                  <a:lnTo>
                    <a:pt x="11598" y="6449"/>
                  </a:lnTo>
                  <a:lnTo>
                    <a:pt x="11848" y="6674"/>
                  </a:lnTo>
                  <a:lnTo>
                    <a:pt x="12123" y="6849"/>
                  </a:lnTo>
                  <a:lnTo>
                    <a:pt x="12398" y="6999"/>
                  </a:lnTo>
                  <a:lnTo>
                    <a:pt x="12648" y="7099"/>
                  </a:lnTo>
                  <a:lnTo>
                    <a:pt x="12898" y="7174"/>
                  </a:lnTo>
                  <a:lnTo>
                    <a:pt x="13298" y="7224"/>
                  </a:lnTo>
                  <a:lnTo>
                    <a:pt x="13823" y="7274"/>
                  </a:lnTo>
                  <a:lnTo>
                    <a:pt x="14323" y="7299"/>
                  </a:lnTo>
                  <a:lnTo>
                    <a:pt x="14773" y="7299"/>
                  </a:lnTo>
                  <a:lnTo>
                    <a:pt x="15197" y="7274"/>
                  </a:lnTo>
                  <a:lnTo>
                    <a:pt x="15572" y="7224"/>
                  </a:lnTo>
                  <a:lnTo>
                    <a:pt x="15922" y="7149"/>
                  </a:lnTo>
                  <a:lnTo>
                    <a:pt x="16247" y="7074"/>
                  </a:lnTo>
                  <a:lnTo>
                    <a:pt x="16547" y="6974"/>
                  </a:lnTo>
                  <a:lnTo>
                    <a:pt x="16822" y="6874"/>
                  </a:lnTo>
                  <a:lnTo>
                    <a:pt x="17047" y="6749"/>
                  </a:lnTo>
                  <a:lnTo>
                    <a:pt x="17272" y="6624"/>
                  </a:lnTo>
                  <a:lnTo>
                    <a:pt x="17447" y="6474"/>
                  </a:lnTo>
                  <a:lnTo>
                    <a:pt x="17622" y="6324"/>
                  </a:lnTo>
                  <a:lnTo>
                    <a:pt x="17772" y="6174"/>
                  </a:lnTo>
                  <a:lnTo>
                    <a:pt x="17997" y="5874"/>
                  </a:lnTo>
                  <a:lnTo>
                    <a:pt x="18172" y="5599"/>
                  </a:lnTo>
                  <a:lnTo>
                    <a:pt x="18322" y="5324"/>
                  </a:lnTo>
                  <a:lnTo>
                    <a:pt x="18472" y="5024"/>
                  </a:lnTo>
                  <a:lnTo>
                    <a:pt x="18572" y="4724"/>
                  </a:lnTo>
                  <a:lnTo>
                    <a:pt x="18672" y="4424"/>
                  </a:lnTo>
                  <a:lnTo>
                    <a:pt x="18747" y="4099"/>
                  </a:lnTo>
                  <a:lnTo>
                    <a:pt x="18822" y="3774"/>
                  </a:lnTo>
                  <a:lnTo>
                    <a:pt x="18847" y="3475"/>
                  </a:lnTo>
                  <a:lnTo>
                    <a:pt x="18997" y="2350"/>
                  </a:lnTo>
                  <a:lnTo>
                    <a:pt x="19547" y="2025"/>
                  </a:lnTo>
                  <a:lnTo>
                    <a:pt x="19622" y="2000"/>
                  </a:lnTo>
                  <a:lnTo>
                    <a:pt x="19672" y="1925"/>
                  </a:lnTo>
                  <a:lnTo>
                    <a:pt x="19697" y="1850"/>
                  </a:lnTo>
                  <a:lnTo>
                    <a:pt x="19697" y="1775"/>
                  </a:lnTo>
                  <a:lnTo>
                    <a:pt x="19697" y="350"/>
                  </a:lnTo>
                  <a:lnTo>
                    <a:pt x="19697" y="250"/>
                  </a:lnTo>
                  <a:lnTo>
                    <a:pt x="19622" y="150"/>
                  </a:lnTo>
                  <a:lnTo>
                    <a:pt x="19547" y="100"/>
                  </a:lnTo>
                  <a:lnTo>
                    <a:pt x="19422" y="75"/>
                  </a:lnTo>
                  <a:lnTo>
                    <a:pt x="19047" y="50"/>
                  </a:lnTo>
                  <a:lnTo>
                    <a:pt x="18297" y="25"/>
                  </a:lnTo>
                  <a:lnTo>
                    <a:pt x="16622" y="0"/>
                  </a:lnTo>
                  <a:lnTo>
                    <a:pt x="15622" y="25"/>
                  </a:lnTo>
                  <a:lnTo>
                    <a:pt x="14598" y="50"/>
                  </a:lnTo>
                  <a:lnTo>
                    <a:pt x="13598" y="125"/>
                  </a:lnTo>
                  <a:lnTo>
                    <a:pt x="13148" y="175"/>
                  </a:lnTo>
                  <a:lnTo>
                    <a:pt x="12723" y="250"/>
                  </a:lnTo>
                  <a:lnTo>
                    <a:pt x="11798" y="400"/>
                  </a:lnTo>
                  <a:lnTo>
                    <a:pt x="10823" y="525"/>
                  </a:lnTo>
                  <a:lnTo>
                    <a:pt x="10348" y="575"/>
                  </a:lnTo>
                  <a:lnTo>
                    <a:pt x="9848" y="600"/>
                  </a:lnTo>
                  <a:lnTo>
                    <a:pt x="9374" y="575"/>
                  </a:lnTo>
                  <a:lnTo>
                    <a:pt x="8899" y="525"/>
                  </a:lnTo>
                  <a:lnTo>
                    <a:pt x="7899" y="400"/>
                  </a:lnTo>
                  <a:lnTo>
                    <a:pt x="6974" y="250"/>
                  </a:lnTo>
                  <a:lnTo>
                    <a:pt x="6174" y="150"/>
                  </a:lnTo>
                  <a:lnTo>
                    <a:pt x="5199" y="75"/>
                  </a:lnTo>
                  <a:lnTo>
                    <a:pt x="5074" y="75"/>
                  </a:lnTo>
                  <a:lnTo>
                    <a:pt x="4974" y="125"/>
                  </a:lnTo>
                  <a:lnTo>
                    <a:pt x="4924" y="225"/>
                  </a:lnTo>
                  <a:lnTo>
                    <a:pt x="4899" y="325"/>
                  </a:lnTo>
                  <a:lnTo>
                    <a:pt x="4899" y="450"/>
                  </a:lnTo>
                  <a:lnTo>
                    <a:pt x="4974" y="550"/>
                  </a:lnTo>
                  <a:lnTo>
                    <a:pt x="5049" y="600"/>
                  </a:lnTo>
                  <a:lnTo>
                    <a:pt x="5149" y="625"/>
                  </a:lnTo>
                  <a:lnTo>
                    <a:pt x="6099" y="700"/>
                  </a:lnTo>
                  <a:lnTo>
                    <a:pt x="6874" y="825"/>
                  </a:lnTo>
                  <a:lnTo>
                    <a:pt x="7874" y="975"/>
                  </a:lnTo>
                  <a:lnTo>
                    <a:pt x="8824" y="1100"/>
                  </a:lnTo>
                  <a:lnTo>
                    <a:pt x="9324" y="1150"/>
                  </a:lnTo>
                  <a:lnTo>
                    <a:pt x="9848" y="1175"/>
                  </a:lnTo>
                  <a:lnTo>
                    <a:pt x="10373" y="1150"/>
                  </a:lnTo>
                  <a:lnTo>
                    <a:pt x="10898" y="1100"/>
                  </a:lnTo>
                  <a:lnTo>
                    <a:pt x="11823" y="975"/>
                  </a:lnTo>
                  <a:lnTo>
                    <a:pt x="12823" y="825"/>
                  </a:lnTo>
                  <a:lnTo>
                    <a:pt x="13248" y="750"/>
                  </a:lnTo>
                  <a:lnTo>
                    <a:pt x="13698" y="700"/>
                  </a:lnTo>
                  <a:lnTo>
                    <a:pt x="14673" y="625"/>
                  </a:lnTo>
                  <a:lnTo>
                    <a:pt x="15697" y="600"/>
                  </a:lnTo>
                  <a:lnTo>
                    <a:pt x="16697" y="575"/>
                  </a:lnTo>
                  <a:lnTo>
                    <a:pt x="18347" y="600"/>
                  </a:lnTo>
                  <a:lnTo>
                    <a:pt x="19047" y="625"/>
                  </a:lnTo>
                  <a:lnTo>
                    <a:pt x="19122" y="625"/>
                  </a:lnTo>
                  <a:lnTo>
                    <a:pt x="19122" y="1625"/>
                  </a:lnTo>
                  <a:lnTo>
                    <a:pt x="18597" y="1900"/>
                  </a:lnTo>
                  <a:lnTo>
                    <a:pt x="18547" y="1950"/>
                  </a:lnTo>
                  <a:lnTo>
                    <a:pt x="18497" y="2000"/>
                  </a:lnTo>
                  <a:lnTo>
                    <a:pt x="18472" y="2050"/>
                  </a:lnTo>
                  <a:lnTo>
                    <a:pt x="18447" y="2125"/>
                  </a:lnTo>
                  <a:lnTo>
                    <a:pt x="18297" y="3400"/>
                  </a:lnTo>
                  <a:lnTo>
                    <a:pt x="18172" y="3974"/>
                  </a:lnTo>
                  <a:lnTo>
                    <a:pt x="18022" y="4524"/>
                  </a:lnTo>
                  <a:lnTo>
                    <a:pt x="17922" y="4799"/>
                  </a:lnTo>
                  <a:lnTo>
                    <a:pt x="17822" y="5049"/>
                  </a:lnTo>
                  <a:lnTo>
                    <a:pt x="17697" y="5299"/>
                  </a:lnTo>
                  <a:lnTo>
                    <a:pt x="17522" y="5574"/>
                  </a:lnTo>
                  <a:lnTo>
                    <a:pt x="17372" y="5749"/>
                  </a:lnTo>
                  <a:lnTo>
                    <a:pt x="17222" y="5924"/>
                  </a:lnTo>
                  <a:lnTo>
                    <a:pt x="17022" y="6074"/>
                  </a:lnTo>
                  <a:lnTo>
                    <a:pt x="16797" y="6224"/>
                  </a:lnTo>
                  <a:lnTo>
                    <a:pt x="16547" y="6349"/>
                  </a:lnTo>
                  <a:lnTo>
                    <a:pt x="16297" y="6449"/>
                  </a:lnTo>
                  <a:lnTo>
                    <a:pt x="15997" y="6549"/>
                  </a:lnTo>
                  <a:lnTo>
                    <a:pt x="15697" y="6624"/>
                  </a:lnTo>
                  <a:lnTo>
                    <a:pt x="15172" y="6699"/>
                  </a:lnTo>
                  <a:lnTo>
                    <a:pt x="14623" y="6724"/>
                  </a:lnTo>
                  <a:lnTo>
                    <a:pt x="14023" y="6724"/>
                  </a:lnTo>
                  <a:lnTo>
                    <a:pt x="13373" y="6674"/>
                  </a:lnTo>
                  <a:lnTo>
                    <a:pt x="12973" y="6599"/>
                  </a:lnTo>
                  <a:lnTo>
                    <a:pt x="12798" y="6549"/>
                  </a:lnTo>
                  <a:lnTo>
                    <a:pt x="12648" y="6474"/>
                  </a:lnTo>
                  <a:lnTo>
                    <a:pt x="12398" y="6349"/>
                  </a:lnTo>
                  <a:lnTo>
                    <a:pt x="12148" y="6174"/>
                  </a:lnTo>
                  <a:lnTo>
                    <a:pt x="11923" y="5974"/>
                  </a:lnTo>
                  <a:lnTo>
                    <a:pt x="11723" y="5749"/>
                  </a:lnTo>
                  <a:lnTo>
                    <a:pt x="11548" y="5524"/>
                  </a:lnTo>
                  <a:lnTo>
                    <a:pt x="11373" y="5274"/>
                  </a:lnTo>
                  <a:lnTo>
                    <a:pt x="11248" y="5024"/>
                  </a:lnTo>
                  <a:lnTo>
                    <a:pt x="11123" y="4749"/>
                  </a:lnTo>
                  <a:lnTo>
                    <a:pt x="10998" y="4474"/>
                  </a:lnTo>
                  <a:lnTo>
                    <a:pt x="10898" y="4199"/>
                  </a:lnTo>
                  <a:lnTo>
                    <a:pt x="10748" y="3625"/>
                  </a:lnTo>
                  <a:lnTo>
                    <a:pt x="10623" y="3050"/>
                  </a:lnTo>
                  <a:lnTo>
                    <a:pt x="10523" y="2525"/>
                  </a:lnTo>
                  <a:lnTo>
                    <a:pt x="10498" y="2425"/>
                  </a:lnTo>
                  <a:lnTo>
                    <a:pt x="10423" y="2350"/>
                  </a:lnTo>
                  <a:lnTo>
                    <a:pt x="10348" y="2300"/>
                  </a:lnTo>
                  <a:lnTo>
                    <a:pt x="10248" y="2275"/>
                  </a:lnTo>
                  <a:lnTo>
                    <a:pt x="9473" y="2275"/>
                  </a:lnTo>
                  <a:lnTo>
                    <a:pt x="9374" y="2300"/>
                  </a:lnTo>
                  <a:lnTo>
                    <a:pt x="9274" y="2350"/>
                  </a:lnTo>
                  <a:lnTo>
                    <a:pt x="9224" y="2425"/>
                  </a:lnTo>
                  <a:lnTo>
                    <a:pt x="9174" y="2525"/>
                  </a:lnTo>
                  <a:lnTo>
                    <a:pt x="9074" y="3175"/>
                  </a:lnTo>
                  <a:lnTo>
                    <a:pt x="8899" y="3849"/>
                  </a:lnTo>
                  <a:lnTo>
                    <a:pt x="8799" y="4174"/>
                  </a:lnTo>
                  <a:lnTo>
                    <a:pt x="8699" y="4499"/>
                  </a:lnTo>
                  <a:lnTo>
                    <a:pt x="8549" y="4824"/>
                  </a:lnTo>
                  <a:lnTo>
                    <a:pt x="8399" y="5124"/>
                  </a:lnTo>
                  <a:lnTo>
                    <a:pt x="8224" y="5424"/>
                  </a:lnTo>
                  <a:lnTo>
                    <a:pt x="8049" y="5699"/>
                  </a:lnTo>
                  <a:lnTo>
                    <a:pt x="7824" y="5949"/>
                  </a:lnTo>
                  <a:lnTo>
                    <a:pt x="7574" y="6149"/>
                  </a:lnTo>
                  <a:lnTo>
                    <a:pt x="7299" y="6349"/>
                  </a:lnTo>
                  <a:lnTo>
                    <a:pt x="7024" y="6499"/>
                  </a:lnTo>
                  <a:lnTo>
                    <a:pt x="6699" y="6599"/>
                  </a:lnTo>
                  <a:lnTo>
                    <a:pt x="6324" y="6674"/>
                  </a:lnTo>
                  <a:lnTo>
                    <a:pt x="5699" y="6724"/>
                  </a:lnTo>
                  <a:lnTo>
                    <a:pt x="5074" y="6724"/>
                  </a:lnTo>
                  <a:lnTo>
                    <a:pt x="4524" y="6699"/>
                  </a:lnTo>
                  <a:lnTo>
                    <a:pt x="3999" y="6624"/>
                  </a:lnTo>
                  <a:lnTo>
                    <a:pt x="3699" y="6549"/>
                  </a:lnTo>
                  <a:lnTo>
                    <a:pt x="3400" y="6449"/>
                  </a:lnTo>
                  <a:lnTo>
                    <a:pt x="3150" y="6349"/>
                  </a:lnTo>
                  <a:lnTo>
                    <a:pt x="2900" y="6224"/>
                  </a:lnTo>
                  <a:lnTo>
                    <a:pt x="2700" y="6074"/>
                  </a:lnTo>
                  <a:lnTo>
                    <a:pt x="2500" y="5924"/>
                  </a:lnTo>
                  <a:lnTo>
                    <a:pt x="2325" y="5749"/>
                  </a:lnTo>
                  <a:lnTo>
                    <a:pt x="2175" y="5574"/>
                  </a:lnTo>
                  <a:lnTo>
                    <a:pt x="2025" y="5324"/>
                  </a:lnTo>
                  <a:lnTo>
                    <a:pt x="1875" y="5049"/>
                  </a:lnTo>
                  <a:lnTo>
                    <a:pt x="1775" y="4799"/>
                  </a:lnTo>
                  <a:lnTo>
                    <a:pt x="1675" y="4524"/>
                  </a:lnTo>
                  <a:lnTo>
                    <a:pt x="1575" y="4249"/>
                  </a:lnTo>
                  <a:lnTo>
                    <a:pt x="1525" y="3949"/>
                  </a:lnTo>
                  <a:lnTo>
                    <a:pt x="1425" y="3400"/>
                  </a:lnTo>
                  <a:lnTo>
                    <a:pt x="1250" y="2125"/>
                  </a:lnTo>
                  <a:lnTo>
                    <a:pt x="1250" y="2050"/>
                  </a:lnTo>
                  <a:lnTo>
                    <a:pt x="1200" y="2000"/>
                  </a:lnTo>
                  <a:lnTo>
                    <a:pt x="1175" y="1950"/>
                  </a:lnTo>
                  <a:lnTo>
                    <a:pt x="1100" y="1900"/>
                  </a:lnTo>
                  <a:lnTo>
                    <a:pt x="575" y="1625"/>
                  </a:lnTo>
                  <a:lnTo>
                    <a:pt x="575" y="625"/>
                  </a:lnTo>
                  <a:lnTo>
                    <a:pt x="675" y="625"/>
                  </a:lnTo>
                  <a:lnTo>
                    <a:pt x="1650" y="600"/>
                  </a:lnTo>
                  <a:lnTo>
                    <a:pt x="2650" y="575"/>
                  </a:lnTo>
                  <a:lnTo>
                    <a:pt x="3824" y="600"/>
                  </a:lnTo>
                  <a:lnTo>
                    <a:pt x="3949" y="575"/>
                  </a:lnTo>
                  <a:lnTo>
                    <a:pt x="4024" y="500"/>
                  </a:lnTo>
                  <a:lnTo>
                    <a:pt x="4099" y="425"/>
                  </a:lnTo>
                  <a:lnTo>
                    <a:pt x="4124" y="300"/>
                  </a:lnTo>
                  <a:lnTo>
                    <a:pt x="4099" y="200"/>
                  </a:lnTo>
                  <a:lnTo>
                    <a:pt x="4049" y="100"/>
                  </a:lnTo>
                  <a:lnTo>
                    <a:pt x="3949" y="50"/>
                  </a:lnTo>
                  <a:lnTo>
                    <a:pt x="3849" y="25"/>
                  </a:lnTo>
                  <a:lnTo>
                    <a:pt x="2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9"/>
            <p:cNvSpPr/>
            <p:nvPr/>
          </p:nvSpPr>
          <p:spPr>
            <a:xfrm>
              <a:off x="3978075" y="2790600"/>
              <a:ext cx="166875" cy="134400"/>
            </a:xfrm>
            <a:custGeom>
              <a:avLst/>
              <a:gdLst/>
              <a:ahLst/>
              <a:cxnLst/>
              <a:rect l="l" t="t" r="r" b="b"/>
              <a:pathLst>
                <a:path w="6675" h="5376" extrusionOk="0">
                  <a:moveTo>
                    <a:pt x="2475" y="576"/>
                  </a:moveTo>
                  <a:lnTo>
                    <a:pt x="3125" y="601"/>
                  </a:lnTo>
                  <a:lnTo>
                    <a:pt x="3800" y="701"/>
                  </a:lnTo>
                  <a:lnTo>
                    <a:pt x="4500" y="826"/>
                  </a:lnTo>
                  <a:lnTo>
                    <a:pt x="5175" y="1001"/>
                  </a:lnTo>
                  <a:lnTo>
                    <a:pt x="5400" y="1076"/>
                  </a:lnTo>
                  <a:lnTo>
                    <a:pt x="5600" y="1151"/>
                  </a:lnTo>
                  <a:lnTo>
                    <a:pt x="5750" y="1226"/>
                  </a:lnTo>
                  <a:lnTo>
                    <a:pt x="5875" y="1326"/>
                  </a:lnTo>
                  <a:lnTo>
                    <a:pt x="5975" y="1401"/>
                  </a:lnTo>
                  <a:lnTo>
                    <a:pt x="6025" y="1526"/>
                  </a:lnTo>
                  <a:lnTo>
                    <a:pt x="6075" y="1626"/>
                  </a:lnTo>
                  <a:lnTo>
                    <a:pt x="6100" y="1776"/>
                  </a:lnTo>
                  <a:lnTo>
                    <a:pt x="6100" y="1976"/>
                  </a:lnTo>
                  <a:lnTo>
                    <a:pt x="6075" y="2201"/>
                  </a:lnTo>
                  <a:lnTo>
                    <a:pt x="6025" y="2426"/>
                  </a:lnTo>
                  <a:lnTo>
                    <a:pt x="5950" y="2700"/>
                  </a:lnTo>
                  <a:lnTo>
                    <a:pt x="5775" y="3200"/>
                  </a:lnTo>
                  <a:lnTo>
                    <a:pt x="5575" y="3675"/>
                  </a:lnTo>
                  <a:lnTo>
                    <a:pt x="5450" y="3900"/>
                  </a:lnTo>
                  <a:lnTo>
                    <a:pt x="5325" y="4100"/>
                  </a:lnTo>
                  <a:lnTo>
                    <a:pt x="5175" y="4275"/>
                  </a:lnTo>
                  <a:lnTo>
                    <a:pt x="5000" y="4450"/>
                  </a:lnTo>
                  <a:lnTo>
                    <a:pt x="4825" y="4550"/>
                  </a:lnTo>
                  <a:lnTo>
                    <a:pt x="4650" y="4650"/>
                  </a:lnTo>
                  <a:lnTo>
                    <a:pt x="4475" y="4725"/>
                  </a:lnTo>
                  <a:lnTo>
                    <a:pt x="4300" y="4750"/>
                  </a:lnTo>
                  <a:lnTo>
                    <a:pt x="4075" y="4800"/>
                  </a:lnTo>
                  <a:lnTo>
                    <a:pt x="3875" y="4800"/>
                  </a:lnTo>
                  <a:lnTo>
                    <a:pt x="3375" y="4775"/>
                  </a:lnTo>
                  <a:lnTo>
                    <a:pt x="2950" y="4725"/>
                  </a:lnTo>
                  <a:lnTo>
                    <a:pt x="2575" y="4675"/>
                  </a:lnTo>
                  <a:lnTo>
                    <a:pt x="2225" y="4575"/>
                  </a:lnTo>
                  <a:lnTo>
                    <a:pt x="1925" y="4450"/>
                  </a:lnTo>
                  <a:lnTo>
                    <a:pt x="1676" y="4325"/>
                  </a:lnTo>
                  <a:lnTo>
                    <a:pt x="1451" y="4150"/>
                  </a:lnTo>
                  <a:lnTo>
                    <a:pt x="1251" y="3950"/>
                  </a:lnTo>
                  <a:lnTo>
                    <a:pt x="1101" y="3725"/>
                  </a:lnTo>
                  <a:lnTo>
                    <a:pt x="951" y="3425"/>
                  </a:lnTo>
                  <a:lnTo>
                    <a:pt x="826" y="3075"/>
                  </a:lnTo>
                  <a:lnTo>
                    <a:pt x="726" y="2750"/>
                  </a:lnTo>
                  <a:lnTo>
                    <a:pt x="676" y="2401"/>
                  </a:lnTo>
                  <a:lnTo>
                    <a:pt x="601" y="1976"/>
                  </a:lnTo>
                  <a:lnTo>
                    <a:pt x="576" y="1651"/>
                  </a:lnTo>
                  <a:lnTo>
                    <a:pt x="601" y="1376"/>
                  </a:lnTo>
                  <a:lnTo>
                    <a:pt x="651" y="1151"/>
                  </a:lnTo>
                  <a:lnTo>
                    <a:pt x="726" y="976"/>
                  </a:lnTo>
                  <a:lnTo>
                    <a:pt x="826" y="851"/>
                  </a:lnTo>
                  <a:lnTo>
                    <a:pt x="951" y="776"/>
                  </a:lnTo>
                  <a:lnTo>
                    <a:pt x="1101" y="726"/>
                  </a:lnTo>
                  <a:lnTo>
                    <a:pt x="1451" y="626"/>
                  </a:lnTo>
                  <a:lnTo>
                    <a:pt x="1776" y="576"/>
                  </a:lnTo>
                  <a:close/>
                  <a:moveTo>
                    <a:pt x="2050" y="1"/>
                  </a:moveTo>
                  <a:lnTo>
                    <a:pt x="1651" y="26"/>
                  </a:lnTo>
                  <a:lnTo>
                    <a:pt x="1276" y="76"/>
                  </a:lnTo>
                  <a:lnTo>
                    <a:pt x="951" y="176"/>
                  </a:lnTo>
                  <a:lnTo>
                    <a:pt x="726" y="251"/>
                  </a:lnTo>
                  <a:lnTo>
                    <a:pt x="551" y="351"/>
                  </a:lnTo>
                  <a:lnTo>
                    <a:pt x="401" y="476"/>
                  </a:lnTo>
                  <a:lnTo>
                    <a:pt x="301" y="601"/>
                  </a:lnTo>
                  <a:lnTo>
                    <a:pt x="201" y="751"/>
                  </a:lnTo>
                  <a:lnTo>
                    <a:pt x="126" y="901"/>
                  </a:lnTo>
                  <a:lnTo>
                    <a:pt x="76" y="1076"/>
                  </a:lnTo>
                  <a:lnTo>
                    <a:pt x="26" y="1251"/>
                  </a:lnTo>
                  <a:lnTo>
                    <a:pt x="1" y="1601"/>
                  </a:lnTo>
                  <a:lnTo>
                    <a:pt x="26" y="1951"/>
                  </a:lnTo>
                  <a:lnTo>
                    <a:pt x="51" y="2251"/>
                  </a:lnTo>
                  <a:lnTo>
                    <a:pt x="101" y="2501"/>
                  </a:lnTo>
                  <a:lnTo>
                    <a:pt x="176" y="2875"/>
                  </a:lnTo>
                  <a:lnTo>
                    <a:pt x="276" y="3275"/>
                  </a:lnTo>
                  <a:lnTo>
                    <a:pt x="426" y="3650"/>
                  </a:lnTo>
                  <a:lnTo>
                    <a:pt x="601" y="4025"/>
                  </a:lnTo>
                  <a:lnTo>
                    <a:pt x="726" y="4200"/>
                  </a:lnTo>
                  <a:lnTo>
                    <a:pt x="876" y="4375"/>
                  </a:lnTo>
                  <a:lnTo>
                    <a:pt x="1026" y="4525"/>
                  </a:lnTo>
                  <a:lnTo>
                    <a:pt x="1176" y="4675"/>
                  </a:lnTo>
                  <a:lnTo>
                    <a:pt x="1351" y="4800"/>
                  </a:lnTo>
                  <a:lnTo>
                    <a:pt x="1526" y="4900"/>
                  </a:lnTo>
                  <a:lnTo>
                    <a:pt x="1876" y="5050"/>
                  </a:lnTo>
                  <a:lnTo>
                    <a:pt x="2250" y="5175"/>
                  </a:lnTo>
                  <a:lnTo>
                    <a:pt x="2625" y="5275"/>
                  </a:lnTo>
                  <a:lnTo>
                    <a:pt x="3000" y="5325"/>
                  </a:lnTo>
                  <a:lnTo>
                    <a:pt x="3325" y="5350"/>
                  </a:lnTo>
                  <a:lnTo>
                    <a:pt x="3875" y="5375"/>
                  </a:lnTo>
                  <a:lnTo>
                    <a:pt x="4125" y="5350"/>
                  </a:lnTo>
                  <a:lnTo>
                    <a:pt x="4400" y="5325"/>
                  </a:lnTo>
                  <a:lnTo>
                    <a:pt x="4650" y="5250"/>
                  </a:lnTo>
                  <a:lnTo>
                    <a:pt x="4900" y="5175"/>
                  </a:lnTo>
                  <a:lnTo>
                    <a:pt x="5150" y="5050"/>
                  </a:lnTo>
                  <a:lnTo>
                    <a:pt x="5375" y="4875"/>
                  </a:lnTo>
                  <a:lnTo>
                    <a:pt x="5575" y="4675"/>
                  </a:lnTo>
                  <a:lnTo>
                    <a:pt x="5750" y="4475"/>
                  </a:lnTo>
                  <a:lnTo>
                    <a:pt x="5925" y="4225"/>
                  </a:lnTo>
                  <a:lnTo>
                    <a:pt x="6050" y="3975"/>
                  </a:lnTo>
                  <a:lnTo>
                    <a:pt x="6175" y="3700"/>
                  </a:lnTo>
                  <a:lnTo>
                    <a:pt x="6300" y="3450"/>
                  </a:lnTo>
                  <a:lnTo>
                    <a:pt x="6500" y="2875"/>
                  </a:lnTo>
                  <a:lnTo>
                    <a:pt x="6550" y="2626"/>
                  </a:lnTo>
                  <a:lnTo>
                    <a:pt x="6625" y="2351"/>
                  </a:lnTo>
                  <a:lnTo>
                    <a:pt x="6675" y="2051"/>
                  </a:lnTo>
                  <a:lnTo>
                    <a:pt x="6675" y="1726"/>
                  </a:lnTo>
                  <a:lnTo>
                    <a:pt x="6650" y="1576"/>
                  </a:lnTo>
                  <a:lnTo>
                    <a:pt x="6625" y="1426"/>
                  </a:lnTo>
                  <a:lnTo>
                    <a:pt x="6575" y="1301"/>
                  </a:lnTo>
                  <a:lnTo>
                    <a:pt x="6500" y="1176"/>
                  </a:lnTo>
                  <a:lnTo>
                    <a:pt x="6425" y="1051"/>
                  </a:lnTo>
                  <a:lnTo>
                    <a:pt x="6325" y="951"/>
                  </a:lnTo>
                  <a:lnTo>
                    <a:pt x="6125" y="801"/>
                  </a:lnTo>
                  <a:lnTo>
                    <a:pt x="5900" y="676"/>
                  </a:lnTo>
                  <a:lnTo>
                    <a:pt x="5700" y="576"/>
                  </a:lnTo>
                  <a:lnTo>
                    <a:pt x="5325" y="451"/>
                  </a:lnTo>
                  <a:lnTo>
                    <a:pt x="4625" y="276"/>
                  </a:lnTo>
                  <a:lnTo>
                    <a:pt x="3900" y="126"/>
                  </a:lnTo>
                  <a:lnTo>
                    <a:pt x="3175" y="26"/>
                  </a:lnTo>
                  <a:lnTo>
                    <a:pt x="2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9"/>
            <p:cNvSpPr/>
            <p:nvPr/>
          </p:nvSpPr>
          <p:spPr>
            <a:xfrm>
              <a:off x="4214300" y="2790600"/>
              <a:ext cx="166225" cy="134400"/>
            </a:xfrm>
            <a:custGeom>
              <a:avLst/>
              <a:gdLst/>
              <a:ahLst/>
              <a:cxnLst/>
              <a:rect l="l" t="t" r="r" b="b"/>
              <a:pathLst>
                <a:path w="6649" h="5376" extrusionOk="0">
                  <a:moveTo>
                    <a:pt x="4174" y="1"/>
                  </a:moveTo>
                  <a:lnTo>
                    <a:pt x="3475" y="26"/>
                  </a:lnTo>
                  <a:lnTo>
                    <a:pt x="2750" y="126"/>
                  </a:lnTo>
                  <a:lnTo>
                    <a:pt x="2050" y="276"/>
                  </a:lnTo>
                  <a:lnTo>
                    <a:pt x="1325" y="451"/>
                  </a:lnTo>
                  <a:lnTo>
                    <a:pt x="975" y="576"/>
                  </a:lnTo>
                  <a:lnTo>
                    <a:pt x="750" y="676"/>
                  </a:lnTo>
                  <a:lnTo>
                    <a:pt x="525" y="801"/>
                  </a:lnTo>
                  <a:lnTo>
                    <a:pt x="325" y="951"/>
                  </a:lnTo>
                  <a:lnTo>
                    <a:pt x="250" y="1051"/>
                  </a:lnTo>
                  <a:lnTo>
                    <a:pt x="150" y="1176"/>
                  </a:lnTo>
                  <a:lnTo>
                    <a:pt x="100" y="1301"/>
                  </a:lnTo>
                  <a:lnTo>
                    <a:pt x="50" y="1426"/>
                  </a:lnTo>
                  <a:lnTo>
                    <a:pt x="0" y="1576"/>
                  </a:lnTo>
                  <a:lnTo>
                    <a:pt x="0" y="1726"/>
                  </a:lnTo>
                  <a:lnTo>
                    <a:pt x="0" y="2051"/>
                  </a:lnTo>
                  <a:lnTo>
                    <a:pt x="25" y="2351"/>
                  </a:lnTo>
                  <a:lnTo>
                    <a:pt x="100" y="2626"/>
                  </a:lnTo>
                  <a:lnTo>
                    <a:pt x="175" y="2875"/>
                  </a:lnTo>
                  <a:lnTo>
                    <a:pt x="375" y="3450"/>
                  </a:lnTo>
                  <a:lnTo>
                    <a:pt x="425" y="3550"/>
                  </a:lnTo>
                  <a:lnTo>
                    <a:pt x="525" y="3625"/>
                  </a:lnTo>
                  <a:lnTo>
                    <a:pt x="625" y="3650"/>
                  </a:lnTo>
                  <a:lnTo>
                    <a:pt x="750" y="3625"/>
                  </a:lnTo>
                  <a:lnTo>
                    <a:pt x="825" y="3575"/>
                  </a:lnTo>
                  <a:lnTo>
                    <a:pt x="900" y="3475"/>
                  </a:lnTo>
                  <a:lnTo>
                    <a:pt x="925" y="3375"/>
                  </a:lnTo>
                  <a:lnTo>
                    <a:pt x="900" y="3250"/>
                  </a:lnTo>
                  <a:lnTo>
                    <a:pt x="775" y="2900"/>
                  </a:lnTo>
                  <a:lnTo>
                    <a:pt x="650" y="2526"/>
                  </a:lnTo>
                  <a:lnTo>
                    <a:pt x="575" y="2151"/>
                  </a:lnTo>
                  <a:lnTo>
                    <a:pt x="575" y="1951"/>
                  </a:lnTo>
                  <a:lnTo>
                    <a:pt x="575" y="1776"/>
                  </a:lnTo>
                  <a:lnTo>
                    <a:pt x="575" y="1626"/>
                  </a:lnTo>
                  <a:lnTo>
                    <a:pt x="625" y="1526"/>
                  </a:lnTo>
                  <a:lnTo>
                    <a:pt x="700" y="1401"/>
                  </a:lnTo>
                  <a:lnTo>
                    <a:pt x="775" y="1326"/>
                  </a:lnTo>
                  <a:lnTo>
                    <a:pt x="900" y="1226"/>
                  </a:lnTo>
                  <a:lnTo>
                    <a:pt x="1075" y="1151"/>
                  </a:lnTo>
                  <a:lnTo>
                    <a:pt x="1250" y="1076"/>
                  </a:lnTo>
                  <a:lnTo>
                    <a:pt x="1500" y="1001"/>
                  </a:lnTo>
                  <a:lnTo>
                    <a:pt x="2175" y="826"/>
                  </a:lnTo>
                  <a:lnTo>
                    <a:pt x="2850" y="701"/>
                  </a:lnTo>
                  <a:lnTo>
                    <a:pt x="3525" y="601"/>
                  </a:lnTo>
                  <a:lnTo>
                    <a:pt x="4199" y="576"/>
                  </a:lnTo>
                  <a:lnTo>
                    <a:pt x="4574" y="576"/>
                  </a:lnTo>
                  <a:lnTo>
                    <a:pt x="4924" y="601"/>
                  </a:lnTo>
                  <a:lnTo>
                    <a:pt x="5249" y="651"/>
                  </a:lnTo>
                  <a:lnTo>
                    <a:pt x="5549" y="726"/>
                  </a:lnTo>
                  <a:lnTo>
                    <a:pt x="5699" y="776"/>
                  </a:lnTo>
                  <a:lnTo>
                    <a:pt x="5824" y="851"/>
                  </a:lnTo>
                  <a:lnTo>
                    <a:pt x="5924" y="976"/>
                  </a:lnTo>
                  <a:lnTo>
                    <a:pt x="5999" y="1151"/>
                  </a:lnTo>
                  <a:lnTo>
                    <a:pt x="6049" y="1376"/>
                  </a:lnTo>
                  <a:lnTo>
                    <a:pt x="6074" y="1651"/>
                  </a:lnTo>
                  <a:lnTo>
                    <a:pt x="6049" y="1976"/>
                  </a:lnTo>
                  <a:lnTo>
                    <a:pt x="5999" y="2401"/>
                  </a:lnTo>
                  <a:lnTo>
                    <a:pt x="5924" y="2750"/>
                  </a:lnTo>
                  <a:lnTo>
                    <a:pt x="5824" y="3075"/>
                  </a:lnTo>
                  <a:lnTo>
                    <a:pt x="5724" y="3425"/>
                  </a:lnTo>
                  <a:lnTo>
                    <a:pt x="5549" y="3725"/>
                  </a:lnTo>
                  <a:lnTo>
                    <a:pt x="5399" y="3950"/>
                  </a:lnTo>
                  <a:lnTo>
                    <a:pt x="5199" y="4150"/>
                  </a:lnTo>
                  <a:lnTo>
                    <a:pt x="4974" y="4325"/>
                  </a:lnTo>
                  <a:lnTo>
                    <a:pt x="4724" y="4450"/>
                  </a:lnTo>
                  <a:lnTo>
                    <a:pt x="4424" y="4575"/>
                  </a:lnTo>
                  <a:lnTo>
                    <a:pt x="4074" y="4675"/>
                  </a:lnTo>
                  <a:lnTo>
                    <a:pt x="3700" y="4725"/>
                  </a:lnTo>
                  <a:lnTo>
                    <a:pt x="3300" y="4775"/>
                  </a:lnTo>
                  <a:lnTo>
                    <a:pt x="2800" y="4800"/>
                  </a:lnTo>
                  <a:lnTo>
                    <a:pt x="2575" y="4800"/>
                  </a:lnTo>
                  <a:lnTo>
                    <a:pt x="2375" y="4750"/>
                  </a:lnTo>
                  <a:lnTo>
                    <a:pt x="2175" y="4725"/>
                  </a:lnTo>
                  <a:lnTo>
                    <a:pt x="2000" y="4650"/>
                  </a:lnTo>
                  <a:lnTo>
                    <a:pt x="1825" y="4550"/>
                  </a:lnTo>
                  <a:lnTo>
                    <a:pt x="1675" y="4450"/>
                  </a:lnTo>
                  <a:lnTo>
                    <a:pt x="1525" y="4300"/>
                  </a:lnTo>
                  <a:lnTo>
                    <a:pt x="1425" y="4250"/>
                  </a:lnTo>
                  <a:lnTo>
                    <a:pt x="1325" y="4225"/>
                  </a:lnTo>
                  <a:lnTo>
                    <a:pt x="1200" y="4250"/>
                  </a:lnTo>
                  <a:lnTo>
                    <a:pt x="1125" y="4300"/>
                  </a:lnTo>
                  <a:lnTo>
                    <a:pt x="1050" y="4400"/>
                  </a:lnTo>
                  <a:lnTo>
                    <a:pt x="1025" y="4500"/>
                  </a:lnTo>
                  <a:lnTo>
                    <a:pt x="1050" y="4600"/>
                  </a:lnTo>
                  <a:lnTo>
                    <a:pt x="1100" y="4700"/>
                  </a:lnTo>
                  <a:lnTo>
                    <a:pt x="1300" y="4875"/>
                  </a:lnTo>
                  <a:lnTo>
                    <a:pt x="1475" y="5025"/>
                  </a:lnTo>
                  <a:lnTo>
                    <a:pt x="1675" y="5125"/>
                  </a:lnTo>
                  <a:lnTo>
                    <a:pt x="1850" y="5225"/>
                  </a:lnTo>
                  <a:lnTo>
                    <a:pt x="2050" y="5275"/>
                  </a:lnTo>
                  <a:lnTo>
                    <a:pt x="2250" y="5325"/>
                  </a:lnTo>
                  <a:lnTo>
                    <a:pt x="2450" y="5350"/>
                  </a:lnTo>
                  <a:lnTo>
                    <a:pt x="2850" y="5375"/>
                  </a:lnTo>
                  <a:lnTo>
                    <a:pt x="3300" y="5350"/>
                  </a:lnTo>
                  <a:lnTo>
                    <a:pt x="3750" y="5325"/>
                  </a:lnTo>
                  <a:lnTo>
                    <a:pt x="4199" y="5225"/>
                  </a:lnTo>
                  <a:lnTo>
                    <a:pt x="4649" y="5100"/>
                  </a:lnTo>
                  <a:lnTo>
                    <a:pt x="4849" y="5025"/>
                  </a:lnTo>
                  <a:lnTo>
                    <a:pt x="5074" y="4925"/>
                  </a:lnTo>
                  <a:lnTo>
                    <a:pt x="5249" y="4825"/>
                  </a:lnTo>
                  <a:lnTo>
                    <a:pt x="5449" y="4700"/>
                  </a:lnTo>
                  <a:lnTo>
                    <a:pt x="5624" y="4550"/>
                  </a:lnTo>
                  <a:lnTo>
                    <a:pt x="5774" y="4400"/>
                  </a:lnTo>
                  <a:lnTo>
                    <a:pt x="5924" y="4225"/>
                  </a:lnTo>
                  <a:lnTo>
                    <a:pt x="6049" y="4025"/>
                  </a:lnTo>
                  <a:lnTo>
                    <a:pt x="6249" y="3650"/>
                  </a:lnTo>
                  <a:lnTo>
                    <a:pt x="6374" y="3275"/>
                  </a:lnTo>
                  <a:lnTo>
                    <a:pt x="6474" y="2875"/>
                  </a:lnTo>
                  <a:lnTo>
                    <a:pt x="6549" y="2501"/>
                  </a:lnTo>
                  <a:lnTo>
                    <a:pt x="6599" y="2251"/>
                  </a:lnTo>
                  <a:lnTo>
                    <a:pt x="6649" y="1951"/>
                  </a:lnTo>
                  <a:lnTo>
                    <a:pt x="6649" y="1601"/>
                  </a:lnTo>
                  <a:lnTo>
                    <a:pt x="6624" y="1251"/>
                  </a:lnTo>
                  <a:lnTo>
                    <a:pt x="6599" y="1076"/>
                  </a:lnTo>
                  <a:lnTo>
                    <a:pt x="6524" y="901"/>
                  </a:lnTo>
                  <a:lnTo>
                    <a:pt x="6474" y="751"/>
                  </a:lnTo>
                  <a:lnTo>
                    <a:pt x="6374" y="601"/>
                  </a:lnTo>
                  <a:lnTo>
                    <a:pt x="6249" y="476"/>
                  </a:lnTo>
                  <a:lnTo>
                    <a:pt x="6099" y="351"/>
                  </a:lnTo>
                  <a:lnTo>
                    <a:pt x="5924" y="251"/>
                  </a:lnTo>
                  <a:lnTo>
                    <a:pt x="5724" y="176"/>
                  </a:lnTo>
                  <a:lnTo>
                    <a:pt x="5374" y="76"/>
                  </a:lnTo>
                  <a:lnTo>
                    <a:pt x="4999" y="26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0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Secuencia del proyecto</a:t>
            </a:r>
            <a:endParaRPr/>
          </a:p>
        </p:txBody>
      </p:sp>
      <p:sp>
        <p:nvSpPr>
          <p:cNvPr id="1378" name="Google Shape;1378;p90"/>
          <p:cNvSpPr/>
          <p:nvPr/>
        </p:nvSpPr>
        <p:spPr>
          <a:xfrm>
            <a:off x="1347459" y="1883050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90"/>
          <p:cNvSpPr txBox="1"/>
          <p:nvPr/>
        </p:nvSpPr>
        <p:spPr>
          <a:xfrm flipH="1">
            <a:off x="721059" y="1489419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Paso 1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80" name="Google Shape;1380;p90"/>
          <p:cNvSpPr txBox="1"/>
          <p:nvPr/>
        </p:nvSpPr>
        <p:spPr>
          <a:xfrm flipH="1">
            <a:off x="722100" y="2451625"/>
            <a:ext cx="18015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Mercurio es el planeta más cercano al Sol 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381" name="Google Shape;1381;p90"/>
          <p:cNvSpPr/>
          <p:nvPr/>
        </p:nvSpPr>
        <p:spPr>
          <a:xfrm>
            <a:off x="3314259" y="2843844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90"/>
          <p:cNvSpPr txBox="1"/>
          <p:nvPr/>
        </p:nvSpPr>
        <p:spPr>
          <a:xfrm flipH="1">
            <a:off x="2687859" y="2448769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Paso 2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83" name="Google Shape;1383;p90"/>
          <p:cNvSpPr txBox="1"/>
          <p:nvPr/>
        </p:nvSpPr>
        <p:spPr>
          <a:xfrm flipH="1">
            <a:off x="2688900" y="3410975"/>
            <a:ext cx="18015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Venus es un planeta con un nombre precioso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384" name="Google Shape;1384;p90"/>
          <p:cNvSpPr/>
          <p:nvPr/>
        </p:nvSpPr>
        <p:spPr>
          <a:xfrm>
            <a:off x="5281059" y="1883050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90"/>
          <p:cNvSpPr txBox="1"/>
          <p:nvPr/>
        </p:nvSpPr>
        <p:spPr>
          <a:xfrm flipH="1">
            <a:off x="4660125" y="1489419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Paso 3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86" name="Google Shape;1386;p90"/>
          <p:cNvSpPr txBox="1"/>
          <p:nvPr/>
        </p:nvSpPr>
        <p:spPr>
          <a:xfrm flipH="1">
            <a:off x="4660125" y="2451625"/>
            <a:ext cx="18015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 pesar de ser rojo, Marte es muy frío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387" name="Google Shape;1387;p90"/>
          <p:cNvSpPr/>
          <p:nvPr/>
        </p:nvSpPr>
        <p:spPr>
          <a:xfrm>
            <a:off x="7247859" y="2843844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0"/>
          <p:cNvSpPr txBox="1"/>
          <p:nvPr/>
        </p:nvSpPr>
        <p:spPr>
          <a:xfrm flipH="1">
            <a:off x="6621459" y="2448769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Paso 4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89" name="Google Shape;1389;p90"/>
          <p:cNvSpPr txBox="1"/>
          <p:nvPr/>
        </p:nvSpPr>
        <p:spPr>
          <a:xfrm flipH="1">
            <a:off x="6621450" y="3410975"/>
            <a:ext cx="18015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La Tierra es el tercer planeta desde el Sol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cxnSp>
        <p:nvCxnSpPr>
          <p:cNvPr id="1390" name="Google Shape;1390;p90"/>
          <p:cNvCxnSpPr>
            <a:stCxn id="1378" idx="3"/>
            <a:endCxn id="1381" idx="1"/>
          </p:cNvCxnSpPr>
          <p:nvPr/>
        </p:nvCxnSpPr>
        <p:spPr>
          <a:xfrm>
            <a:off x="1896159" y="2157400"/>
            <a:ext cx="1418100" cy="96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91" name="Google Shape;1391;p90"/>
          <p:cNvCxnSpPr>
            <a:stCxn id="1381" idx="3"/>
            <a:endCxn id="1384" idx="1"/>
          </p:cNvCxnSpPr>
          <p:nvPr/>
        </p:nvCxnSpPr>
        <p:spPr>
          <a:xfrm rot="10800000" flipH="1">
            <a:off x="3862959" y="2157294"/>
            <a:ext cx="1418100" cy="96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92" name="Google Shape;1392;p90"/>
          <p:cNvCxnSpPr>
            <a:stCxn id="1384" idx="3"/>
            <a:endCxn id="1387" idx="1"/>
          </p:cNvCxnSpPr>
          <p:nvPr/>
        </p:nvCxnSpPr>
        <p:spPr>
          <a:xfrm>
            <a:off x="5829759" y="2157400"/>
            <a:ext cx="1418100" cy="96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393" name="Google Shape;1393;p90"/>
          <p:cNvGrpSpPr/>
          <p:nvPr/>
        </p:nvGrpSpPr>
        <p:grpSpPr>
          <a:xfrm>
            <a:off x="5448612" y="1978485"/>
            <a:ext cx="213584" cy="349801"/>
            <a:chOff x="5537387" y="4258210"/>
            <a:chExt cx="213584" cy="349801"/>
          </a:xfrm>
        </p:grpSpPr>
        <p:sp>
          <p:nvSpPr>
            <p:cNvPr id="1394" name="Google Shape;1394;p90"/>
            <p:cNvSpPr/>
            <p:nvPr/>
          </p:nvSpPr>
          <p:spPr>
            <a:xfrm>
              <a:off x="5537387" y="4258210"/>
              <a:ext cx="213469" cy="293164"/>
            </a:xfrm>
            <a:custGeom>
              <a:avLst/>
              <a:gdLst/>
              <a:ahLst/>
              <a:cxnLst/>
              <a:rect l="l" t="t" r="r" b="b"/>
              <a:pathLst>
                <a:path w="7425" h="10197" extrusionOk="0">
                  <a:moveTo>
                    <a:pt x="415" y="0"/>
                  </a:moveTo>
                  <a:cubicBezTo>
                    <a:pt x="385" y="17"/>
                    <a:pt x="353" y="32"/>
                    <a:pt x="323" y="47"/>
                  </a:cubicBezTo>
                  <a:cubicBezTo>
                    <a:pt x="153" y="127"/>
                    <a:pt x="25" y="257"/>
                    <a:pt x="17" y="442"/>
                  </a:cubicBezTo>
                  <a:cubicBezTo>
                    <a:pt x="0" y="822"/>
                    <a:pt x="11" y="1207"/>
                    <a:pt x="11" y="1596"/>
                  </a:cubicBezTo>
                  <a:lnTo>
                    <a:pt x="362" y="1596"/>
                  </a:lnTo>
                  <a:lnTo>
                    <a:pt x="362" y="626"/>
                  </a:lnTo>
                  <a:cubicBezTo>
                    <a:pt x="362" y="400"/>
                    <a:pt x="406" y="356"/>
                    <a:pt x="632" y="356"/>
                  </a:cubicBezTo>
                  <a:lnTo>
                    <a:pt x="6804" y="356"/>
                  </a:lnTo>
                  <a:cubicBezTo>
                    <a:pt x="6816" y="356"/>
                    <a:pt x="6829" y="356"/>
                    <a:pt x="6841" y="356"/>
                  </a:cubicBezTo>
                  <a:cubicBezTo>
                    <a:pt x="6860" y="356"/>
                    <a:pt x="6879" y="356"/>
                    <a:pt x="6899" y="359"/>
                  </a:cubicBezTo>
                  <a:cubicBezTo>
                    <a:pt x="6999" y="370"/>
                    <a:pt x="7059" y="424"/>
                    <a:pt x="7067" y="527"/>
                  </a:cubicBezTo>
                  <a:cubicBezTo>
                    <a:pt x="7070" y="575"/>
                    <a:pt x="7068" y="623"/>
                    <a:pt x="7068" y="670"/>
                  </a:cubicBezTo>
                  <a:lnTo>
                    <a:pt x="7068" y="10036"/>
                  </a:lnTo>
                  <a:lnTo>
                    <a:pt x="7068" y="10196"/>
                  </a:lnTo>
                  <a:lnTo>
                    <a:pt x="7424" y="10196"/>
                  </a:lnTo>
                  <a:lnTo>
                    <a:pt x="7424" y="10048"/>
                  </a:lnTo>
                  <a:lnTo>
                    <a:pt x="7424" y="647"/>
                  </a:lnTo>
                  <a:cubicBezTo>
                    <a:pt x="7424" y="604"/>
                    <a:pt x="7424" y="561"/>
                    <a:pt x="7423" y="518"/>
                  </a:cubicBezTo>
                  <a:cubicBezTo>
                    <a:pt x="7412" y="299"/>
                    <a:pt x="7302" y="146"/>
                    <a:pt x="7107" y="51"/>
                  </a:cubicBezTo>
                  <a:cubicBezTo>
                    <a:pt x="7076" y="36"/>
                    <a:pt x="7046" y="20"/>
                    <a:pt x="7015" y="5"/>
                  </a:cubicBezTo>
                  <a:cubicBezTo>
                    <a:pt x="4815" y="5"/>
                    <a:pt x="2613" y="5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90"/>
            <p:cNvSpPr/>
            <p:nvPr/>
          </p:nvSpPr>
          <p:spPr>
            <a:xfrm>
              <a:off x="5537416" y="4315106"/>
              <a:ext cx="213555" cy="292905"/>
            </a:xfrm>
            <a:custGeom>
              <a:avLst/>
              <a:gdLst/>
              <a:ahLst/>
              <a:cxnLst/>
              <a:rect l="l" t="t" r="r" b="b"/>
              <a:pathLst>
                <a:path w="7428" h="10188" extrusionOk="0">
                  <a:moveTo>
                    <a:pt x="5" y="0"/>
                  </a:moveTo>
                  <a:lnTo>
                    <a:pt x="5" y="163"/>
                  </a:lnTo>
                  <a:lnTo>
                    <a:pt x="5" y="8486"/>
                  </a:lnTo>
                  <a:cubicBezTo>
                    <a:pt x="5" y="8870"/>
                    <a:pt x="1" y="9253"/>
                    <a:pt x="5" y="9638"/>
                  </a:cubicBezTo>
                  <a:cubicBezTo>
                    <a:pt x="8" y="9959"/>
                    <a:pt x="232" y="10185"/>
                    <a:pt x="550" y="10185"/>
                  </a:cubicBezTo>
                  <a:cubicBezTo>
                    <a:pt x="1605" y="10187"/>
                    <a:pt x="2660" y="10188"/>
                    <a:pt x="3714" y="10188"/>
                  </a:cubicBezTo>
                  <a:cubicBezTo>
                    <a:pt x="4769" y="10188"/>
                    <a:pt x="5824" y="10187"/>
                    <a:pt x="6879" y="10185"/>
                  </a:cubicBezTo>
                  <a:cubicBezTo>
                    <a:pt x="7197" y="10185"/>
                    <a:pt x="7420" y="9959"/>
                    <a:pt x="7423" y="9638"/>
                  </a:cubicBezTo>
                  <a:cubicBezTo>
                    <a:pt x="7428" y="9317"/>
                    <a:pt x="7423" y="8997"/>
                    <a:pt x="7423" y="8676"/>
                  </a:cubicBezTo>
                  <a:cubicBezTo>
                    <a:pt x="7423" y="8647"/>
                    <a:pt x="7419" y="8621"/>
                    <a:pt x="7414" y="8591"/>
                  </a:cubicBezTo>
                  <a:lnTo>
                    <a:pt x="7067" y="8591"/>
                  </a:lnTo>
                  <a:cubicBezTo>
                    <a:pt x="7067" y="8639"/>
                    <a:pt x="7067" y="8682"/>
                    <a:pt x="7069" y="8727"/>
                  </a:cubicBezTo>
                  <a:lnTo>
                    <a:pt x="7069" y="9546"/>
                  </a:lnTo>
                  <a:cubicBezTo>
                    <a:pt x="7069" y="9790"/>
                    <a:pt x="7030" y="9831"/>
                    <a:pt x="6790" y="9831"/>
                  </a:cubicBezTo>
                  <a:lnTo>
                    <a:pt x="639" y="9831"/>
                  </a:lnTo>
                  <a:cubicBezTo>
                    <a:pt x="619" y="9831"/>
                    <a:pt x="597" y="9832"/>
                    <a:pt x="576" y="9832"/>
                  </a:cubicBezTo>
                  <a:cubicBezTo>
                    <a:pt x="565" y="9832"/>
                    <a:pt x="554" y="9832"/>
                    <a:pt x="544" y="9831"/>
                  </a:cubicBezTo>
                  <a:cubicBezTo>
                    <a:pt x="432" y="9823"/>
                    <a:pt x="370" y="9763"/>
                    <a:pt x="363" y="9653"/>
                  </a:cubicBezTo>
                  <a:cubicBezTo>
                    <a:pt x="360" y="9609"/>
                    <a:pt x="361" y="9566"/>
                    <a:pt x="361" y="9522"/>
                  </a:cubicBezTo>
                  <a:lnTo>
                    <a:pt x="361" y="15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90"/>
            <p:cNvSpPr/>
            <p:nvPr/>
          </p:nvSpPr>
          <p:spPr>
            <a:xfrm>
              <a:off x="5579276" y="4378931"/>
              <a:ext cx="129720" cy="111378"/>
            </a:xfrm>
            <a:custGeom>
              <a:avLst/>
              <a:gdLst/>
              <a:ahLst/>
              <a:cxnLst/>
              <a:rect l="l" t="t" r="r" b="b"/>
              <a:pathLst>
                <a:path w="4512" h="3874" extrusionOk="0">
                  <a:moveTo>
                    <a:pt x="2256" y="1"/>
                  </a:moveTo>
                  <a:cubicBezTo>
                    <a:pt x="1811" y="1"/>
                    <a:pt x="1365" y="1"/>
                    <a:pt x="920" y="2"/>
                  </a:cubicBezTo>
                  <a:cubicBezTo>
                    <a:pt x="887" y="2"/>
                    <a:pt x="839" y="20"/>
                    <a:pt x="821" y="45"/>
                  </a:cubicBezTo>
                  <a:cubicBezTo>
                    <a:pt x="545" y="423"/>
                    <a:pt x="276" y="804"/>
                    <a:pt x="0" y="1186"/>
                  </a:cubicBezTo>
                  <a:cubicBezTo>
                    <a:pt x="753" y="2082"/>
                    <a:pt x="1501" y="2973"/>
                    <a:pt x="2257" y="3874"/>
                  </a:cubicBezTo>
                  <a:cubicBezTo>
                    <a:pt x="2610" y="3454"/>
                    <a:pt x="2949" y="3048"/>
                    <a:pt x="3295" y="2638"/>
                  </a:cubicBezTo>
                  <a:cubicBezTo>
                    <a:pt x="3200" y="2558"/>
                    <a:pt x="3114" y="2486"/>
                    <a:pt x="3023" y="2410"/>
                  </a:cubicBezTo>
                  <a:cubicBezTo>
                    <a:pt x="2765" y="2717"/>
                    <a:pt x="2513" y="3015"/>
                    <a:pt x="2257" y="3318"/>
                  </a:cubicBezTo>
                  <a:cubicBezTo>
                    <a:pt x="1709" y="2664"/>
                    <a:pt x="1169" y="2021"/>
                    <a:pt x="605" y="1350"/>
                  </a:cubicBezTo>
                  <a:lnTo>
                    <a:pt x="1216" y="1350"/>
                  </a:lnTo>
                  <a:lnTo>
                    <a:pt x="1216" y="996"/>
                  </a:lnTo>
                  <a:lnTo>
                    <a:pt x="578" y="996"/>
                  </a:lnTo>
                  <a:cubicBezTo>
                    <a:pt x="721" y="794"/>
                    <a:pt x="845" y="611"/>
                    <a:pt x="981" y="438"/>
                  </a:cubicBezTo>
                  <a:cubicBezTo>
                    <a:pt x="1012" y="395"/>
                    <a:pt x="1080" y="362"/>
                    <a:pt x="1133" y="361"/>
                  </a:cubicBezTo>
                  <a:cubicBezTo>
                    <a:pt x="1239" y="356"/>
                    <a:pt x="1344" y="354"/>
                    <a:pt x="1449" y="354"/>
                  </a:cubicBezTo>
                  <a:cubicBezTo>
                    <a:pt x="1569" y="354"/>
                    <a:pt x="1690" y="356"/>
                    <a:pt x="1810" y="356"/>
                  </a:cubicBezTo>
                  <a:lnTo>
                    <a:pt x="2071" y="356"/>
                  </a:lnTo>
                  <a:lnTo>
                    <a:pt x="2071" y="1000"/>
                  </a:lnTo>
                  <a:cubicBezTo>
                    <a:pt x="1908" y="1000"/>
                    <a:pt x="1752" y="1000"/>
                    <a:pt x="1587" y="997"/>
                  </a:cubicBezTo>
                  <a:lnTo>
                    <a:pt x="1587" y="1355"/>
                  </a:lnTo>
                  <a:lnTo>
                    <a:pt x="2077" y="1355"/>
                  </a:lnTo>
                  <a:lnTo>
                    <a:pt x="2077" y="2694"/>
                  </a:lnTo>
                  <a:lnTo>
                    <a:pt x="2436" y="2694"/>
                  </a:lnTo>
                  <a:lnTo>
                    <a:pt x="2436" y="1352"/>
                  </a:lnTo>
                  <a:lnTo>
                    <a:pt x="2783" y="1352"/>
                  </a:lnTo>
                  <a:lnTo>
                    <a:pt x="2783" y="997"/>
                  </a:lnTo>
                  <a:lnTo>
                    <a:pt x="2444" y="997"/>
                  </a:lnTo>
                  <a:lnTo>
                    <a:pt x="2444" y="355"/>
                  </a:lnTo>
                  <a:cubicBezTo>
                    <a:pt x="2613" y="355"/>
                    <a:pt x="2779" y="354"/>
                    <a:pt x="2944" y="354"/>
                  </a:cubicBezTo>
                  <a:cubicBezTo>
                    <a:pt x="3109" y="354"/>
                    <a:pt x="3273" y="355"/>
                    <a:pt x="3438" y="356"/>
                  </a:cubicBezTo>
                  <a:cubicBezTo>
                    <a:pt x="3463" y="356"/>
                    <a:pt x="3497" y="379"/>
                    <a:pt x="3513" y="401"/>
                  </a:cubicBezTo>
                  <a:cubicBezTo>
                    <a:pt x="3697" y="655"/>
                    <a:pt x="3877" y="910"/>
                    <a:pt x="4062" y="1166"/>
                  </a:cubicBezTo>
                  <a:cubicBezTo>
                    <a:pt x="3791" y="1492"/>
                    <a:pt x="3522" y="1810"/>
                    <a:pt x="3251" y="2134"/>
                  </a:cubicBezTo>
                  <a:cubicBezTo>
                    <a:pt x="3349" y="2216"/>
                    <a:pt x="3435" y="2287"/>
                    <a:pt x="3524" y="2361"/>
                  </a:cubicBezTo>
                  <a:cubicBezTo>
                    <a:pt x="3857" y="1963"/>
                    <a:pt x="4184" y="1576"/>
                    <a:pt x="4512" y="1184"/>
                  </a:cubicBezTo>
                  <a:cubicBezTo>
                    <a:pt x="4237" y="801"/>
                    <a:pt x="3967" y="423"/>
                    <a:pt x="3693" y="45"/>
                  </a:cubicBezTo>
                  <a:cubicBezTo>
                    <a:pt x="3673" y="20"/>
                    <a:pt x="3626" y="2"/>
                    <a:pt x="3592" y="2"/>
                  </a:cubicBezTo>
                  <a:cubicBezTo>
                    <a:pt x="3147" y="1"/>
                    <a:pt x="2701" y="1"/>
                    <a:pt x="2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0"/>
            <p:cNvSpPr/>
            <p:nvPr/>
          </p:nvSpPr>
          <p:spPr>
            <a:xfrm>
              <a:off x="5557857" y="4278823"/>
              <a:ext cx="61899" cy="61611"/>
            </a:xfrm>
            <a:custGeom>
              <a:avLst/>
              <a:gdLst/>
              <a:ahLst/>
              <a:cxnLst/>
              <a:rect l="l" t="t" r="r" b="b"/>
              <a:pathLst>
                <a:path w="2153" h="2143" extrusionOk="0">
                  <a:moveTo>
                    <a:pt x="1065" y="1"/>
                  </a:moveTo>
                  <a:cubicBezTo>
                    <a:pt x="889" y="1"/>
                    <a:pt x="712" y="2"/>
                    <a:pt x="536" y="4"/>
                  </a:cubicBezTo>
                  <a:cubicBezTo>
                    <a:pt x="242" y="7"/>
                    <a:pt x="12" y="226"/>
                    <a:pt x="6" y="517"/>
                  </a:cubicBezTo>
                  <a:cubicBezTo>
                    <a:pt x="0" y="886"/>
                    <a:pt x="0" y="1255"/>
                    <a:pt x="6" y="1621"/>
                  </a:cubicBezTo>
                  <a:cubicBezTo>
                    <a:pt x="12" y="1908"/>
                    <a:pt x="234" y="2134"/>
                    <a:pt x="521" y="2138"/>
                  </a:cubicBezTo>
                  <a:cubicBezTo>
                    <a:pt x="705" y="2141"/>
                    <a:pt x="889" y="2143"/>
                    <a:pt x="1073" y="2143"/>
                  </a:cubicBezTo>
                  <a:cubicBezTo>
                    <a:pt x="1258" y="2143"/>
                    <a:pt x="1442" y="2141"/>
                    <a:pt x="1626" y="2138"/>
                  </a:cubicBezTo>
                  <a:cubicBezTo>
                    <a:pt x="1856" y="2134"/>
                    <a:pt x="2070" y="1975"/>
                    <a:pt x="2115" y="1757"/>
                  </a:cubicBezTo>
                  <a:cubicBezTo>
                    <a:pt x="2148" y="1597"/>
                    <a:pt x="2141" y="1429"/>
                    <a:pt x="2153" y="1262"/>
                  </a:cubicBezTo>
                  <a:lnTo>
                    <a:pt x="1786" y="1262"/>
                  </a:lnTo>
                  <a:lnTo>
                    <a:pt x="1786" y="1414"/>
                  </a:lnTo>
                  <a:cubicBezTo>
                    <a:pt x="1786" y="1466"/>
                    <a:pt x="1788" y="1518"/>
                    <a:pt x="1786" y="1568"/>
                  </a:cubicBezTo>
                  <a:cubicBezTo>
                    <a:pt x="1783" y="1719"/>
                    <a:pt x="1718" y="1784"/>
                    <a:pt x="1566" y="1784"/>
                  </a:cubicBezTo>
                  <a:cubicBezTo>
                    <a:pt x="1402" y="1785"/>
                    <a:pt x="1237" y="1785"/>
                    <a:pt x="1073" y="1785"/>
                  </a:cubicBezTo>
                  <a:cubicBezTo>
                    <a:pt x="908" y="1785"/>
                    <a:pt x="744" y="1785"/>
                    <a:pt x="580" y="1784"/>
                  </a:cubicBezTo>
                  <a:cubicBezTo>
                    <a:pt x="426" y="1782"/>
                    <a:pt x="361" y="1722"/>
                    <a:pt x="361" y="1568"/>
                  </a:cubicBezTo>
                  <a:cubicBezTo>
                    <a:pt x="359" y="1236"/>
                    <a:pt x="359" y="903"/>
                    <a:pt x="361" y="571"/>
                  </a:cubicBezTo>
                  <a:cubicBezTo>
                    <a:pt x="361" y="419"/>
                    <a:pt x="423" y="359"/>
                    <a:pt x="580" y="359"/>
                  </a:cubicBezTo>
                  <a:cubicBezTo>
                    <a:pt x="744" y="358"/>
                    <a:pt x="908" y="357"/>
                    <a:pt x="1073" y="357"/>
                  </a:cubicBezTo>
                  <a:cubicBezTo>
                    <a:pt x="1237" y="357"/>
                    <a:pt x="1402" y="358"/>
                    <a:pt x="1566" y="359"/>
                  </a:cubicBezTo>
                  <a:cubicBezTo>
                    <a:pt x="1718" y="359"/>
                    <a:pt x="1780" y="422"/>
                    <a:pt x="1785" y="576"/>
                  </a:cubicBezTo>
                  <a:cubicBezTo>
                    <a:pt x="1786" y="677"/>
                    <a:pt x="1785" y="779"/>
                    <a:pt x="1785" y="886"/>
                  </a:cubicBezTo>
                  <a:lnTo>
                    <a:pt x="2139" y="886"/>
                  </a:lnTo>
                  <a:cubicBezTo>
                    <a:pt x="2139" y="749"/>
                    <a:pt x="2148" y="626"/>
                    <a:pt x="2138" y="508"/>
                  </a:cubicBezTo>
                  <a:cubicBezTo>
                    <a:pt x="2115" y="209"/>
                    <a:pt x="1892" y="6"/>
                    <a:pt x="1595" y="4"/>
                  </a:cubicBezTo>
                  <a:cubicBezTo>
                    <a:pt x="1418" y="2"/>
                    <a:pt x="1242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0"/>
            <p:cNvSpPr/>
            <p:nvPr/>
          </p:nvSpPr>
          <p:spPr>
            <a:xfrm>
              <a:off x="5625362" y="4504454"/>
              <a:ext cx="37749" cy="37490"/>
            </a:xfrm>
            <a:custGeom>
              <a:avLst/>
              <a:gdLst/>
              <a:ahLst/>
              <a:cxnLst/>
              <a:rect l="l" t="t" r="r" b="b"/>
              <a:pathLst>
                <a:path w="1313" h="1304" extrusionOk="0">
                  <a:moveTo>
                    <a:pt x="656" y="360"/>
                  </a:moveTo>
                  <a:cubicBezTo>
                    <a:pt x="817" y="360"/>
                    <a:pt x="945" y="485"/>
                    <a:pt x="948" y="648"/>
                  </a:cubicBezTo>
                  <a:cubicBezTo>
                    <a:pt x="952" y="812"/>
                    <a:pt x="827" y="943"/>
                    <a:pt x="664" y="948"/>
                  </a:cubicBezTo>
                  <a:cubicBezTo>
                    <a:pt x="662" y="948"/>
                    <a:pt x="660" y="948"/>
                    <a:pt x="659" y="948"/>
                  </a:cubicBezTo>
                  <a:cubicBezTo>
                    <a:pt x="491" y="948"/>
                    <a:pt x="360" y="819"/>
                    <a:pt x="360" y="654"/>
                  </a:cubicBezTo>
                  <a:cubicBezTo>
                    <a:pt x="360" y="489"/>
                    <a:pt x="486" y="361"/>
                    <a:pt x="651" y="360"/>
                  </a:cubicBezTo>
                  <a:cubicBezTo>
                    <a:pt x="653" y="360"/>
                    <a:pt x="655" y="360"/>
                    <a:pt x="656" y="360"/>
                  </a:cubicBezTo>
                  <a:close/>
                  <a:moveTo>
                    <a:pt x="653" y="1"/>
                  </a:moveTo>
                  <a:cubicBezTo>
                    <a:pt x="293" y="1"/>
                    <a:pt x="1" y="295"/>
                    <a:pt x="2" y="655"/>
                  </a:cubicBezTo>
                  <a:cubicBezTo>
                    <a:pt x="4" y="1013"/>
                    <a:pt x="290" y="1301"/>
                    <a:pt x="651" y="1304"/>
                  </a:cubicBezTo>
                  <a:cubicBezTo>
                    <a:pt x="652" y="1304"/>
                    <a:pt x="653" y="1304"/>
                    <a:pt x="654" y="1304"/>
                  </a:cubicBezTo>
                  <a:cubicBezTo>
                    <a:pt x="1010" y="1304"/>
                    <a:pt x="1299" y="1022"/>
                    <a:pt x="1304" y="663"/>
                  </a:cubicBezTo>
                  <a:cubicBezTo>
                    <a:pt x="1313" y="301"/>
                    <a:pt x="1020" y="5"/>
                    <a:pt x="658" y="1"/>
                  </a:cubicBezTo>
                  <a:cubicBezTo>
                    <a:pt x="657" y="1"/>
                    <a:pt x="655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0"/>
            <p:cNvSpPr/>
            <p:nvPr/>
          </p:nvSpPr>
          <p:spPr>
            <a:xfrm>
              <a:off x="5720381" y="4299523"/>
              <a:ext cx="9689" cy="30418"/>
            </a:xfrm>
            <a:custGeom>
              <a:avLst/>
              <a:gdLst/>
              <a:ahLst/>
              <a:cxnLst/>
              <a:rect l="l" t="t" r="r" b="b"/>
              <a:pathLst>
                <a:path w="337" h="1058" extrusionOk="0">
                  <a:moveTo>
                    <a:pt x="0" y="1"/>
                  </a:moveTo>
                  <a:lnTo>
                    <a:pt x="0" y="1058"/>
                  </a:lnTo>
                  <a:lnTo>
                    <a:pt x="337" y="1058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90"/>
            <p:cNvSpPr/>
            <p:nvPr/>
          </p:nvSpPr>
          <p:spPr>
            <a:xfrm>
              <a:off x="5558145" y="4536366"/>
              <a:ext cx="9890" cy="30360"/>
            </a:xfrm>
            <a:custGeom>
              <a:avLst/>
              <a:gdLst/>
              <a:ahLst/>
              <a:cxnLst/>
              <a:rect l="l" t="t" r="r" b="b"/>
              <a:pathLst>
                <a:path w="344" h="1056" extrusionOk="0">
                  <a:moveTo>
                    <a:pt x="1" y="1"/>
                  </a:moveTo>
                  <a:lnTo>
                    <a:pt x="1" y="1055"/>
                  </a:lnTo>
                  <a:lnTo>
                    <a:pt x="343" y="1055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90"/>
            <p:cNvSpPr/>
            <p:nvPr/>
          </p:nvSpPr>
          <p:spPr>
            <a:xfrm>
              <a:off x="5669954" y="4407882"/>
              <a:ext cx="9775" cy="9832"/>
            </a:xfrm>
            <a:custGeom>
              <a:avLst/>
              <a:gdLst/>
              <a:ahLst/>
              <a:cxnLst/>
              <a:rect l="l" t="t" r="r" b="b"/>
              <a:pathLst>
                <a:path w="340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0" y="342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90"/>
            <p:cNvSpPr/>
            <p:nvPr/>
          </p:nvSpPr>
          <p:spPr>
            <a:xfrm>
              <a:off x="5720238" y="4279111"/>
              <a:ext cx="10005" cy="9775"/>
            </a:xfrm>
            <a:custGeom>
              <a:avLst/>
              <a:gdLst/>
              <a:ahLst/>
              <a:cxnLst/>
              <a:rect l="l" t="t" r="r" b="b"/>
              <a:pathLst>
                <a:path w="348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8" y="34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90"/>
            <p:cNvSpPr/>
            <p:nvPr/>
          </p:nvSpPr>
          <p:spPr>
            <a:xfrm>
              <a:off x="5558202" y="4577479"/>
              <a:ext cx="9947" cy="9660"/>
            </a:xfrm>
            <a:custGeom>
              <a:avLst/>
              <a:gdLst/>
              <a:ahLst/>
              <a:cxnLst/>
              <a:rect l="l" t="t" r="r" b="b"/>
              <a:pathLst>
                <a:path w="346" h="336" extrusionOk="0">
                  <a:moveTo>
                    <a:pt x="0" y="1"/>
                  </a:moveTo>
                  <a:lnTo>
                    <a:pt x="0" y="336"/>
                  </a:lnTo>
                  <a:lnTo>
                    <a:pt x="346" y="336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90"/>
          <p:cNvGrpSpPr/>
          <p:nvPr/>
        </p:nvGrpSpPr>
        <p:grpSpPr>
          <a:xfrm>
            <a:off x="7383612" y="2937971"/>
            <a:ext cx="277179" cy="349514"/>
            <a:chOff x="4789587" y="4258296"/>
            <a:chExt cx="277179" cy="349514"/>
          </a:xfrm>
        </p:grpSpPr>
        <p:sp>
          <p:nvSpPr>
            <p:cNvPr id="1405" name="Google Shape;1405;p90"/>
            <p:cNvSpPr/>
            <p:nvPr/>
          </p:nvSpPr>
          <p:spPr>
            <a:xfrm>
              <a:off x="4789587" y="4258296"/>
              <a:ext cx="277179" cy="349514"/>
            </a:xfrm>
            <a:custGeom>
              <a:avLst/>
              <a:gdLst/>
              <a:ahLst/>
              <a:cxnLst/>
              <a:rect l="l" t="t" r="r" b="b"/>
              <a:pathLst>
                <a:path w="9641" h="12157" extrusionOk="0">
                  <a:moveTo>
                    <a:pt x="3294" y="6849"/>
                  </a:moveTo>
                  <a:lnTo>
                    <a:pt x="3294" y="8293"/>
                  </a:lnTo>
                  <a:cubicBezTo>
                    <a:pt x="3062" y="8228"/>
                    <a:pt x="2840" y="8165"/>
                    <a:pt x="2606" y="8097"/>
                  </a:cubicBezTo>
                  <a:lnTo>
                    <a:pt x="2606" y="6849"/>
                  </a:lnTo>
                  <a:close/>
                  <a:moveTo>
                    <a:pt x="7836" y="1788"/>
                  </a:moveTo>
                  <a:lnTo>
                    <a:pt x="7836" y="10373"/>
                  </a:lnTo>
                  <a:lnTo>
                    <a:pt x="6552" y="10373"/>
                  </a:lnTo>
                  <a:lnTo>
                    <a:pt x="6552" y="9391"/>
                  </a:lnTo>
                  <a:cubicBezTo>
                    <a:pt x="6762" y="9442"/>
                    <a:pt x="6967" y="9490"/>
                    <a:pt x="7182" y="9543"/>
                  </a:cubicBezTo>
                  <a:cubicBezTo>
                    <a:pt x="7210" y="9430"/>
                    <a:pt x="7238" y="9321"/>
                    <a:pt x="7268" y="9201"/>
                  </a:cubicBezTo>
                  <a:cubicBezTo>
                    <a:pt x="6738" y="9066"/>
                    <a:pt x="6213" y="8937"/>
                    <a:pt x="5683" y="8804"/>
                  </a:cubicBezTo>
                  <a:cubicBezTo>
                    <a:pt x="5683" y="8623"/>
                    <a:pt x="5679" y="8450"/>
                    <a:pt x="5686" y="8276"/>
                  </a:cubicBezTo>
                  <a:cubicBezTo>
                    <a:pt x="5689" y="8246"/>
                    <a:pt x="5739" y="8205"/>
                    <a:pt x="5774" y="8195"/>
                  </a:cubicBezTo>
                  <a:cubicBezTo>
                    <a:pt x="6270" y="8062"/>
                    <a:pt x="6582" y="7748"/>
                    <a:pt x="6704" y="7251"/>
                  </a:cubicBezTo>
                  <a:cubicBezTo>
                    <a:pt x="6724" y="7172"/>
                    <a:pt x="6725" y="7089"/>
                    <a:pt x="6738" y="7000"/>
                  </a:cubicBezTo>
                  <a:lnTo>
                    <a:pt x="6394" y="7000"/>
                  </a:lnTo>
                  <a:cubicBezTo>
                    <a:pt x="6244" y="7548"/>
                    <a:pt x="6063" y="7768"/>
                    <a:pt x="5694" y="7837"/>
                  </a:cubicBezTo>
                  <a:lnTo>
                    <a:pt x="5694" y="6840"/>
                  </a:lnTo>
                  <a:lnTo>
                    <a:pt x="6033" y="6840"/>
                  </a:lnTo>
                  <a:lnTo>
                    <a:pt x="6033" y="6489"/>
                  </a:lnTo>
                  <a:lnTo>
                    <a:pt x="5006" y="6489"/>
                  </a:lnTo>
                  <a:lnTo>
                    <a:pt x="5006" y="1788"/>
                  </a:lnTo>
                  <a:close/>
                  <a:moveTo>
                    <a:pt x="2543" y="8483"/>
                  </a:moveTo>
                  <a:cubicBezTo>
                    <a:pt x="2840" y="8483"/>
                    <a:pt x="3136" y="8597"/>
                    <a:pt x="3356" y="8819"/>
                  </a:cubicBezTo>
                  <a:cubicBezTo>
                    <a:pt x="3754" y="9219"/>
                    <a:pt x="3799" y="9861"/>
                    <a:pt x="3460" y="10305"/>
                  </a:cubicBezTo>
                  <a:cubicBezTo>
                    <a:pt x="3433" y="10339"/>
                    <a:pt x="3388" y="10377"/>
                    <a:pt x="3350" y="10377"/>
                  </a:cubicBezTo>
                  <a:cubicBezTo>
                    <a:pt x="3059" y="10380"/>
                    <a:pt x="2767" y="10380"/>
                    <a:pt x="2475" y="10380"/>
                  </a:cubicBezTo>
                  <a:cubicBezTo>
                    <a:pt x="2281" y="10380"/>
                    <a:pt x="2086" y="10380"/>
                    <a:pt x="1891" y="10380"/>
                  </a:cubicBezTo>
                  <a:lnTo>
                    <a:pt x="1790" y="10380"/>
                  </a:lnTo>
                  <a:lnTo>
                    <a:pt x="1790" y="9572"/>
                  </a:lnTo>
                  <a:cubicBezTo>
                    <a:pt x="1790" y="9335"/>
                    <a:pt x="1786" y="9098"/>
                    <a:pt x="1793" y="8861"/>
                  </a:cubicBezTo>
                  <a:cubicBezTo>
                    <a:pt x="1795" y="8806"/>
                    <a:pt x="1831" y="8738"/>
                    <a:pt x="1873" y="8706"/>
                  </a:cubicBezTo>
                  <a:cubicBezTo>
                    <a:pt x="2070" y="8556"/>
                    <a:pt x="2306" y="8483"/>
                    <a:pt x="2543" y="8483"/>
                  </a:cubicBezTo>
                  <a:close/>
                  <a:moveTo>
                    <a:pt x="9005" y="359"/>
                  </a:moveTo>
                  <a:cubicBezTo>
                    <a:pt x="8970" y="400"/>
                    <a:pt x="8944" y="427"/>
                    <a:pt x="8919" y="454"/>
                  </a:cubicBezTo>
                  <a:cubicBezTo>
                    <a:pt x="8624" y="748"/>
                    <a:pt x="8329" y="1041"/>
                    <a:pt x="8038" y="1337"/>
                  </a:cubicBezTo>
                  <a:cubicBezTo>
                    <a:pt x="7977" y="1398"/>
                    <a:pt x="7917" y="1423"/>
                    <a:pt x="7831" y="1423"/>
                  </a:cubicBezTo>
                  <a:cubicBezTo>
                    <a:pt x="6228" y="1421"/>
                    <a:pt x="4623" y="1421"/>
                    <a:pt x="3021" y="1421"/>
                  </a:cubicBezTo>
                  <a:lnTo>
                    <a:pt x="2869" y="1421"/>
                  </a:lnTo>
                  <a:lnTo>
                    <a:pt x="2869" y="1774"/>
                  </a:lnTo>
                  <a:lnTo>
                    <a:pt x="4635" y="1774"/>
                  </a:lnTo>
                  <a:lnTo>
                    <a:pt x="4635" y="6834"/>
                  </a:lnTo>
                  <a:lnTo>
                    <a:pt x="5321" y="6834"/>
                  </a:lnTo>
                  <a:cubicBezTo>
                    <a:pt x="5324" y="6892"/>
                    <a:pt x="5329" y="6938"/>
                    <a:pt x="5329" y="6982"/>
                  </a:cubicBezTo>
                  <a:cubicBezTo>
                    <a:pt x="5329" y="7644"/>
                    <a:pt x="5330" y="8305"/>
                    <a:pt x="5327" y="8965"/>
                  </a:cubicBezTo>
                  <a:cubicBezTo>
                    <a:pt x="5327" y="9053"/>
                    <a:pt x="5350" y="9091"/>
                    <a:pt x="5437" y="9109"/>
                  </a:cubicBezTo>
                  <a:cubicBezTo>
                    <a:pt x="5662" y="9157"/>
                    <a:pt x="5885" y="9216"/>
                    <a:pt x="6106" y="9276"/>
                  </a:cubicBezTo>
                  <a:cubicBezTo>
                    <a:pt x="6139" y="9285"/>
                    <a:pt x="6189" y="9330"/>
                    <a:pt x="6189" y="9361"/>
                  </a:cubicBezTo>
                  <a:cubicBezTo>
                    <a:pt x="6193" y="9692"/>
                    <a:pt x="6192" y="10024"/>
                    <a:pt x="6192" y="10370"/>
                  </a:cubicBezTo>
                  <a:lnTo>
                    <a:pt x="5006" y="10370"/>
                  </a:lnTo>
                  <a:lnTo>
                    <a:pt x="5006" y="10733"/>
                  </a:lnTo>
                  <a:lnTo>
                    <a:pt x="5143" y="10733"/>
                  </a:lnTo>
                  <a:cubicBezTo>
                    <a:pt x="6042" y="10733"/>
                    <a:pt x="6941" y="10733"/>
                    <a:pt x="7840" y="10730"/>
                  </a:cubicBezTo>
                  <a:cubicBezTo>
                    <a:pt x="7916" y="10730"/>
                    <a:pt x="7971" y="10750"/>
                    <a:pt x="8026" y="10806"/>
                  </a:cubicBezTo>
                  <a:cubicBezTo>
                    <a:pt x="8324" y="11107"/>
                    <a:pt x="8624" y="11406"/>
                    <a:pt x="8925" y="11706"/>
                  </a:cubicBezTo>
                  <a:cubicBezTo>
                    <a:pt x="8946" y="11730"/>
                    <a:pt x="8968" y="11756"/>
                    <a:pt x="9003" y="11793"/>
                  </a:cubicBezTo>
                  <a:lnTo>
                    <a:pt x="632" y="11793"/>
                  </a:lnTo>
                  <a:cubicBezTo>
                    <a:pt x="662" y="11760"/>
                    <a:pt x="685" y="11733"/>
                    <a:pt x="707" y="11711"/>
                  </a:cubicBezTo>
                  <a:cubicBezTo>
                    <a:pt x="1008" y="11412"/>
                    <a:pt x="1309" y="11113"/>
                    <a:pt x="1605" y="10812"/>
                  </a:cubicBezTo>
                  <a:cubicBezTo>
                    <a:pt x="1664" y="10754"/>
                    <a:pt x="1722" y="10733"/>
                    <a:pt x="1802" y="10733"/>
                  </a:cubicBezTo>
                  <a:cubicBezTo>
                    <a:pt x="2253" y="10735"/>
                    <a:pt x="2702" y="10735"/>
                    <a:pt x="3151" y="10735"/>
                  </a:cubicBezTo>
                  <a:cubicBezTo>
                    <a:pt x="3601" y="10735"/>
                    <a:pt x="4050" y="10735"/>
                    <a:pt x="4499" y="10735"/>
                  </a:cubicBezTo>
                  <a:lnTo>
                    <a:pt x="4633" y="10735"/>
                  </a:lnTo>
                  <a:lnTo>
                    <a:pt x="4633" y="10385"/>
                  </a:lnTo>
                  <a:lnTo>
                    <a:pt x="3864" y="10385"/>
                  </a:lnTo>
                  <a:cubicBezTo>
                    <a:pt x="3916" y="10214"/>
                    <a:pt x="3982" y="10057"/>
                    <a:pt x="4012" y="9896"/>
                  </a:cubicBezTo>
                  <a:cubicBezTo>
                    <a:pt x="4095" y="9462"/>
                    <a:pt x="4002" y="9062"/>
                    <a:pt x="3730" y="8712"/>
                  </a:cubicBezTo>
                  <a:cubicBezTo>
                    <a:pt x="3676" y="8640"/>
                    <a:pt x="3655" y="8572"/>
                    <a:pt x="3655" y="8486"/>
                  </a:cubicBezTo>
                  <a:cubicBezTo>
                    <a:pt x="3658" y="7869"/>
                    <a:pt x="3656" y="7251"/>
                    <a:pt x="3656" y="6634"/>
                  </a:cubicBezTo>
                  <a:lnTo>
                    <a:pt x="3656" y="6490"/>
                  </a:lnTo>
                  <a:cubicBezTo>
                    <a:pt x="3181" y="6490"/>
                    <a:pt x="2719" y="6490"/>
                    <a:pt x="2243" y="6487"/>
                  </a:cubicBezTo>
                  <a:lnTo>
                    <a:pt x="2243" y="6629"/>
                  </a:lnTo>
                  <a:cubicBezTo>
                    <a:pt x="2243" y="7098"/>
                    <a:pt x="2240" y="7569"/>
                    <a:pt x="2244" y="8041"/>
                  </a:cubicBezTo>
                  <a:cubicBezTo>
                    <a:pt x="2244" y="8119"/>
                    <a:pt x="2228" y="8160"/>
                    <a:pt x="2142" y="8180"/>
                  </a:cubicBezTo>
                  <a:cubicBezTo>
                    <a:pt x="2029" y="8208"/>
                    <a:pt x="1922" y="8260"/>
                    <a:pt x="1801" y="8305"/>
                  </a:cubicBezTo>
                  <a:lnTo>
                    <a:pt x="1801" y="1781"/>
                  </a:lnTo>
                  <a:lnTo>
                    <a:pt x="2495" y="1781"/>
                  </a:lnTo>
                  <a:lnTo>
                    <a:pt x="2495" y="1421"/>
                  </a:lnTo>
                  <a:cubicBezTo>
                    <a:pt x="2360" y="1421"/>
                    <a:pt x="2227" y="1423"/>
                    <a:pt x="2094" y="1423"/>
                  </a:cubicBezTo>
                  <a:cubicBezTo>
                    <a:pt x="1994" y="1423"/>
                    <a:pt x="1894" y="1422"/>
                    <a:pt x="1795" y="1418"/>
                  </a:cubicBezTo>
                  <a:cubicBezTo>
                    <a:pt x="1733" y="1415"/>
                    <a:pt x="1658" y="1385"/>
                    <a:pt x="1612" y="1343"/>
                  </a:cubicBezTo>
                  <a:cubicBezTo>
                    <a:pt x="1308" y="1048"/>
                    <a:pt x="1011" y="747"/>
                    <a:pt x="712" y="447"/>
                  </a:cubicBezTo>
                  <a:cubicBezTo>
                    <a:pt x="686" y="423"/>
                    <a:pt x="667" y="397"/>
                    <a:pt x="632" y="359"/>
                  </a:cubicBezTo>
                  <a:close/>
                  <a:moveTo>
                    <a:pt x="0" y="0"/>
                  </a:moveTo>
                  <a:cubicBezTo>
                    <a:pt x="5" y="47"/>
                    <a:pt x="12" y="94"/>
                    <a:pt x="12" y="140"/>
                  </a:cubicBezTo>
                  <a:lnTo>
                    <a:pt x="12" y="2349"/>
                  </a:lnTo>
                  <a:lnTo>
                    <a:pt x="12" y="2486"/>
                  </a:lnTo>
                  <a:lnTo>
                    <a:pt x="376" y="2486"/>
                  </a:lnTo>
                  <a:lnTo>
                    <a:pt x="376" y="616"/>
                  </a:lnTo>
                  <a:cubicBezTo>
                    <a:pt x="732" y="975"/>
                    <a:pt x="1066" y="1305"/>
                    <a:pt x="1395" y="1641"/>
                  </a:cubicBezTo>
                  <a:cubicBezTo>
                    <a:pt x="1424" y="1674"/>
                    <a:pt x="1433" y="1736"/>
                    <a:pt x="1433" y="1783"/>
                  </a:cubicBezTo>
                  <a:cubicBezTo>
                    <a:pt x="1436" y="4649"/>
                    <a:pt x="1436" y="7514"/>
                    <a:pt x="1431" y="10380"/>
                  </a:cubicBezTo>
                  <a:cubicBezTo>
                    <a:pt x="1431" y="10439"/>
                    <a:pt x="1401" y="10513"/>
                    <a:pt x="1360" y="10554"/>
                  </a:cubicBezTo>
                  <a:cubicBezTo>
                    <a:pt x="1066" y="10857"/>
                    <a:pt x="765" y="11155"/>
                    <a:pt x="465" y="11456"/>
                  </a:cubicBezTo>
                  <a:cubicBezTo>
                    <a:pt x="440" y="11480"/>
                    <a:pt x="413" y="11498"/>
                    <a:pt x="368" y="11539"/>
                  </a:cubicBezTo>
                  <a:lnTo>
                    <a:pt x="368" y="2861"/>
                  </a:lnTo>
                  <a:lnTo>
                    <a:pt x="18" y="2861"/>
                  </a:lnTo>
                  <a:lnTo>
                    <a:pt x="18" y="12157"/>
                  </a:lnTo>
                  <a:lnTo>
                    <a:pt x="9621" y="12157"/>
                  </a:lnTo>
                  <a:lnTo>
                    <a:pt x="9621" y="9499"/>
                  </a:lnTo>
                  <a:lnTo>
                    <a:pt x="9268" y="9499"/>
                  </a:lnTo>
                  <a:lnTo>
                    <a:pt x="9268" y="11540"/>
                  </a:lnTo>
                  <a:cubicBezTo>
                    <a:pt x="9220" y="11495"/>
                    <a:pt x="9190" y="11468"/>
                    <a:pt x="9163" y="11442"/>
                  </a:cubicBezTo>
                  <a:cubicBezTo>
                    <a:pt x="8875" y="11154"/>
                    <a:pt x="8588" y="10863"/>
                    <a:pt x="8296" y="10578"/>
                  </a:cubicBezTo>
                  <a:cubicBezTo>
                    <a:pt x="8228" y="10513"/>
                    <a:pt x="8204" y="10445"/>
                    <a:pt x="8204" y="10350"/>
                  </a:cubicBezTo>
                  <a:cubicBezTo>
                    <a:pt x="8205" y="8786"/>
                    <a:pt x="8205" y="7222"/>
                    <a:pt x="8205" y="5659"/>
                  </a:cubicBezTo>
                  <a:cubicBezTo>
                    <a:pt x="8205" y="4374"/>
                    <a:pt x="8204" y="3086"/>
                    <a:pt x="8208" y="1800"/>
                  </a:cubicBezTo>
                  <a:cubicBezTo>
                    <a:pt x="8208" y="1739"/>
                    <a:pt x="8228" y="1662"/>
                    <a:pt x="8268" y="1622"/>
                  </a:cubicBezTo>
                  <a:cubicBezTo>
                    <a:pt x="8572" y="1308"/>
                    <a:pt x="8881" y="1003"/>
                    <a:pt x="9190" y="696"/>
                  </a:cubicBezTo>
                  <a:cubicBezTo>
                    <a:pt x="9208" y="676"/>
                    <a:pt x="9234" y="661"/>
                    <a:pt x="9279" y="628"/>
                  </a:cubicBezTo>
                  <a:lnTo>
                    <a:pt x="9279" y="9127"/>
                  </a:lnTo>
                  <a:lnTo>
                    <a:pt x="9629" y="9127"/>
                  </a:lnTo>
                  <a:lnTo>
                    <a:pt x="9629" y="8953"/>
                  </a:lnTo>
                  <a:lnTo>
                    <a:pt x="9629" y="166"/>
                  </a:lnTo>
                  <a:cubicBezTo>
                    <a:pt x="9629" y="110"/>
                    <a:pt x="9636" y="56"/>
                    <a:pt x="9641" y="2"/>
                  </a:cubicBezTo>
                  <a:cubicBezTo>
                    <a:pt x="6425" y="2"/>
                    <a:pt x="3211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90"/>
            <p:cNvSpPr/>
            <p:nvPr/>
          </p:nvSpPr>
          <p:spPr>
            <a:xfrm>
              <a:off x="5035831" y="4332442"/>
              <a:ext cx="9919" cy="30303"/>
            </a:xfrm>
            <a:custGeom>
              <a:avLst/>
              <a:gdLst/>
              <a:ahLst/>
              <a:cxnLst/>
              <a:rect l="l" t="t" r="r" b="b"/>
              <a:pathLst>
                <a:path w="345" h="1054" extrusionOk="0">
                  <a:moveTo>
                    <a:pt x="1" y="0"/>
                  </a:moveTo>
                  <a:lnTo>
                    <a:pt x="1" y="1053"/>
                  </a:lnTo>
                  <a:lnTo>
                    <a:pt x="344" y="105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0"/>
            <p:cNvSpPr/>
            <p:nvPr/>
          </p:nvSpPr>
          <p:spPr>
            <a:xfrm>
              <a:off x="5035831" y="4311915"/>
              <a:ext cx="9919" cy="9832"/>
            </a:xfrm>
            <a:custGeom>
              <a:avLst/>
              <a:gdLst/>
              <a:ahLst/>
              <a:cxnLst/>
              <a:rect l="l" t="t" r="r" b="b"/>
              <a:pathLst>
                <a:path w="345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4" y="342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90"/>
            <p:cNvSpPr/>
            <p:nvPr/>
          </p:nvSpPr>
          <p:spPr>
            <a:xfrm>
              <a:off x="4861519" y="4350555"/>
              <a:ext cx="43068" cy="43068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752" y="358"/>
                  </a:moveTo>
                  <a:cubicBezTo>
                    <a:pt x="963" y="358"/>
                    <a:pt x="1136" y="531"/>
                    <a:pt x="1139" y="744"/>
                  </a:cubicBezTo>
                  <a:cubicBezTo>
                    <a:pt x="1144" y="962"/>
                    <a:pt x="970" y="1138"/>
                    <a:pt x="754" y="1140"/>
                  </a:cubicBezTo>
                  <a:cubicBezTo>
                    <a:pt x="753" y="1140"/>
                    <a:pt x="751" y="1140"/>
                    <a:pt x="749" y="1140"/>
                  </a:cubicBezTo>
                  <a:cubicBezTo>
                    <a:pt x="534" y="1140"/>
                    <a:pt x="362" y="969"/>
                    <a:pt x="359" y="755"/>
                  </a:cubicBezTo>
                  <a:cubicBezTo>
                    <a:pt x="356" y="541"/>
                    <a:pt x="528" y="361"/>
                    <a:pt x="744" y="358"/>
                  </a:cubicBezTo>
                  <a:cubicBezTo>
                    <a:pt x="747" y="358"/>
                    <a:pt x="749" y="358"/>
                    <a:pt x="752" y="358"/>
                  </a:cubicBezTo>
                  <a:close/>
                  <a:moveTo>
                    <a:pt x="751" y="1"/>
                  </a:moveTo>
                  <a:cubicBezTo>
                    <a:pt x="340" y="1"/>
                    <a:pt x="5" y="336"/>
                    <a:pt x="2" y="747"/>
                  </a:cubicBezTo>
                  <a:cubicBezTo>
                    <a:pt x="0" y="1161"/>
                    <a:pt x="334" y="1497"/>
                    <a:pt x="747" y="1497"/>
                  </a:cubicBezTo>
                  <a:cubicBezTo>
                    <a:pt x="1160" y="1497"/>
                    <a:pt x="1493" y="1165"/>
                    <a:pt x="1495" y="752"/>
                  </a:cubicBezTo>
                  <a:cubicBezTo>
                    <a:pt x="1498" y="340"/>
                    <a:pt x="1162" y="4"/>
                    <a:pt x="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0"/>
            <p:cNvSpPr/>
            <p:nvPr/>
          </p:nvSpPr>
          <p:spPr>
            <a:xfrm>
              <a:off x="4843522" y="4577450"/>
              <a:ext cx="9947" cy="9689"/>
            </a:xfrm>
            <a:custGeom>
              <a:avLst/>
              <a:gdLst/>
              <a:ahLst/>
              <a:cxnLst/>
              <a:rect l="l" t="t" r="r" b="b"/>
              <a:pathLst>
                <a:path w="346" h="337" extrusionOk="0">
                  <a:moveTo>
                    <a:pt x="0" y="0"/>
                  </a:moveTo>
                  <a:lnTo>
                    <a:pt x="0" y="337"/>
                  </a:lnTo>
                  <a:lnTo>
                    <a:pt x="346" y="337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0"/>
            <p:cNvSpPr/>
            <p:nvPr/>
          </p:nvSpPr>
          <p:spPr>
            <a:xfrm>
              <a:off x="4864164" y="4577364"/>
              <a:ext cx="9775" cy="9947"/>
            </a:xfrm>
            <a:custGeom>
              <a:avLst/>
              <a:gdLst/>
              <a:ahLst/>
              <a:cxnLst/>
              <a:rect l="l" t="t" r="r" b="b"/>
              <a:pathLst>
                <a:path w="340" h="346" extrusionOk="0">
                  <a:moveTo>
                    <a:pt x="0" y="0"/>
                  </a:moveTo>
                  <a:lnTo>
                    <a:pt x="0" y="346"/>
                  </a:lnTo>
                  <a:lnTo>
                    <a:pt x="340" y="34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90"/>
            <p:cNvSpPr/>
            <p:nvPr/>
          </p:nvSpPr>
          <p:spPr>
            <a:xfrm>
              <a:off x="4952571" y="4350555"/>
              <a:ext cx="43269" cy="43068"/>
            </a:xfrm>
            <a:custGeom>
              <a:avLst/>
              <a:gdLst/>
              <a:ahLst/>
              <a:cxnLst/>
              <a:rect l="l" t="t" r="r" b="b"/>
              <a:pathLst>
                <a:path w="1505" h="1498" extrusionOk="0">
                  <a:moveTo>
                    <a:pt x="751" y="358"/>
                  </a:moveTo>
                  <a:cubicBezTo>
                    <a:pt x="753" y="358"/>
                    <a:pt x="755" y="358"/>
                    <a:pt x="756" y="358"/>
                  </a:cubicBezTo>
                  <a:cubicBezTo>
                    <a:pt x="971" y="360"/>
                    <a:pt x="1145" y="539"/>
                    <a:pt x="1144" y="753"/>
                  </a:cubicBezTo>
                  <a:cubicBezTo>
                    <a:pt x="1141" y="969"/>
                    <a:pt x="968" y="1140"/>
                    <a:pt x="753" y="1140"/>
                  </a:cubicBezTo>
                  <a:cubicBezTo>
                    <a:pt x="751" y="1140"/>
                    <a:pt x="749" y="1140"/>
                    <a:pt x="747" y="1140"/>
                  </a:cubicBezTo>
                  <a:cubicBezTo>
                    <a:pt x="533" y="1138"/>
                    <a:pt x="360" y="962"/>
                    <a:pt x="361" y="744"/>
                  </a:cubicBezTo>
                  <a:cubicBezTo>
                    <a:pt x="363" y="534"/>
                    <a:pt x="539" y="358"/>
                    <a:pt x="751" y="358"/>
                  </a:cubicBezTo>
                  <a:close/>
                  <a:moveTo>
                    <a:pt x="757" y="1"/>
                  </a:moveTo>
                  <a:cubicBezTo>
                    <a:pt x="349" y="1"/>
                    <a:pt x="8" y="333"/>
                    <a:pt x="5" y="740"/>
                  </a:cubicBezTo>
                  <a:cubicBezTo>
                    <a:pt x="1" y="1153"/>
                    <a:pt x="333" y="1493"/>
                    <a:pt x="744" y="1497"/>
                  </a:cubicBezTo>
                  <a:cubicBezTo>
                    <a:pt x="745" y="1497"/>
                    <a:pt x="746" y="1497"/>
                    <a:pt x="747" y="1497"/>
                  </a:cubicBezTo>
                  <a:cubicBezTo>
                    <a:pt x="1161" y="1497"/>
                    <a:pt x="1495" y="1169"/>
                    <a:pt x="1501" y="759"/>
                  </a:cubicBezTo>
                  <a:cubicBezTo>
                    <a:pt x="1504" y="346"/>
                    <a:pt x="1174" y="7"/>
                    <a:pt x="762" y="1"/>
                  </a:cubicBezTo>
                  <a:cubicBezTo>
                    <a:pt x="761" y="1"/>
                    <a:pt x="759" y="1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0"/>
            <p:cNvSpPr/>
            <p:nvPr/>
          </p:nvSpPr>
          <p:spPr>
            <a:xfrm>
              <a:off x="4994891" y="4319907"/>
              <a:ext cx="9804" cy="10005"/>
            </a:xfrm>
            <a:custGeom>
              <a:avLst/>
              <a:gdLst/>
              <a:ahLst/>
              <a:cxnLst/>
              <a:rect l="l" t="t" r="r" b="b"/>
              <a:pathLst>
                <a:path w="341" h="348" extrusionOk="0">
                  <a:moveTo>
                    <a:pt x="1" y="0"/>
                  </a:moveTo>
                  <a:lnTo>
                    <a:pt x="1" y="347"/>
                  </a:lnTo>
                  <a:lnTo>
                    <a:pt x="340" y="347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0"/>
            <p:cNvSpPr/>
            <p:nvPr/>
          </p:nvSpPr>
          <p:spPr>
            <a:xfrm>
              <a:off x="4851485" y="4536366"/>
              <a:ext cx="9890" cy="9976"/>
            </a:xfrm>
            <a:custGeom>
              <a:avLst/>
              <a:gdLst/>
              <a:ahLst/>
              <a:cxnLst/>
              <a:rect l="l" t="t" r="r" b="b"/>
              <a:pathLst>
                <a:path w="344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43" y="34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90"/>
          <p:cNvGrpSpPr/>
          <p:nvPr/>
        </p:nvGrpSpPr>
        <p:grpSpPr>
          <a:xfrm>
            <a:off x="3406767" y="2937950"/>
            <a:ext cx="363659" cy="349543"/>
            <a:chOff x="2593967" y="4258325"/>
            <a:chExt cx="363659" cy="349543"/>
          </a:xfrm>
        </p:grpSpPr>
        <p:sp>
          <p:nvSpPr>
            <p:cNvPr id="1415" name="Google Shape;1415;p90"/>
            <p:cNvSpPr/>
            <p:nvPr/>
          </p:nvSpPr>
          <p:spPr>
            <a:xfrm>
              <a:off x="2593967" y="4258325"/>
              <a:ext cx="363659" cy="349543"/>
            </a:xfrm>
            <a:custGeom>
              <a:avLst/>
              <a:gdLst/>
              <a:ahLst/>
              <a:cxnLst/>
              <a:rect l="l" t="t" r="r" b="b"/>
              <a:pathLst>
                <a:path w="12649" h="12158" extrusionOk="0">
                  <a:moveTo>
                    <a:pt x="6756" y="342"/>
                  </a:moveTo>
                  <a:cubicBezTo>
                    <a:pt x="7129" y="391"/>
                    <a:pt x="7497" y="440"/>
                    <a:pt x="7881" y="489"/>
                  </a:cubicBezTo>
                  <a:cubicBezTo>
                    <a:pt x="7783" y="859"/>
                    <a:pt x="7693" y="1192"/>
                    <a:pt x="7602" y="1526"/>
                  </a:cubicBezTo>
                  <a:cubicBezTo>
                    <a:pt x="7319" y="1489"/>
                    <a:pt x="7043" y="1455"/>
                    <a:pt x="6756" y="1417"/>
                  </a:cubicBezTo>
                  <a:lnTo>
                    <a:pt x="6756" y="342"/>
                  </a:lnTo>
                  <a:close/>
                  <a:moveTo>
                    <a:pt x="6381" y="342"/>
                  </a:moveTo>
                  <a:cubicBezTo>
                    <a:pt x="6381" y="717"/>
                    <a:pt x="6381" y="1063"/>
                    <a:pt x="6382" y="1414"/>
                  </a:cubicBezTo>
                  <a:cubicBezTo>
                    <a:pt x="6106" y="1452"/>
                    <a:pt x="5827" y="1489"/>
                    <a:pt x="5534" y="1527"/>
                  </a:cubicBezTo>
                  <a:cubicBezTo>
                    <a:pt x="5444" y="1195"/>
                    <a:pt x="5353" y="859"/>
                    <a:pt x="5255" y="491"/>
                  </a:cubicBezTo>
                  <a:cubicBezTo>
                    <a:pt x="5632" y="441"/>
                    <a:pt x="6000" y="393"/>
                    <a:pt x="6381" y="342"/>
                  </a:cubicBezTo>
                  <a:close/>
                  <a:moveTo>
                    <a:pt x="4910" y="581"/>
                  </a:moveTo>
                  <a:cubicBezTo>
                    <a:pt x="5010" y="952"/>
                    <a:pt x="5100" y="1289"/>
                    <a:pt x="5189" y="1618"/>
                  </a:cubicBezTo>
                  <a:cubicBezTo>
                    <a:pt x="4924" y="1729"/>
                    <a:pt x="4663" y="1836"/>
                    <a:pt x="4391" y="1949"/>
                  </a:cubicBezTo>
                  <a:cubicBezTo>
                    <a:pt x="4218" y="1651"/>
                    <a:pt x="4043" y="1346"/>
                    <a:pt x="3853" y="1019"/>
                  </a:cubicBezTo>
                  <a:cubicBezTo>
                    <a:pt x="4207" y="871"/>
                    <a:pt x="4549" y="731"/>
                    <a:pt x="4910" y="581"/>
                  </a:cubicBezTo>
                  <a:close/>
                  <a:moveTo>
                    <a:pt x="8227" y="583"/>
                  </a:moveTo>
                  <a:cubicBezTo>
                    <a:pt x="8583" y="728"/>
                    <a:pt x="8927" y="871"/>
                    <a:pt x="9284" y="1019"/>
                  </a:cubicBezTo>
                  <a:cubicBezTo>
                    <a:pt x="9095" y="1345"/>
                    <a:pt x="8921" y="1648"/>
                    <a:pt x="8746" y="1952"/>
                  </a:cubicBezTo>
                  <a:cubicBezTo>
                    <a:pt x="8477" y="1841"/>
                    <a:pt x="8218" y="1734"/>
                    <a:pt x="7948" y="1621"/>
                  </a:cubicBezTo>
                  <a:cubicBezTo>
                    <a:pt x="8038" y="1283"/>
                    <a:pt x="8129" y="946"/>
                    <a:pt x="8227" y="583"/>
                  </a:cubicBezTo>
                  <a:close/>
                  <a:moveTo>
                    <a:pt x="3545" y="1195"/>
                  </a:moveTo>
                  <a:cubicBezTo>
                    <a:pt x="3735" y="1524"/>
                    <a:pt x="3908" y="1827"/>
                    <a:pt x="4085" y="2129"/>
                  </a:cubicBezTo>
                  <a:cubicBezTo>
                    <a:pt x="3854" y="2305"/>
                    <a:pt x="3634" y="2476"/>
                    <a:pt x="3423" y="2639"/>
                  </a:cubicBezTo>
                  <a:lnTo>
                    <a:pt x="2661" y="1877"/>
                  </a:lnTo>
                  <a:cubicBezTo>
                    <a:pt x="2940" y="1661"/>
                    <a:pt x="3236" y="1435"/>
                    <a:pt x="3545" y="1195"/>
                  </a:cubicBezTo>
                  <a:close/>
                  <a:moveTo>
                    <a:pt x="9593" y="1198"/>
                  </a:moveTo>
                  <a:cubicBezTo>
                    <a:pt x="9901" y="1434"/>
                    <a:pt x="10195" y="1661"/>
                    <a:pt x="10486" y="1886"/>
                  </a:cubicBezTo>
                  <a:lnTo>
                    <a:pt x="9726" y="2648"/>
                  </a:lnTo>
                  <a:cubicBezTo>
                    <a:pt x="9504" y="2477"/>
                    <a:pt x="9283" y="2308"/>
                    <a:pt x="9053" y="2130"/>
                  </a:cubicBezTo>
                  <a:cubicBezTo>
                    <a:pt x="9228" y="1829"/>
                    <a:pt x="9403" y="1527"/>
                    <a:pt x="9593" y="1198"/>
                  </a:cubicBezTo>
                  <a:close/>
                  <a:moveTo>
                    <a:pt x="1515" y="3367"/>
                  </a:moveTo>
                  <a:cubicBezTo>
                    <a:pt x="1832" y="3550"/>
                    <a:pt x="2133" y="3725"/>
                    <a:pt x="2441" y="3901"/>
                  </a:cubicBezTo>
                  <a:cubicBezTo>
                    <a:pt x="2329" y="4167"/>
                    <a:pt x="2222" y="4428"/>
                    <a:pt x="2109" y="4699"/>
                  </a:cubicBezTo>
                  <a:cubicBezTo>
                    <a:pt x="1779" y="4610"/>
                    <a:pt x="1441" y="4520"/>
                    <a:pt x="1085" y="4426"/>
                  </a:cubicBezTo>
                  <a:cubicBezTo>
                    <a:pt x="1132" y="4292"/>
                    <a:pt x="1168" y="4171"/>
                    <a:pt x="1215" y="4053"/>
                  </a:cubicBezTo>
                  <a:cubicBezTo>
                    <a:pt x="1310" y="3829"/>
                    <a:pt x="1409" y="3607"/>
                    <a:pt x="1515" y="3367"/>
                  </a:cubicBezTo>
                  <a:close/>
                  <a:moveTo>
                    <a:pt x="11628" y="3364"/>
                  </a:moveTo>
                  <a:cubicBezTo>
                    <a:pt x="11774" y="3719"/>
                    <a:pt x="11916" y="4061"/>
                    <a:pt x="12067" y="4421"/>
                  </a:cubicBezTo>
                  <a:cubicBezTo>
                    <a:pt x="11696" y="4521"/>
                    <a:pt x="11362" y="4610"/>
                    <a:pt x="11028" y="4701"/>
                  </a:cubicBezTo>
                  <a:cubicBezTo>
                    <a:pt x="10916" y="4437"/>
                    <a:pt x="10809" y="4177"/>
                    <a:pt x="10696" y="3903"/>
                  </a:cubicBezTo>
                  <a:cubicBezTo>
                    <a:pt x="10994" y="3729"/>
                    <a:pt x="11298" y="3554"/>
                    <a:pt x="11628" y="3364"/>
                  </a:cubicBezTo>
                  <a:close/>
                  <a:moveTo>
                    <a:pt x="979" y="4767"/>
                  </a:moveTo>
                  <a:cubicBezTo>
                    <a:pt x="1343" y="4863"/>
                    <a:pt x="1681" y="4954"/>
                    <a:pt x="2017" y="5044"/>
                  </a:cubicBezTo>
                  <a:cubicBezTo>
                    <a:pt x="1979" y="5331"/>
                    <a:pt x="1945" y="5607"/>
                    <a:pt x="1907" y="5894"/>
                  </a:cubicBezTo>
                  <a:lnTo>
                    <a:pt x="832" y="5894"/>
                  </a:lnTo>
                  <a:cubicBezTo>
                    <a:pt x="881" y="5517"/>
                    <a:pt x="930" y="5150"/>
                    <a:pt x="979" y="4767"/>
                  </a:cubicBezTo>
                  <a:close/>
                  <a:moveTo>
                    <a:pt x="12157" y="4767"/>
                  </a:moveTo>
                  <a:cubicBezTo>
                    <a:pt x="12207" y="5145"/>
                    <a:pt x="12255" y="5513"/>
                    <a:pt x="12307" y="5894"/>
                  </a:cubicBezTo>
                  <a:lnTo>
                    <a:pt x="11231" y="5894"/>
                  </a:lnTo>
                  <a:cubicBezTo>
                    <a:pt x="11194" y="5612"/>
                    <a:pt x="11159" y="5334"/>
                    <a:pt x="11121" y="5044"/>
                  </a:cubicBezTo>
                  <a:cubicBezTo>
                    <a:pt x="11453" y="4955"/>
                    <a:pt x="11789" y="4865"/>
                    <a:pt x="12157" y="4767"/>
                  </a:cubicBezTo>
                  <a:close/>
                  <a:moveTo>
                    <a:pt x="12305" y="6266"/>
                  </a:moveTo>
                  <a:cubicBezTo>
                    <a:pt x="12255" y="6645"/>
                    <a:pt x="12207" y="7013"/>
                    <a:pt x="12157" y="7391"/>
                  </a:cubicBezTo>
                  <a:cubicBezTo>
                    <a:pt x="11792" y="7293"/>
                    <a:pt x="11454" y="7203"/>
                    <a:pt x="11118" y="7112"/>
                  </a:cubicBezTo>
                  <a:cubicBezTo>
                    <a:pt x="11156" y="6826"/>
                    <a:pt x="11192" y="6550"/>
                    <a:pt x="11230" y="6266"/>
                  </a:cubicBezTo>
                  <a:close/>
                  <a:moveTo>
                    <a:pt x="1907" y="6271"/>
                  </a:moveTo>
                  <a:cubicBezTo>
                    <a:pt x="1942" y="6553"/>
                    <a:pt x="1979" y="6829"/>
                    <a:pt x="2016" y="7115"/>
                  </a:cubicBezTo>
                  <a:cubicBezTo>
                    <a:pt x="1681" y="7204"/>
                    <a:pt x="1343" y="7295"/>
                    <a:pt x="979" y="7393"/>
                  </a:cubicBezTo>
                  <a:cubicBezTo>
                    <a:pt x="930" y="7017"/>
                    <a:pt x="881" y="6652"/>
                    <a:pt x="830" y="6271"/>
                  </a:cubicBezTo>
                  <a:close/>
                  <a:moveTo>
                    <a:pt x="11028" y="7459"/>
                  </a:moveTo>
                  <a:cubicBezTo>
                    <a:pt x="11359" y="7548"/>
                    <a:pt x="11697" y="7636"/>
                    <a:pt x="12067" y="7737"/>
                  </a:cubicBezTo>
                  <a:cubicBezTo>
                    <a:pt x="11919" y="8093"/>
                    <a:pt x="11779" y="8435"/>
                    <a:pt x="11629" y="8794"/>
                  </a:cubicBezTo>
                  <a:cubicBezTo>
                    <a:pt x="11304" y="8607"/>
                    <a:pt x="11002" y="8432"/>
                    <a:pt x="10696" y="8257"/>
                  </a:cubicBezTo>
                  <a:cubicBezTo>
                    <a:pt x="10809" y="7986"/>
                    <a:pt x="10914" y="7726"/>
                    <a:pt x="11028" y="7459"/>
                  </a:cubicBezTo>
                  <a:close/>
                  <a:moveTo>
                    <a:pt x="2109" y="7461"/>
                  </a:moveTo>
                  <a:cubicBezTo>
                    <a:pt x="2219" y="7725"/>
                    <a:pt x="2325" y="7983"/>
                    <a:pt x="2441" y="8257"/>
                  </a:cubicBezTo>
                  <a:cubicBezTo>
                    <a:pt x="2136" y="8432"/>
                    <a:pt x="1835" y="8607"/>
                    <a:pt x="1509" y="8796"/>
                  </a:cubicBezTo>
                  <a:cubicBezTo>
                    <a:pt x="1359" y="8438"/>
                    <a:pt x="1216" y="8094"/>
                    <a:pt x="1070" y="7738"/>
                  </a:cubicBezTo>
                  <a:cubicBezTo>
                    <a:pt x="1436" y="7640"/>
                    <a:pt x="1774" y="7550"/>
                    <a:pt x="2109" y="7461"/>
                  </a:cubicBezTo>
                  <a:close/>
                  <a:moveTo>
                    <a:pt x="6568" y="1782"/>
                  </a:moveTo>
                  <a:cubicBezTo>
                    <a:pt x="8936" y="1782"/>
                    <a:pt x="10862" y="3707"/>
                    <a:pt x="10866" y="6075"/>
                  </a:cubicBezTo>
                  <a:cubicBezTo>
                    <a:pt x="10869" y="8445"/>
                    <a:pt x="8937" y="10378"/>
                    <a:pt x="6569" y="10378"/>
                  </a:cubicBezTo>
                  <a:cubicBezTo>
                    <a:pt x="6567" y="10378"/>
                    <a:pt x="6565" y="10378"/>
                    <a:pt x="6563" y="10378"/>
                  </a:cubicBezTo>
                  <a:cubicBezTo>
                    <a:pt x="4195" y="10373"/>
                    <a:pt x="2269" y="8443"/>
                    <a:pt x="2270" y="6078"/>
                  </a:cubicBezTo>
                  <a:cubicBezTo>
                    <a:pt x="2272" y="3711"/>
                    <a:pt x="4201" y="1782"/>
                    <a:pt x="6568" y="1782"/>
                  </a:cubicBezTo>
                  <a:close/>
                  <a:moveTo>
                    <a:pt x="3411" y="9510"/>
                  </a:moveTo>
                  <a:cubicBezTo>
                    <a:pt x="3632" y="9682"/>
                    <a:pt x="3854" y="9851"/>
                    <a:pt x="4085" y="10029"/>
                  </a:cubicBezTo>
                  <a:cubicBezTo>
                    <a:pt x="3908" y="10331"/>
                    <a:pt x="3734" y="10633"/>
                    <a:pt x="3545" y="10960"/>
                  </a:cubicBezTo>
                  <a:cubicBezTo>
                    <a:pt x="3240" y="10725"/>
                    <a:pt x="2943" y="10498"/>
                    <a:pt x="2649" y="10272"/>
                  </a:cubicBezTo>
                  <a:cubicBezTo>
                    <a:pt x="2913" y="10007"/>
                    <a:pt x="3162" y="9759"/>
                    <a:pt x="3411" y="9510"/>
                  </a:cubicBezTo>
                  <a:close/>
                  <a:moveTo>
                    <a:pt x="9712" y="9519"/>
                  </a:moveTo>
                  <a:cubicBezTo>
                    <a:pt x="9958" y="9765"/>
                    <a:pt x="10207" y="10016"/>
                    <a:pt x="10474" y="10281"/>
                  </a:cubicBezTo>
                  <a:cubicBezTo>
                    <a:pt x="10197" y="10497"/>
                    <a:pt x="9901" y="10723"/>
                    <a:pt x="9593" y="10960"/>
                  </a:cubicBezTo>
                  <a:cubicBezTo>
                    <a:pt x="9403" y="10634"/>
                    <a:pt x="9230" y="10331"/>
                    <a:pt x="9052" y="10026"/>
                  </a:cubicBezTo>
                  <a:cubicBezTo>
                    <a:pt x="9283" y="9851"/>
                    <a:pt x="9503" y="9682"/>
                    <a:pt x="9712" y="9519"/>
                  </a:cubicBezTo>
                  <a:close/>
                  <a:moveTo>
                    <a:pt x="4391" y="10206"/>
                  </a:moveTo>
                  <a:cubicBezTo>
                    <a:pt x="4660" y="10317"/>
                    <a:pt x="4919" y="10426"/>
                    <a:pt x="5189" y="10538"/>
                  </a:cubicBezTo>
                  <a:cubicBezTo>
                    <a:pt x="5099" y="10871"/>
                    <a:pt x="5008" y="11209"/>
                    <a:pt x="4910" y="11577"/>
                  </a:cubicBezTo>
                  <a:cubicBezTo>
                    <a:pt x="4554" y="11429"/>
                    <a:pt x="4209" y="11286"/>
                    <a:pt x="3853" y="11139"/>
                  </a:cubicBezTo>
                  <a:cubicBezTo>
                    <a:pt x="4041" y="10814"/>
                    <a:pt x="4216" y="10509"/>
                    <a:pt x="4391" y="10206"/>
                  </a:cubicBezTo>
                  <a:close/>
                  <a:moveTo>
                    <a:pt x="8746" y="10206"/>
                  </a:moveTo>
                  <a:cubicBezTo>
                    <a:pt x="8921" y="10509"/>
                    <a:pt x="9094" y="10809"/>
                    <a:pt x="9284" y="11138"/>
                  </a:cubicBezTo>
                  <a:cubicBezTo>
                    <a:pt x="8928" y="11286"/>
                    <a:pt x="8583" y="11427"/>
                    <a:pt x="8227" y="11577"/>
                  </a:cubicBezTo>
                  <a:cubicBezTo>
                    <a:pt x="8129" y="11209"/>
                    <a:pt x="8038" y="10874"/>
                    <a:pt x="7948" y="10538"/>
                  </a:cubicBezTo>
                  <a:cubicBezTo>
                    <a:pt x="8210" y="10429"/>
                    <a:pt x="8470" y="10320"/>
                    <a:pt x="8746" y="10206"/>
                  </a:cubicBezTo>
                  <a:close/>
                  <a:moveTo>
                    <a:pt x="5533" y="10630"/>
                  </a:moveTo>
                  <a:cubicBezTo>
                    <a:pt x="5822" y="10667"/>
                    <a:pt x="6095" y="10703"/>
                    <a:pt x="6379" y="10740"/>
                  </a:cubicBezTo>
                  <a:lnTo>
                    <a:pt x="6379" y="11814"/>
                  </a:lnTo>
                  <a:cubicBezTo>
                    <a:pt x="6008" y="11765"/>
                    <a:pt x="5638" y="11719"/>
                    <a:pt x="5255" y="11667"/>
                  </a:cubicBezTo>
                  <a:cubicBezTo>
                    <a:pt x="5352" y="11305"/>
                    <a:pt x="5442" y="10969"/>
                    <a:pt x="5533" y="10630"/>
                  </a:cubicBezTo>
                  <a:close/>
                  <a:moveTo>
                    <a:pt x="7602" y="10630"/>
                  </a:moveTo>
                  <a:cubicBezTo>
                    <a:pt x="7691" y="10961"/>
                    <a:pt x="7783" y="11301"/>
                    <a:pt x="7881" y="11667"/>
                  </a:cubicBezTo>
                  <a:cubicBezTo>
                    <a:pt x="7503" y="11719"/>
                    <a:pt x="7136" y="11767"/>
                    <a:pt x="6758" y="11814"/>
                  </a:cubicBezTo>
                  <a:lnTo>
                    <a:pt x="6758" y="10740"/>
                  </a:lnTo>
                  <a:cubicBezTo>
                    <a:pt x="7032" y="10703"/>
                    <a:pt x="7308" y="10667"/>
                    <a:pt x="7602" y="10630"/>
                  </a:cubicBezTo>
                  <a:close/>
                  <a:moveTo>
                    <a:pt x="6189" y="1"/>
                  </a:moveTo>
                  <a:cubicBezTo>
                    <a:pt x="5958" y="32"/>
                    <a:pt x="5726" y="55"/>
                    <a:pt x="5501" y="99"/>
                  </a:cubicBezTo>
                  <a:cubicBezTo>
                    <a:pt x="4037" y="369"/>
                    <a:pt x="2830" y="1081"/>
                    <a:pt x="1877" y="2224"/>
                  </a:cubicBezTo>
                  <a:cubicBezTo>
                    <a:pt x="1865" y="2234"/>
                    <a:pt x="1859" y="2250"/>
                    <a:pt x="1844" y="2271"/>
                  </a:cubicBezTo>
                  <a:cubicBezTo>
                    <a:pt x="1933" y="2342"/>
                    <a:pt x="2022" y="2414"/>
                    <a:pt x="2114" y="2488"/>
                  </a:cubicBezTo>
                  <a:cubicBezTo>
                    <a:pt x="2212" y="2378"/>
                    <a:pt x="2302" y="2274"/>
                    <a:pt x="2387" y="2180"/>
                  </a:cubicBezTo>
                  <a:lnTo>
                    <a:pt x="3138" y="2930"/>
                  </a:lnTo>
                  <a:cubicBezTo>
                    <a:pt x="2976" y="3139"/>
                    <a:pt x="2804" y="3364"/>
                    <a:pt x="2625" y="3596"/>
                  </a:cubicBezTo>
                  <a:cubicBezTo>
                    <a:pt x="2325" y="3423"/>
                    <a:pt x="2022" y="3247"/>
                    <a:pt x="1711" y="3069"/>
                  </a:cubicBezTo>
                  <a:cubicBezTo>
                    <a:pt x="1776" y="2963"/>
                    <a:pt x="1839" y="2868"/>
                    <a:pt x="1904" y="2764"/>
                  </a:cubicBezTo>
                  <a:cubicBezTo>
                    <a:pt x="1812" y="2699"/>
                    <a:pt x="1721" y="2634"/>
                    <a:pt x="1634" y="2571"/>
                  </a:cubicBezTo>
                  <a:cubicBezTo>
                    <a:pt x="246" y="4358"/>
                    <a:pt x="0" y="7385"/>
                    <a:pt x="1626" y="9599"/>
                  </a:cubicBezTo>
                  <a:cubicBezTo>
                    <a:pt x="1718" y="9533"/>
                    <a:pt x="1810" y="9468"/>
                    <a:pt x="1907" y="9399"/>
                  </a:cubicBezTo>
                  <a:cubicBezTo>
                    <a:pt x="1841" y="9295"/>
                    <a:pt x="1779" y="9201"/>
                    <a:pt x="1711" y="9096"/>
                  </a:cubicBezTo>
                  <a:cubicBezTo>
                    <a:pt x="2020" y="8916"/>
                    <a:pt x="2323" y="8741"/>
                    <a:pt x="2625" y="8568"/>
                  </a:cubicBezTo>
                  <a:cubicBezTo>
                    <a:pt x="2803" y="8797"/>
                    <a:pt x="2972" y="9019"/>
                    <a:pt x="3136" y="9231"/>
                  </a:cubicBezTo>
                  <a:cubicBezTo>
                    <a:pt x="2893" y="9474"/>
                    <a:pt x="2645" y="9722"/>
                    <a:pt x="2385" y="9980"/>
                  </a:cubicBezTo>
                  <a:cubicBezTo>
                    <a:pt x="2310" y="9894"/>
                    <a:pt x="2218" y="9788"/>
                    <a:pt x="2118" y="9676"/>
                  </a:cubicBezTo>
                  <a:cubicBezTo>
                    <a:pt x="2028" y="9747"/>
                    <a:pt x="1939" y="9820"/>
                    <a:pt x="1850" y="9889"/>
                  </a:cubicBezTo>
                  <a:cubicBezTo>
                    <a:pt x="3042" y="11403"/>
                    <a:pt x="4811" y="12157"/>
                    <a:pt x="6578" y="12157"/>
                  </a:cubicBezTo>
                  <a:cubicBezTo>
                    <a:pt x="8350" y="12157"/>
                    <a:pt x="10120" y="11399"/>
                    <a:pt x="11302" y="9889"/>
                  </a:cubicBezTo>
                  <a:cubicBezTo>
                    <a:pt x="11213" y="9820"/>
                    <a:pt x="11124" y="9747"/>
                    <a:pt x="11034" y="9676"/>
                  </a:cubicBezTo>
                  <a:cubicBezTo>
                    <a:pt x="10934" y="9789"/>
                    <a:pt x="10844" y="9894"/>
                    <a:pt x="10755" y="9992"/>
                  </a:cubicBezTo>
                  <a:cubicBezTo>
                    <a:pt x="10503" y="9737"/>
                    <a:pt x="10254" y="9489"/>
                    <a:pt x="10006" y="9240"/>
                  </a:cubicBezTo>
                  <a:cubicBezTo>
                    <a:pt x="10172" y="9023"/>
                    <a:pt x="10341" y="8803"/>
                    <a:pt x="10522" y="8568"/>
                  </a:cubicBezTo>
                  <a:cubicBezTo>
                    <a:pt x="10819" y="8737"/>
                    <a:pt x="11121" y="8910"/>
                    <a:pt x="11438" y="9094"/>
                  </a:cubicBezTo>
                  <a:cubicBezTo>
                    <a:pt x="11371" y="9194"/>
                    <a:pt x="11311" y="9290"/>
                    <a:pt x="11243" y="9396"/>
                  </a:cubicBezTo>
                  <a:cubicBezTo>
                    <a:pt x="11334" y="9461"/>
                    <a:pt x="11426" y="9527"/>
                    <a:pt x="11540" y="9611"/>
                  </a:cubicBezTo>
                  <a:cubicBezTo>
                    <a:pt x="11703" y="9328"/>
                    <a:pt x="11875" y="9058"/>
                    <a:pt x="12019" y="8774"/>
                  </a:cubicBezTo>
                  <a:cubicBezTo>
                    <a:pt x="12373" y="8076"/>
                    <a:pt x="12572" y="7332"/>
                    <a:pt x="12631" y="6550"/>
                  </a:cubicBezTo>
                  <a:cubicBezTo>
                    <a:pt x="12632" y="6510"/>
                    <a:pt x="12641" y="6473"/>
                    <a:pt x="12649" y="6435"/>
                  </a:cubicBezTo>
                  <a:lnTo>
                    <a:pt x="12649" y="5723"/>
                  </a:lnTo>
                  <a:cubicBezTo>
                    <a:pt x="12610" y="5446"/>
                    <a:pt x="12584" y="5167"/>
                    <a:pt x="12531" y="4894"/>
                  </a:cubicBezTo>
                  <a:cubicBezTo>
                    <a:pt x="12374" y="4072"/>
                    <a:pt x="12050" y="3317"/>
                    <a:pt x="11575" y="2628"/>
                  </a:cubicBezTo>
                  <a:cubicBezTo>
                    <a:pt x="11560" y="2606"/>
                    <a:pt x="11540" y="2584"/>
                    <a:pt x="11521" y="2560"/>
                  </a:cubicBezTo>
                  <a:cubicBezTo>
                    <a:pt x="11427" y="2627"/>
                    <a:pt x="11337" y="2691"/>
                    <a:pt x="11239" y="2761"/>
                  </a:cubicBezTo>
                  <a:cubicBezTo>
                    <a:pt x="11304" y="2859"/>
                    <a:pt x="11365" y="2955"/>
                    <a:pt x="11435" y="3063"/>
                  </a:cubicBezTo>
                  <a:cubicBezTo>
                    <a:pt x="11129" y="3239"/>
                    <a:pt x="10824" y="3415"/>
                    <a:pt x="10519" y="3592"/>
                  </a:cubicBezTo>
                  <a:cubicBezTo>
                    <a:pt x="10341" y="3363"/>
                    <a:pt x="10171" y="3139"/>
                    <a:pt x="10005" y="2922"/>
                  </a:cubicBezTo>
                  <a:cubicBezTo>
                    <a:pt x="10251" y="2676"/>
                    <a:pt x="10498" y="2429"/>
                    <a:pt x="10753" y="2173"/>
                  </a:cubicBezTo>
                  <a:cubicBezTo>
                    <a:pt x="10836" y="2266"/>
                    <a:pt x="10927" y="2369"/>
                    <a:pt x="11028" y="2483"/>
                  </a:cubicBezTo>
                  <a:cubicBezTo>
                    <a:pt x="11117" y="2414"/>
                    <a:pt x="11204" y="2342"/>
                    <a:pt x="11310" y="2259"/>
                  </a:cubicBezTo>
                  <a:cubicBezTo>
                    <a:pt x="11145" y="2084"/>
                    <a:pt x="10996" y="1907"/>
                    <a:pt x="10830" y="1746"/>
                  </a:cubicBezTo>
                  <a:cubicBezTo>
                    <a:pt x="9773" y="719"/>
                    <a:pt x="8509" y="139"/>
                    <a:pt x="7038" y="19"/>
                  </a:cubicBezTo>
                  <a:cubicBezTo>
                    <a:pt x="7008" y="17"/>
                    <a:pt x="6978" y="8"/>
                    <a:pt x="6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90"/>
            <p:cNvSpPr/>
            <p:nvPr/>
          </p:nvSpPr>
          <p:spPr>
            <a:xfrm>
              <a:off x="2741828" y="4407595"/>
              <a:ext cx="81736" cy="51089"/>
            </a:xfrm>
            <a:custGeom>
              <a:avLst/>
              <a:gdLst/>
              <a:ahLst/>
              <a:cxnLst/>
              <a:rect l="l" t="t" r="r" b="b"/>
              <a:pathLst>
                <a:path w="2843" h="1777" extrusionOk="0">
                  <a:moveTo>
                    <a:pt x="1422" y="353"/>
                  </a:moveTo>
                  <a:cubicBezTo>
                    <a:pt x="1426" y="353"/>
                    <a:pt x="1430" y="353"/>
                    <a:pt x="1434" y="353"/>
                  </a:cubicBezTo>
                  <a:cubicBezTo>
                    <a:pt x="1726" y="359"/>
                    <a:pt x="1955" y="594"/>
                    <a:pt x="1955" y="887"/>
                  </a:cubicBezTo>
                  <a:cubicBezTo>
                    <a:pt x="1955" y="1182"/>
                    <a:pt x="1720" y="1418"/>
                    <a:pt x="1426" y="1418"/>
                  </a:cubicBezTo>
                  <a:cubicBezTo>
                    <a:pt x="1424" y="1418"/>
                    <a:pt x="1422" y="1418"/>
                    <a:pt x="1420" y="1418"/>
                  </a:cubicBezTo>
                  <a:cubicBezTo>
                    <a:pt x="1124" y="1417"/>
                    <a:pt x="889" y="1177"/>
                    <a:pt x="891" y="880"/>
                  </a:cubicBezTo>
                  <a:cubicBezTo>
                    <a:pt x="897" y="585"/>
                    <a:pt x="1129" y="353"/>
                    <a:pt x="1422" y="353"/>
                  </a:cubicBezTo>
                  <a:close/>
                  <a:moveTo>
                    <a:pt x="1423" y="0"/>
                  </a:moveTo>
                  <a:cubicBezTo>
                    <a:pt x="1034" y="0"/>
                    <a:pt x="701" y="242"/>
                    <a:pt x="575" y="629"/>
                  </a:cubicBezTo>
                  <a:cubicBezTo>
                    <a:pt x="554" y="695"/>
                    <a:pt x="525" y="714"/>
                    <a:pt x="466" y="714"/>
                  </a:cubicBezTo>
                  <a:cubicBezTo>
                    <a:pt x="464" y="714"/>
                    <a:pt x="462" y="714"/>
                    <a:pt x="459" y="714"/>
                  </a:cubicBezTo>
                  <a:cubicBezTo>
                    <a:pt x="395" y="712"/>
                    <a:pt x="331" y="711"/>
                    <a:pt x="267" y="711"/>
                  </a:cubicBezTo>
                  <a:cubicBezTo>
                    <a:pt x="181" y="711"/>
                    <a:pt x="95" y="712"/>
                    <a:pt x="7" y="712"/>
                  </a:cubicBezTo>
                  <a:cubicBezTo>
                    <a:pt x="4" y="753"/>
                    <a:pt x="1" y="780"/>
                    <a:pt x="1" y="806"/>
                  </a:cubicBezTo>
                  <a:lnTo>
                    <a:pt x="1" y="1068"/>
                  </a:lnTo>
                  <a:cubicBezTo>
                    <a:pt x="103" y="1068"/>
                    <a:pt x="203" y="1069"/>
                    <a:pt x="300" y="1069"/>
                  </a:cubicBezTo>
                  <a:cubicBezTo>
                    <a:pt x="348" y="1069"/>
                    <a:pt x="396" y="1069"/>
                    <a:pt x="444" y="1068"/>
                  </a:cubicBezTo>
                  <a:cubicBezTo>
                    <a:pt x="447" y="1068"/>
                    <a:pt x="450" y="1068"/>
                    <a:pt x="453" y="1068"/>
                  </a:cubicBezTo>
                  <a:cubicBezTo>
                    <a:pt x="521" y="1068"/>
                    <a:pt x="554" y="1086"/>
                    <a:pt x="580" y="1160"/>
                  </a:cubicBezTo>
                  <a:cubicBezTo>
                    <a:pt x="702" y="1536"/>
                    <a:pt x="1032" y="1774"/>
                    <a:pt x="1419" y="1777"/>
                  </a:cubicBezTo>
                  <a:cubicBezTo>
                    <a:pt x="1420" y="1777"/>
                    <a:pt x="1421" y="1777"/>
                    <a:pt x="1422" y="1777"/>
                  </a:cubicBezTo>
                  <a:cubicBezTo>
                    <a:pt x="1810" y="1777"/>
                    <a:pt x="2144" y="1537"/>
                    <a:pt x="2269" y="1159"/>
                  </a:cubicBezTo>
                  <a:cubicBezTo>
                    <a:pt x="2293" y="1085"/>
                    <a:pt x="2327" y="1066"/>
                    <a:pt x="2389" y="1066"/>
                  </a:cubicBezTo>
                  <a:cubicBezTo>
                    <a:pt x="2394" y="1066"/>
                    <a:pt x="2399" y="1066"/>
                    <a:pt x="2405" y="1067"/>
                  </a:cubicBezTo>
                  <a:cubicBezTo>
                    <a:pt x="2477" y="1068"/>
                    <a:pt x="2550" y="1068"/>
                    <a:pt x="2623" y="1068"/>
                  </a:cubicBezTo>
                  <a:cubicBezTo>
                    <a:pt x="2695" y="1068"/>
                    <a:pt x="2768" y="1068"/>
                    <a:pt x="2842" y="1068"/>
                  </a:cubicBezTo>
                  <a:lnTo>
                    <a:pt x="2842" y="712"/>
                  </a:lnTo>
                  <a:cubicBezTo>
                    <a:pt x="2753" y="712"/>
                    <a:pt x="2666" y="711"/>
                    <a:pt x="2580" y="711"/>
                  </a:cubicBezTo>
                  <a:cubicBezTo>
                    <a:pt x="2515" y="711"/>
                    <a:pt x="2452" y="712"/>
                    <a:pt x="2388" y="714"/>
                  </a:cubicBezTo>
                  <a:cubicBezTo>
                    <a:pt x="2386" y="714"/>
                    <a:pt x="2384" y="714"/>
                    <a:pt x="2382" y="714"/>
                  </a:cubicBezTo>
                  <a:cubicBezTo>
                    <a:pt x="2322" y="714"/>
                    <a:pt x="2294" y="692"/>
                    <a:pt x="2272" y="629"/>
                  </a:cubicBezTo>
                  <a:cubicBezTo>
                    <a:pt x="2147" y="242"/>
                    <a:pt x="1820" y="5"/>
                    <a:pt x="1431" y="0"/>
                  </a:cubicBezTo>
                  <a:cubicBezTo>
                    <a:pt x="1428" y="0"/>
                    <a:pt x="1426" y="0"/>
                    <a:pt x="1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90"/>
            <p:cNvSpPr/>
            <p:nvPr/>
          </p:nvSpPr>
          <p:spPr>
            <a:xfrm>
              <a:off x="2818792" y="4328532"/>
              <a:ext cx="76360" cy="99216"/>
            </a:xfrm>
            <a:custGeom>
              <a:avLst/>
              <a:gdLst/>
              <a:ahLst/>
              <a:cxnLst/>
              <a:rect l="l" t="t" r="r" b="b"/>
              <a:pathLst>
                <a:path w="2656" h="3451" extrusionOk="0">
                  <a:moveTo>
                    <a:pt x="126" y="1"/>
                  </a:moveTo>
                  <a:cubicBezTo>
                    <a:pt x="85" y="100"/>
                    <a:pt x="45" y="200"/>
                    <a:pt x="1" y="310"/>
                  </a:cubicBezTo>
                  <a:cubicBezTo>
                    <a:pt x="1375" y="921"/>
                    <a:pt x="2104" y="1961"/>
                    <a:pt x="2165" y="3450"/>
                  </a:cubicBezTo>
                  <a:lnTo>
                    <a:pt x="2499" y="3450"/>
                  </a:lnTo>
                  <a:cubicBezTo>
                    <a:pt x="2656" y="2139"/>
                    <a:pt x="1387" y="295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90"/>
            <p:cNvSpPr/>
            <p:nvPr/>
          </p:nvSpPr>
          <p:spPr>
            <a:xfrm>
              <a:off x="2763764" y="4347737"/>
              <a:ext cx="36599" cy="49393"/>
            </a:xfrm>
            <a:custGeom>
              <a:avLst/>
              <a:gdLst/>
              <a:ahLst/>
              <a:cxnLst/>
              <a:rect l="l" t="t" r="r" b="b"/>
              <a:pathLst>
                <a:path w="1273" h="1718" extrusionOk="0">
                  <a:moveTo>
                    <a:pt x="663" y="358"/>
                  </a:moveTo>
                  <a:cubicBezTo>
                    <a:pt x="793" y="358"/>
                    <a:pt x="903" y="471"/>
                    <a:pt x="898" y="601"/>
                  </a:cubicBezTo>
                  <a:cubicBezTo>
                    <a:pt x="895" y="728"/>
                    <a:pt x="787" y="830"/>
                    <a:pt x="662" y="830"/>
                  </a:cubicBezTo>
                  <a:cubicBezTo>
                    <a:pt x="532" y="830"/>
                    <a:pt x="422" y="720"/>
                    <a:pt x="426" y="588"/>
                  </a:cubicBezTo>
                  <a:cubicBezTo>
                    <a:pt x="429" y="461"/>
                    <a:pt x="536" y="358"/>
                    <a:pt x="663" y="358"/>
                  </a:cubicBezTo>
                  <a:close/>
                  <a:moveTo>
                    <a:pt x="658" y="1"/>
                  </a:moveTo>
                  <a:cubicBezTo>
                    <a:pt x="421" y="1"/>
                    <a:pt x="195" y="153"/>
                    <a:pt x="107" y="385"/>
                  </a:cubicBezTo>
                  <a:cubicBezTo>
                    <a:pt x="1" y="664"/>
                    <a:pt x="114" y="977"/>
                    <a:pt x="384" y="1114"/>
                  </a:cubicBezTo>
                  <a:cubicBezTo>
                    <a:pt x="466" y="1155"/>
                    <a:pt x="490" y="1203"/>
                    <a:pt x="487" y="1287"/>
                  </a:cubicBezTo>
                  <a:cubicBezTo>
                    <a:pt x="481" y="1429"/>
                    <a:pt x="484" y="1569"/>
                    <a:pt x="484" y="1717"/>
                  </a:cubicBezTo>
                  <a:lnTo>
                    <a:pt x="841" y="1717"/>
                  </a:lnTo>
                  <a:cubicBezTo>
                    <a:pt x="841" y="1560"/>
                    <a:pt x="844" y="1417"/>
                    <a:pt x="837" y="1275"/>
                  </a:cubicBezTo>
                  <a:cubicBezTo>
                    <a:pt x="834" y="1200"/>
                    <a:pt x="853" y="1156"/>
                    <a:pt x="927" y="1121"/>
                  </a:cubicBezTo>
                  <a:cubicBezTo>
                    <a:pt x="1129" y="1023"/>
                    <a:pt x="1236" y="853"/>
                    <a:pt x="1251" y="631"/>
                  </a:cubicBezTo>
                  <a:cubicBezTo>
                    <a:pt x="1272" y="331"/>
                    <a:pt x="1070" y="75"/>
                    <a:pt x="773" y="13"/>
                  </a:cubicBezTo>
                  <a:cubicBezTo>
                    <a:pt x="735" y="5"/>
                    <a:pt x="697" y="1"/>
                    <a:pt x="6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90"/>
            <p:cNvSpPr/>
            <p:nvPr/>
          </p:nvSpPr>
          <p:spPr>
            <a:xfrm>
              <a:off x="2764397" y="4469120"/>
              <a:ext cx="36886" cy="49364"/>
            </a:xfrm>
            <a:custGeom>
              <a:avLst/>
              <a:gdLst/>
              <a:ahLst/>
              <a:cxnLst/>
              <a:rect l="l" t="t" r="r" b="b"/>
              <a:pathLst>
                <a:path w="1283" h="1717" extrusionOk="0">
                  <a:moveTo>
                    <a:pt x="638" y="884"/>
                  </a:moveTo>
                  <a:cubicBezTo>
                    <a:pt x="766" y="884"/>
                    <a:pt x="876" y="994"/>
                    <a:pt x="876" y="1123"/>
                  </a:cubicBezTo>
                  <a:cubicBezTo>
                    <a:pt x="876" y="1249"/>
                    <a:pt x="771" y="1355"/>
                    <a:pt x="646" y="1358"/>
                  </a:cubicBezTo>
                  <a:cubicBezTo>
                    <a:pt x="645" y="1358"/>
                    <a:pt x="644" y="1358"/>
                    <a:pt x="643" y="1358"/>
                  </a:cubicBezTo>
                  <a:cubicBezTo>
                    <a:pt x="513" y="1358"/>
                    <a:pt x="404" y="1250"/>
                    <a:pt x="404" y="1121"/>
                  </a:cubicBezTo>
                  <a:cubicBezTo>
                    <a:pt x="406" y="994"/>
                    <a:pt x="510" y="889"/>
                    <a:pt x="635" y="884"/>
                  </a:cubicBezTo>
                  <a:cubicBezTo>
                    <a:pt x="636" y="884"/>
                    <a:pt x="637" y="884"/>
                    <a:pt x="638" y="884"/>
                  </a:cubicBezTo>
                  <a:close/>
                  <a:moveTo>
                    <a:pt x="462" y="0"/>
                  </a:moveTo>
                  <a:cubicBezTo>
                    <a:pt x="462" y="151"/>
                    <a:pt x="459" y="289"/>
                    <a:pt x="466" y="429"/>
                  </a:cubicBezTo>
                  <a:cubicBezTo>
                    <a:pt x="469" y="512"/>
                    <a:pt x="448" y="560"/>
                    <a:pt x="365" y="602"/>
                  </a:cubicBezTo>
                  <a:cubicBezTo>
                    <a:pt x="119" y="724"/>
                    <a:pt x="0" y="997"/>
                    <a:pt x="66" y="1260"/>
                  </a:cubicBezTo>
                  <a:cubicBezTo>
                    <a:pt x="134" y="1531"/>
                    <a:pt x="368" y="1717"/>
                    <a:pt x="643" y="1717"/>
                  </a:cubicBezTo>
                  <a:cubicBezTo>
                    <a:pt x="913" y="1717"/>
                    <a:pt x="1146" y="1533"/>
                    <a:pt x="1214" y="1269"/>
                  </a:cubicBezTo>
                  <a:cubicBezTo>
                    <a:pt x="1282" y="1002"/>
                    <a:pt x="1164" y="726"/>
                    <a:pt x="914" y="601"/>
                  </a:cubicBezTo>
                  <a:cubicBezTo>
                    <a:pt x="837" y="560"/>
                    <a:pt x="813" y="518"/>
                    <a:pt x="816" y="436"/>
                  </a:cubicBezTo>
                  <a:cubicBezTo>
                    <a:pt x="822" y="293"/>
                    <a:pt x="819" y="148"/>
                    <a:pt x="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90"/>
            <p:cNvSpPr/>
            <p:nvPr/>
          </p:nvSpPr>
          <p:spPr>
            <a:xfrm>
              <a:off x="2833800" y="4415990"/>
              <a:ext cx="34414" cy="34213"/>
            </a:xfrm>
            <a:custGeom>
              <a:avLst/>
              <a:gdLst/>
              <a:ahLst/>
              <a:cxnLst/>
              <a:rect l="l" t="t" r="r" b="b"/>
              <a:pathLst>
                <a:path w="1197" h="1190" extrusionOk="0">
                  <a:moveTo>
                    <a:pt x="603" y="360"/>
                  </a:moveTo>
                  <a:cubicBezTo>
                    <a:pt x="732" y="360"/>
                    <a:pt x="842" y="473"/>
                    <a:pt x="838" y="603"/>
                  </a:cubicBezTo>
                  <a:cubicBezTo>
                    <a:pt x="835" y="729"/>
                    <a:pt x="726" y="832"/>
                    <a:pt x="601" y="832"/>
                  </a:cubicBezTo>
                  <a:cubicBezTo>
                    <a:pt x="468" y="832"/>
                    <a:pt x="361" y="719"/>
                    <a:pt x="366" y="589"/>
                  </a:cubicBezTo>
                  <a:cubicBezTo>
                    <a:pt x="369" y="462"/>
                    <a:pt x="476" y="360"/>
                    <a:pt x="603" y="360"/>
                  </a:cubicBezTo>
                  <a:close/>
                  <a:moveTo>
                    <a:pt x="603" y="1"/>
                  </a:moveTo>
                  <a:cubicBezTo>
                    <a:pt x="280" y="1"/>
                    <a:pt x="13" y="260"/>
                    <a:pt x="7" y="583"/>
                  </a:cubicBezTo>
                  <a:cubicBezTo>
                    <a:pt x="1" y="913"/>
                    <a:pt x="265" y="1185"/>
                    <a:pt x="592" y="1189"/>
                  </a:cubicBezTo>
                  <a:cubicBezTo>
                    <a:pt x="594" y="1189"/>
                    <a:pt x="596" y="1189"/>
                    <a:pt x="598" y="1189"/>
                  </a:cubicBezTo>
                  <a:cubicBezTo>
                    <a:pt x="922" y="1189"/>
                    <a:pt x="1191" y="925"/>
                    <a:pt x="1192" y="601"/>
                  </a:cubicBezTo>
                  <a:cubicBezTo>
                    <a:pt x="1197" y="272"/>
                    <a:pt x="931" y="2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90"/>
            <p:cNvSpPr/>
            <p:nvPr/>
          </p:nvSpPr>
          <p:spPr>
            <a:xfrm>
              <a:off x="2697467" y="4416047"/>
              <a:ext cx="34213" cy="34155"/>
            </a:xfrm>
            <a:custGeom>
              <a:avLst/>
              <a:gdLst/>
              <a:ahLst/>
              <a:cxnLst/>
              <a:rect l="l" t="t" r="r" b="b"/>
              <a:pathLst>
                <a:path w="1190" h="1188" extrusionOk="0">
                  <a:moveTo>
                    <a:pt x="593" y="358"/>
                  </a:moveTo>
                  <a:cubicBezTo>
                    <a:pt x="594" y="358"/>
                    <a:pt x="596" y="358"/>
                    <a:pt x="598" y="358"/>
                  </a:cubicBezTo>
                  <a:cubicBezTo>
                    <a:pt x="723" y="359"/>
                    <a:pt x="829" y="465"/>
                    <a:pt x="832" y="592"/>
                  </a:cubicBezTo>
                  <a:cubicBezTo>
                    <a:pt x="832" y="721"/>
                    <a:pt x="723" y="830"/>
                    <a:pt x="596" y="830"/>
                  </a:cubicBezTo>
                  <a:cubicBezTo>
                    <a:pt x="594" y="830"/>
                    <a:pt x="592" y="830"/>
                    <a:pt x="591" y="830"/>
                  </a:cubicBezTo>
                  <a:cubicBezTo>
                    <a:pt x="459" y="828"/>
                    <a:pt x="352" y="714"/>
                    <a:pt x="358" y="584"/>
                  </a:cubicBezTo>
                  <a:cubicBezTo>
                    <a:pt x="361" y="459"/>
                    <a:pt x="468" y="358"/>
                    <a:pt x="593" y="358"/>
                  </a:cubicBezTo>
                  <a:close/>
                  <a:moveTo>
                    <a:pt x="592" y="0"/>
                  </a:moveTo>
                  <a:cubicBezTo>
                    <a:pt x="590" y="0"/>
                    <a:pt x="588" y="0"/>
                    <a:pt x="586" y="0"/>
                  </a:cubicBezTo>
                  <a:cubicBezTo>
                    <a:pt x="263" y="5"/>
                    <a:pt x="1" y="270"/>
                    <a:pt x="1" y="593"/>
                  </a:cubicBezTo>
                  <a:cubicBezTo>
                    <a:pt x="1" y="919"/>
                    <a:pt x="268" y="1187"/>
                    <a:pt x="595" y="1187"/>
                  </a:cubicBezTo>
                  <a:cubicBezTo>
                    <a:pt x="596" y="1187"/>
                    <a:pt x="597" y="1187"/>
                    <a:pt x="598" y="1187"/>
                  </a:cubicBezTo>
                  <a:cubicBezTo>
                    <a:pt x="924" y="1184"/>
                    <a:pt x="1189" y="916"/>
                    <a:pt x="1188" y="587"/>
                  </a:cubicBezTo>
                  <a:cubicBezTo>
                    <a:pt x="1183" y="263"/>
                    <a:pt x="918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90"/>
            <p:cNvSpPr/>
            <p:nvPr/>
          </p:nvSpPr>
          <p:spPr>
            <a:xfrm>
              <a:off x="2880950" y="4438501"/>
              <a:ext cx="9861" cy="9746"/>
            </a:xfrm>
            <a:custGeom>
              <a:avLst/>
              <a:gdLst/>
              <a:ahLst/>
              <a:cxnLst/>
              <a:rect l="l" t="t" r="r" b="b"/>
              <a:pathLst>
                <a:path w="343" h="339" extrusionOk="0">
                  <a:moveTo>
                    <a:pt x="0" y="1"/>
                  </a:moveTo>
                  <a:lnTo>
                    <a:pt x="0" y="338"/>
                  </a:lnTo>
                  <a:lnTo>
                    <a:pt x="343" y="338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90"/>
            <p:cNvSpPr/>
            <p:nvPr/>
          </p:nvSpPr>
          <p:spPr>
            <a:xfrm>
              <a:off x="2777823" y="4428180"/>
              <a:ext cx="9775" cy="980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" name="Google Shape;1424;p90"/>
          <p:cNvGrpSpPr/>
          <p:nvPr/>
        </p:nvGrpSpPr>
        <p:grpSpPr>
          <a:xfrm>
            <a:off x="1526316" y="1978646"/>
            <a:ext cx="190957" cy="349457"/>
            <a:chOff x="6263166" y="1399909"/>
            <a:chExt cx="190957" cy="349457"/>
          </a:xfrm>
        </p:grpSpPr>
        <p:sp>
          <p:nvSpPr>
            <p:cNvPr id="1425" name="Google Shape;1425;p90"/>
            <p:cNvSpPr/>
            <p:nvPr/>
          </p:nvSpPr>
          <p:spPr>
            <a:xfrm>
              <a:off x="6305974" y="1399909"/>
              <a:ext cx="48099" cy="72967"/>
            </a:xfrm>
            <a:custGeom>
              <a:avLst/>
              <a:gdLst/>
              <a:ahLst/>
              <a:cxnLst/>
              <a:rect l="l" t="t" r="r" b="b"/>
              <a:pathLst>
                <a:path w="1673" h="2538" extrusionOk="0">
                  <a:moveTo>
                    <a:pt x="272" y="1"/>
                  </a:moveTo>
                  <a:cubicBezTo>
                    <a:pt x="181" y="830"/>
                    <a:pt x="92" y="1658"/>
                    <a:pt x="0" y="2497"/>
                  </a:cubicBezTo>
                  <a:cubicBezTo>
                    <a:pt x="122" y="2511"/>
                    <a:pt x="231" y="2524"/>
                    <a:pt x="353" y="2538"/>
                  </a:cubicBezTo>
                  <a:cubicBezTo>
                    <a:pt x="433" y="1808"/>
                    <a:pt x="512" y="1085"/>
                    <a:pt x="593" y="354"/>
                  </a:cubicBezTo>
                  <a:lnTo>
                    <a:pt x="1655" y="354"/>
                  </a:lnTo>
                  <a:cubicBezTo>
                    <a:pt x="1659" y="227"/>
                    <a:pt x="1667" y="114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90"/>
            <p:cNvSpPr/>
            <p:nvPr/>
          </p:nvSpPr>
          <p:spPr>
            <a:xfrm>
              <a:off x="6363590" y="1399909"/>
              <a:ext cx="48128" cy="72967"/>
            </a:xfrm>
            <a:custGeom>
              <a:avLst/>
              <a:gdLst/>
              <a:ahLst/>
              <a:cxnLst/>
              <a:rect l="l" t="t" r="r" b="b"/>
              <a:pathLst>
                <a:path w="1674" h="2538" extrusionOk="0">
                  <a:moveTo>
                    <a:pt x="1" y="1"/>
                  </a:moveTo>
                  <a:cubicBezTo>
                    <a:pt x="7" y="118"/>
                    <a:pt x="14" y="235"/>
                    <a:pt x="22" y="363"/>
                  </a:cubicBezTo>
                  <a:lnTo>
                    <a:pt x="1081" y="363"/>
                  </a:lnTo>
                  <a:cubicBezTo>
                    <a:pt x="1162" y="1093"/>
                    <a:pt x="1241" y="1811"/>
                    <a:pt x="1321" y="2538"/>
                  </a:cubicBezTo>
                  <a:cubicBezTo>
                    <a:pt x="1443" y="2524"/>
                    <a:pt x="1550" y="2511"/>
                    <a:pt x="1673" y="2497"/>
                  </a:cubicBezTo>
                  <a:cubicBezTo>
                    <a:pt x="1583" y="1658"/>
                    <a:pt x="1492" y="829"/>
                    <a:pt x="1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0"/>
            <p:cNvSpPr/>
            <p:nvPr/>
          </p:nvSpPr>
          <p:spPr>
            <a:xfrm>
              <a:off x="6263166" y="1482565"/>
              <a:ext cx="190957" cy="184460"/>
            </a:xfrm>
            <a:custGeom>
              <a:avLst/>
              <a:gdLst/>
              <a:ahLst/>
              <a:cxnLst/>
              <a:rect l="l" t="t" r="r" b="b"/>
              <a:pathLst>
                <a:path w="6642" h="6416" extrusionOk="0">
                  <a:moveTo>
                    <a:pt x="711" y="1613"/>
                  </a:moveTo>
                  <a:lnTo>
                    <a:pt x="711" y="1949"/>
                  </a:lnTo>
                  <a:lnTo>
                    <a:pt x="366" y="1949"/>
                  </a:lnTo>
                  <a:lnTo>
                    <a:pt x="366" y="1613"/>
                  </a:lnTo>
                  <a:close/>
                  <a:moveTo>
                    <a:pt x="6287" y="2853"/>
                  </a:moveTo>
                  <a:lnTo>
                    <a:pt x="6287" y="3554"/>
                  </a:lnTo>
                  <a:lnTo>
                    <a:pt x="5951" y="3554"/>
                  </a:lnTo>
                  <a:lnTo>
                    <a:pt x="5951" y="2853"/>
                  </a:lnTo>
                  <a:close/>
                  <a:moveTo>
                    <a:pt x="708" y="4461"/>
                  </a:moveTo>
                  <a:lnTo>
                    <a:pt x="708" y="4801"/>
                  </a:lnTo>
                  <a:lnTo>
                    <a:pt x="366" y="4801"/>
                  </a:lnTo>
                  <a:lnTo>
                    <a:pt x="366" y="4461"/>
                  </a:lnTo>
                  <a:close/>
                  <a:moveTo>
                    <a:pt x="1654" y="1"/>
                  </a:moveTo>
                  <a:cubicBezTo>
                    <a:pt x="1091" y="1"/>
                    <a:pt x="714" y="378"/>
                    <a:pt x="713" y="939"/>
                  </a:cubicBezTo>
                  <a:lnTo>
                    <a:pt x="713" y="1251"/>
                  </a:lnTo>
                  <a:lnTo>
                    <a:pt x="5" y="1251"/>
                  </a:lnTo>
                  <a:lnTo>
                    <a:pt x="5" y="2319"/>
                  </a:lnTo>
                  <a:lnTo>
                    <a:pt x="706" y="2319"/>
                  </a:lnTo>
                  <a:lnTo>
                    <a:pt x="706" y="4100"/>
                  </a:lnTo>
                  <a:lnTo>
                    <a:pt x="1" y="4100"/>
                  </a:lnTo>
                  <a:lnTo>
                    <a:pt x="1" y="5074"/>
                  </a:lnTo>
                  <a:cubicBezTo>
                    <a:pt x="1" y="5102"/>
                    <a:pt x="4" y="5127"/>
                    <a:pt x="8" y="5169"/>
                  </a:cubicBezTo>
                  <a:lnTo>
                    <a:pt x="713" y="5169"/>
                  </a:lnTo>
                  <a:lnTo>
                    <a:pt x="713" y="5480"/>
                  </a:lnTo>
                  <a:cubicBezTo>
                    <a:pt x="717" y="6031"/>
                    <a:pt x="1094" y="6409"/>
                    <a:pt x="1648" y="6412"/>
                  </a:cubicBezTo>
                  <a:cubicBezTo>
                    <a:pt x="1801" y="6413"/>
                    <a:pt x="1954" y="6413"/>
                    <a:pt x="2107" y="6413"/>
                  </a:cubicBezTo>
                  <a:cubicBezTo>
                    <a:pt x="2414" y="6413"/>
                    <a:pt x="2720" y="6412"/>
                    <a:pt x="3026" y="6412"/>
                  </a:cubicBezTo>
                  <a:cubicBezTo>
                    <a:pt x="3064" y="6412"/>
                    <a:pt x="3102" y="6408"/>
                    <a:pt x="3144" y="6406"/>
                  </a:cubicBezTo>
                  <a:lnTo>
                    <a:pt x="3144" y="6055"/>
                  </a:lnTo>
                  <a:cubicBezTo>
                    <a:pt x="3094" y="6055"/>
                    <a:pt x="3053" y="6055"/>
                    <a:pt x="3005" y="6059"/>
                  </a:cubicBezTo>
                  <a:cubicBezTo>
                    <a:pt x="2818" y="6059"/>
                    <a:pt x="2632" y="6060"/>
                    <a:pt x="2445" y="6060"/>
                  </a:cubicBezTo>
                  <a:cubicBezTo>
                    <a:pt x="2165" y="6060"/>
                    <a:pt x="1886" y="6059"/>
                    <a:pt x="1605" y="6056"/>
                  </a:cubicBezTo>
                  <a:cubicBezTo>
                    <a:pt x="1299" y="6055"/>
                    <a:pt x="1067" y="5827"/>
                    <a:pt x="1067" y="5524"/>
                  </a:cubicBezTo>
                  <a:cubicBezTo>
                    <a:pt x="1065" y="3979"/>
                    <a:pt x="1065" y="2436"/>
                    <a:pt x="1067" y="893"/>
                  </a:cubicBezTo>
                  <a:cubicBezTo>
                    <a:pt x="1067" y="589"/>
                    <a:pt x="1299" y="360"/>
                    <a:pt x="1605" y="360"/>
                  </a:cubicBezTo>
                  <a:cubicBezTo>
                    <a:pt x="2176" y="359"/>
                    <a:pt x="2748" y="358"/>
                    <a:pt x="3320" y="358"/>
                  </a:cubicBezTo>
                  <a:cubicBezTo>
                    <a:pt x="3892" y="358"/>
                    <a:pt x="4464" y="359"/>
                    <a:pt x="5037" y="360"/>
                  </a:cubicBezTo>
                  <a:cubicBezTo>
                    <a:pt x="5347" y="360"/>
                    <a:pt x="5580" y="589"/>
                    <a:pt x="5580" y="901"/>
                  </a:cubicBezTo>
                  <a:cubicBezTo>
                    <a:pt x="5581" y="2441"/>
                    <a:pt x="5581" y="3979"/>
                    <a:pt x="5580" y="5519"/>
                  </a:cubicBezTo>
                  <a:cubicBezTo>
                    <a:pt x="5580" y="5832"/>
                    <a:pt x="5347" y="6058"/>
                    <a:pt x="5034" y="6059"/>
                  </a:cubicBezTo>
                  <a:cubicBezTo>
                    <a:pt x="4879" y="6060"/>
                    <a:pt x="4725" y="6060"/>
                    <a:pt x="4571" y="6060"/>
                  </a:cubicBezTo>
                  <a:cubicBezTo>
                    <a:pt x="4263" y="6060"/>
                    <a:pt x="3954" y="6059"/>
                    <a:pt x="3645" y="6059"/>
                  </a:cubicBezTo>
                  <a:lnTo>
                    <a:pt x="3509" y="6059"/>
                  </a:lnTo>
                  <a:lnTo>
                    <a:pt x="3509" y="6415"/>
                  </a:lnTo>
                  <a:lnTo>
                    <a:pt x="3620" y="6415"/>
                  </a:lnTo>
                  <a:cubicBezTo>
                    <a:pt x="3927" y="6415"/>
                    <a:pt x="4233" y="6416"/>
                    <a:pt x="4539" y="6416"/>
                  </a:cubicBezTo>
                  <a:cubicBezTo>
                    <a:pt x="4692" y="6416"/>
                    <a:pt x="4845" y="6416"/>
                    <a:pt x="4998" y="6415"/>
                  </a:cubicBezTo>
                  <a:cubicBezTo>
                    <a:pt x="5559" y="6414"/>
                    <a:pt x="5936" y="6035"/>
                    <a:pt x="5937" y="5474"/>
                  </a:cubicBezTo>
                  <a:lnTo>
                    <a:pt x="5937" y="4049"/>
                  </a:lnTo>
                  <a:lnTo>
                    <a:pt x="5937" y="3915"/>
                  </a:lnTo>
                  <a:lnTo>
                    <a:pt x="6642" y="3915"/>
                  </a:lnTo>
                  <a:lnTo>
                    <a:pt x="6642" y="2488"/>
                  </a:lnTo>
                  <a:lnTo>
                    <a:pt x="5937" y="2488"/>
                  </a:lnTo>
                  <a:cubicBezTo>
                    <a:pt x="5937" y="1961"/>
                    <a:pt x="5939" y="1447"/>
                    <a:pt x="5937" y="933"/>
                  </a:cubicBezTo>
                  <a:cubicBezTo>
                    <a:pt x="5936" y="381"/>
                    <a:pt x="5556" y="1"/>
                    <a:pt x="5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90"/>
            <p:cNvSpPr/>
            <p:nvPr/>
          </p:nvSpPr>
          <p:spPr>
            <a:xfrm>
              <a:off x="6307757" y="1506600"/>
              <a:ext cx="102063" cy="136189"/>
            </a:xfrm>
            <a:custGeom>
              <a:avLst/>
              <a:gdLst/>
              <a:ahLst/>
              <a:cxnLst/>
              <a:rect l="l" t="t" r="r" b="b"/>
              <a:pathLst>
                <a:path w="3550" h="4737" extrusionOk="0">
                  <a:moveTo>
                    <a:pt x="1959" y="0"/>
                  </a:moveTo>
                  <a:lnTo>
                    <a:pt x="1959" y="355"/>
                  </a:lnTo>
                  <a:lnTo>
                    <a:pt x="3195" y="355"/>
                  </a:lnTo>
                  <a:lnTo>
                    <a:pt x="3195" y="4382"/>
                  </a:lnTo>
                  <a:lnTo>
                    <a:pt x="359" y="4382"/>
                  </a:lnTo>
                  <a:lnTo>
                    <a:pt x="359" y="349"/>
                  </a:lnTo>
                  <a:lnTo>
                    <a:pt x="1588" y="349"/>
                  </a:lnTo>
                  <a:lnTo>
                    <a:pt x="1588" y="3"/>
                  </a:lnTo>
                  <a:lnTo>
                    <a:pt x="0" y="3"/>
                  </a:lnTo>
                  <a:lnTo>
                    <a:pt x="0" y="4736"/>
                  </a:lnTo>
                  <a:lnTo>
                    <a:pt x="3549" y="4736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90"/>
            <p:cNvSpPr/>
            <p:nvPr/>
          </p:nvSpPr>
          <p:spPr>
            <a:xfrm>
              <a:off x="6305888" y="1676571"/>
              <a:ext cx="101028" cy="72795"/>
            </a:xfrm>
            <a:custGeom>
              <a:avLst/>
              <a:gdLst/>
              <a:ahLst/>
              <a:cxnLst/>
              <a:rect l="l" t="t" r="r" b="b"/>
              <a:pathLst>
                <a:path w="3514" h="2532" extrusionOk="0">
                  <a:moveTo>
                    <a:pt x="353" y="1"/>
                  </a:moveTo>
                  <a:cubicBezTo>
                    <a:pt x="228" y="16"/>
                    <a:pt x="121" y="28"/>
                    <a:pt x="0" y="43"/>
                  </a:cubicBezTo>
                  <a:cubicBezTo>
                    <a:pt x="92" y="880"/>
                    <a:pt x="183" y="1703"/>
                    <a:pt x="273" y="2532"/>
                  </a:cubicBezTo>
                  <a:lnTo>
                    <a:pt x="3409" y="2532"/>
                  </a:lnTo>
                  <a:cubicBezTo>
                    <a:pt x="3442" y="2206"/>
                    <a:pt x="3477" y="1886"/>
                    <a:pt x="3513" y="1560"/>
                  </a:cubicBezTo>
                  <a:cubicBezTo>
                    <a:pt x="3388" y="1547"/>
                    <a:pt x="3282" y="1536"/>
                    <a:pt x="3162" y="1523"/>
                  </a:cubicBezTo>
                  <a:cubicBezTo>
                    <a:pt x="3137" y="1749"/>
                    <a:pt x="3113" y="1960"/>
                    <a:pt x="3086" y="2176"/>
                  </a:cubicBezTo>
                  <a:lnTo>
                    <a:pt x="592" y="2176"/>
                  </a:lnTo>
                  <a:cubicBezTo>
                    <a:pt x="513" y="1452"/>
                    <a:pt x="433" y="729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90"/>
            <p:cNvSpPr/>
            <p:nvPr/>
          </p:nvSpPr>
          <p:spPr>
            <a:xfrm>
              <a:off x="6397888" y="1676657"/>
              <a:ext cx="13829" cy="34644"/>
            </a:xfrm>
            <a:custGeom>
              <a:avLst/>
              <a:gdLst/>
              <a:ahLst/>
              <a:cxnLst/>
              <a:rect l="l" t="t" r="r" b="b"/>
              <a:pathLst>
                <a:path w="481" h="1205" extrusionOk="0">
                  <a:moveTo>
                    <a:pt x="128" y="1"/>
                  </a:moveTo>
                  <a:cubicBezTo>
                    <a:pt x="85" y="394"/>
                    <a:pt x="45" y="777"/>
                    <a:pt x="1" y="1167"/>
                  </a:cubicBezTo>
                  <a:cubicBezTo>
                    <a:pt x="126" y="1180"/>
                    <a:pt x="233" y="1192"/>
                    <a:pt x="354" y="1204"/>
                  </a:cubicBezTo>
                  <a:cubicBezTo>
                    <a:pt x="398" y="812"/>
                    <a:pt x="438" y="429"/>
                    <a:pt x="480" y="38"/>
                  </a:cubicBezTo>
                  <a:cubicBezTo>
                    <a:pt x="355" y="25"/>
                    <a:pt x="247" y="13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90"/>
            <p:cNvSpPr/>
            <p:nvPr/>
          </p:nvSpPr>
          <p:spPr>
            <a:xfrm>
              <a:off x="6343637" y="1569764"/>
              <a:ext cx="9832" cy="9804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2" y="340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90"/>
            <p:cNvSpPr/>
            <p:nvPr/>
          </p:nvSpPr>
          <p:spPr>
            <a:xfrm>
              <a:off x="6364165" y="1569822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90"/>
            <p:cNvSpPr/>
            <p:nvPr/>
          </p:nvSpPr>
          <p:spPr>
            <a:xfrm>
              <a:off x="6375521" y="1420638"/>
              <a:ext cx="9832" cy="9833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1" y="342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90"/>
            <p:cNvSpPr/>
            <p:nvPr/>
          </p:nvSpPr>
          <p:spPr>
            <a:xfrm>
              <a:off x="6379460" y="1527157"/>
              <a:ext cx="9976" cy="9775"/>
            </a:xfrm>
            <a:custGeom>
              <a:avLst/>
              <a:gdLst/>
              <a:ahLst/>
              <a:cxnLst/>
              <a:rect l="l" t="t" r="r" b="b"/>
              <a:pathLst>
                <a:path w="347" h="340" extrusionOk="0">
                  <a:moveTo>
                    <a:pt x="1" y="0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90"/>
            <p:cNvSpPr/>
            <p:nvPr/>
          </p:nvSpPr>
          <p:spPr>
            <a:xfrm>
              <a:off x="6328399" y="1612516"/>
              <a:ext cx="9804" cy="9833"/>
            </a:xfrm>
            <a:custGeom>
              <a:avLst/>
              <a:gdLst/>
              <a:ahLst/>
              <a:cxnLst/>
              <a:rect l="l" t="t" r="r" b="b"/>
              <a:pathLst>
                <a:path w="341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1" y="342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90"/>
            <p:cNvSpPr/>
            <p:nvPr/>
          </p:nvSpPr>
          <p:spPr>
            <a:xfrm>
              <a:off x="6332511" y="1718804"/>
              <a:ext cx="9689" cy="9976"/>
            </a:xfrm>
            <a:custGeom>
              <a:avLst/>
              <a:gdLst/>
              <a:ahLst/>
              <a:cxnLst/>
              <a:rect l="l" t="t" r="r" b="b"/>
              <a:pathLst>
                <a:path w="337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37" y="346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91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1"/>
          <p:cNvSpPr/>
          <p:nvPr/>
        </p:nvSpPr>
        <p:spPr>
          <a:xfrm>
            <a:off x="5194872" y="1719875"/>
            <a:ext cx="513600" cy="51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91"/>
          <p:cNvSpPr txBox="1">
            <a:spLocks noGrp="1"/>
          </p:cNvSpPr>
          <p:nvPr>
            <p:ph type="subTitle" idx="4294967295"/>
          </p:nvPr>
        </p:nvSpPr>
        <p:spPr>
          <a:xfrm>
            <a:off x="5787741" y="3200885"/>
            <a:ext cx="264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el planeta más grande del sistema solar</a:t>
            </a:r>
            <a:endParaRPr/>
          </a:p>
        </p:txBody>
      </p:sp>
      <p:sp>
        <p:nvSpPr>
          <p:cNvPr id="1444" name="Google Shape;1444;p91"/>
          <p:cNvSpPr txBox="1">
            <a:spLocks noGrp="1"/>
          </p:cNvSpPr>
          <p:nvPr>
            <p:ph type="subTitle" idx="4294967295"/>
          </p:nvPr>
        </p:nvSpPr>
        <p:spPr>
          <a:xfrm>
            <a:off x="5787741" y="2042465"/>
            <a:ext cx="264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el segundo planeta más cercano al Sol</a:t>
            </a:r>
            <a:endParaRPr/>
          </a:p>
        </p:txBody>
      </p:sp>
      <p:sp>
        <p:nvSpPr>
          <p:cNvPr id="1445" name="Google Shape;1445;p91"/>
          <p:cNvSpPr/>
          <p:nvPr/>
        </p:nvSpPr>
        <p:spPr>
          <a:xfrm>
            <a:off x="5194872" y="2880770"/>
            <a:ext cx="513600" cy="51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6" name="Google Shape;1446;p91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59" y="1381780"/>
            <a:ext cx="4391976" cy="27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91"/>
          <p:cNvSpPr txBox="1">
            <a:spLocks noGrp="1"/>
          </p:cNvSpPr>
          <p:nvPr>
            <p:ph type="subTitle" idx="4294967295"/>
          </p:nvPr>
        </p:nvSpPr>
        <p:spPr>
          <a:xfrm>
            <a:off x="5787741" y="2880770"/>
            <a:ext cx="264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100%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48" name="Google Shape;1448;p91"/>
          <p:cNvSpPr txBox="1">
            <a:spLocks noGrp="1"/>
          </p:cNvSpPr>
          <p:nvPr>
            <p:ph type="subTitle" idx="4294967295"/>
          </p:nvPr>
        </p:nvSpPr>
        <p:spPr>
          <a:xfrm>
            <a:off x="5787741" y="1719875"/>
            <a:ext cx="264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80%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grpSp>
        <p:nvGrpSpPr>
          <p:cNvPr id="1449" name="Google Shape;1449;p91"/>
          <p:cNvGrpSpPr/>
          <p:nvPr/>
        </p:nvGrpSpPr>
        <p:grpSpPr>
          <a:xfrm>
            <a:off x="5328013" y="1796687"/>
            <a:ext cx="247318" cy="359976"/>
            <a:chOff x="4748575" y="1937650"/>
            <a:chExt cx="339350" cy="493050"/>
          </a:xfrm>
        </p:grpSpPr>
        <p:sp>
          <p:nvSpPr>
            <p:cNvPr id="1450" name="Google Shape;1450;p91"/>
            <p:cNvSpPr/>
            <p:nvPr/>
          </p:nvSpPr>
          <p:spPr>
            <a:xfrm>
              <a:off x="4792950" y="1963875"/>
              <a:ext cx="67500" cy="70025"/>
            </a:xfrm>
            <a:custGeom>
              <a:avLst/>
              <a:gdLst/>
              <a:ahLst/>
              <a:cxnLst/>
              <a:rect l="l" t="t" r="r" b="b"/>
              <a:pathLst>
                <a:path w="2700" h="2801" extrusionOk="0">
                  <a:moveTo>
                    <a:pt x="1350" y="926"/>
                  </a:moveTo>
                  <a:lnTo>
                    <a:pt x="1550" y="1176"/>
                  </a:lnTo>
                  <a:lnTo>
                    <a:pt x="1675" y="1276"/>
                  </a:lnTo>
                  <a:lnTo>
                    <a:pt x="1825" y="1401"/>
                  </a:lnTo>
                  <a:lnTo>
                    <a:pt x="1675" y="1526"/>
                  </a:lnTo>
                  <a:lnTo>
                    <a:pt x="1550" y="1626"/>
                  </a:lnTo>
                  <a:lnTo>
                    <a:pt x="1350" y="1876"/>
                  </a:lnTo>
                  <a:lnTo>
                    <a:pt x="1150" y="1626"/>
                  </a:lnTo>
                  <a:lnTo>
                    <a:pt x="1025" y="1526"/>
                  </a:lnTo>
                  <a:lnTo>
                    <a:pt x="900" y="1401"/>
                  </a:lnTo>
                  <a:lnTo>
                    <a:pt x="1025" y="1276"/>
                  </a:lnTo>
                  <a:lnTo>
                    <a:pt x="1150" y="1176"/>
                  </a:lnTo>
                  <a:lnTo>
                    <a:pt x="1350" y="926"/>
                  </a:lnTo>
                  <a:close/>
                  <a:moveTo>
                    <a:pt x="1350" y="1"/>
                  </a:moveTo>
                  <a:lnTo>
                    <a:pt x="1275" y="26"/>
                  </a:lnTo>
                  <a:lnTo>
                    <a:pt x="1175" y="51"/>
                  </a:lnTo>
                  <a:lnTo>
                    <a:pt x="1125" y="126"/>
                  </a:lnTo>
                  <a:lnTo>
                    <a:pt x="1075" y="201"/>
                  </a:lnTo>
                  <a:lnTo>
                    <a:pt x="1025" y="326"/>
                  </a:lnTo>
                  <a:lnTo>
                    <a:pt x="975" y="451"/>
                  </a:lnTo>
                  <a:lnTo>
                    <a:pt x="900" y="576"/>
                  </a:lnTo>
                  <a:lnTo>
                    <a:pt x="775" y="726"/>
                  </a:lnTo>
                  <a:lnTo>
                    <a:pt x="625" y="876"/>
                  </a:lnTo>
                  <a:lnTo>
                    <a:pt x="425" y="1026"/>
                  </a:lnTo>
                  <a:lnTo>
                    <a:pt x="200" y="1126"/>
                  </a:lnTo>
                  <a:lnTo>
                    <a:pt x="125" y="1176"/>
                  </a:lnTo>
                  <a:lnTo>
                    <a:pt x="50" y="1226"/>
                  </a:lnTo>
                  <a:lnTo>
                    <a:pt x="25" y="1326"/>
                  </a:lnTo>
                  <a:lnTo>
                    <a:pt x="0" y="1401"/>
                  </a:lnTo>
                  <a:lnTo>
                    <a:pt x="25" y="1501"/>
                  </a:lnTo>
                  <a:lnTo>
                    <a:pt x="50" y="1576"/>
                  </a:lnTo>
                  <a:lnTo>
                    <a:pt x="125" y="1626"/>
                  </a:lnTo>
                  <a:lnTo>
                    <a:pt x="200" y="1676"/>
                  </a:lnTo>
                  <a:lnTo>
                    <a:pt x="425" y="1776"/>
                  </a:lnTo>
                  <a:lnTo>
                    <a:pt x="625" y="1926"/>
                  </a:lnTo>
                  <a:lnTo>
                    <a:pt x="775" y="2076"/>
                  </a:lnTo>
                  <a:lnTo>
                    <a:pt x="900" y="2226"/>
                  </a:lnTo>
                  <a:lnTo>
                    <a:pt x="975" y="2351"/>
                  </a:lnTo>
                  <a:lnTo>
                    <a:pt x="1025" y="2476"/>
                  </a:lnTo>
                  <a:lnTo>
                    <a:pt x="1075" y="2600"/>
                  </a:lnTo>
                  <a:lnTo>
                    <a:pt x="1125" y="2675"/>
                  </a:lnTo>
                  <a:lnTo>
                    <a:pt x="1175" y="2750"/>
                  </a:lnTo>
                  <a:lnTo>
                    <a:pt x="1275" y="2775"/>
                  </a:lnTo>
                  <a:lnTo>
                    <a:pt x="1350" y="2800"/>
                  </a:lnTo>
                  <a:lnTo>
                    <a:pt x="1450" y="2775"/>
                  </a:lnTo>
                  <a:lnTo>
                    <a:pt x="1525" y="2750"/>
                  </a:lnTo>
                  <a:lnTo>
                    <a:pt x="1600" y="2675"/>
                  </a:lnTo>
                  <a:lnTo>
                    <a:pt x="1625" y="2600"/>
                  </a:lnTo>
                  <a:lnTo>
                    <a:pt x="1675" y="2476"/>
                  </a:lnTo>
                  <a:lnTo>
                    <a:pt x="1750" y="2351"/>
                  </a:lnTo>
                  <a:lnTo>
                    <a:pt x="1825" y="2226"/>
                  </a:lnTo>
                  <a:lnTo>
                    <a:pt x="1950" y="2076"/>
                  </a:lnTo>
                  <a:lnTo>
                    <a:pt x="2100" y="1926"/>
                  </a:lnTo>
                  <a:lnTo>
                    <a:pt x="2275" y="1776"/>
                  </a:lnTo>
                  <a:lnTo>
                    <a:pt x="2525" y="1676"/>
                  </a:lnTo>
                  <a:lnTo>
                    <a:pt x="2600" y="1626"/>
                  </a:lnTo>
                  <a:lnTo>
                    <a:pt x="2650" y="1576"/>
                  </a:lnTo>
                  <a:lnTo>
                    <a:pt x="2700" y="1501"/>
                  </a:lnTo>
                  <a:lnTo>
                    <a:pt x="2700" y="1401"/>
                  </a:lnTo>
                  <a:lnTo>
                    <a:pt x="2700" y="1326"/>
                  </a:lnTo>
                  <a:lnTo>
                    <a:pt x="2650" y="1226"/>
                  </a:lnTo>
                  <a:lnTo>
                    <a:pt x="2600" y="1176"/>
                  </a:lnTo>
                  <a:lnTo>
                    <a:pt x="2525" y="1126"/>
                  </a:lnTo>
                  <a:lnTo>
                    <a:pt x="2275" y="1026"/>
                  </a:lnTo>
                  <a:lnTo>
                    <a:pt x="2100" y="876"/>
                  </a:lnTo>
                  <a:lnTo>
                    <a:pt x="1950" y="726"/>
                  </a:lnTo>
                  <a:lnTo>
                    <a:pt x="1825" y="576"/>
                  </a:lnTo>
                  <a:lnTo>
                    <a:pt x="1750" y="451"/>
                  </a:lnTo>
                  <a:lnTo>
                    <a:pt x="1675" y="326"/>
                  </a:lnTo>
                  <a:lnTo>
                    <a:pt x="1625" y="201"/>
                  </a:lnTo>
                  <a:lnTo>
                    <a:pt x="1600" y="126"/>
                  </a:lnTo>
                  <a:lnTo>
                    <a:pt x="1525" y="51"/>
                  </a:lnTo>
                  <a:lnTo>
                    <a:pt x="1450" y="26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1"/>
            <p:cNvSpPr/>
            <p:nvPr/>
          </p:nvSpPr>
          <p:spPr>
            <a:xfrm>
              <a:off x="4748575" y="1937650"/>
              <a:ext cx="181875" cy="378075"/>
            </a:xfrm>
            <a:custGeom>
              <a:avLst/>
              <a:gdLst/>
              <a:ahLst/>
              <a:cxnLst/>
              <a:rect l="l" t="t" r="r" b="b"/>
              <a:pathLst>
                <a:path w="7275" h="15123" extrusionOk="0">
                  <a:moveTo>
                    <a:pt x="3125" y="4899"/>
                  </a:moveTo>
                  <a:lnTo>
                    <a:pt x="3250" y="4924"/>
                  </a:lnTo>
                  <a:lnTo>
                    <a:pt x="3375" y="4949"/>
                  </a:lnTo>
                  <a:lnTo>
                    <a:pt x="3475" y="4999"/>
                  </a:lnTo>
                  <a:lnTo>
                    <a:pt x="3575" y="5074"/>
                  </a:lnTo>
                  <a:lnTo>
                    <a:pt x="3650" y="5174"/>
                  </a:lnTo>
                  <a:lnTo>
                    <a:pt x="3700" y="5274"/>
                  </a:lnTo>
                  <a:lnTo>
                    <a:pt x="3750" y="5399"/>
                  </a:lnTo>
                  <a:lnTo>
                    <a:pt x="3750" y="5524"/>
                  </a:lnTo>
                  <a:lnTo>
                    <a:pt x="3725" y="5699"/>
                  </a:lnTo>
                  <a:lnTo>
                    <a:pt x="3675" y="5849"/>
                  </a:lnTo>
                  <a:lnTo>
                    <a:pt x="3550" y="5999"/>
                  </a:lnTo>
                  <a:lnTo>
                    <a:pt x="3425" y="6099"/>
                  </a:lnTo>
                  <a:lnTo>
                    <a:pt x="3400" y="5974"/>
                  </a:lnTo>
                  <a:lnTo>
                    <a:pt x="3325" y="5899"/>
                  </a:lnTo>
                  <a:lnTo>
                    <a:pt x="3250" y="5849"/>
                  </a:lnTo>
                  <a:lnTo>
                    <a:pt x="3125" y="5824"/>
                  </a:lnTo>
                  <a:lnTo>
                    <a:pt x="3025" y="5849"/>
                  </a:lnTo>
                  <a:lnTo>
                    <a:pt x="2925" y="5899"/>
                  </a:lnTo>
                  <a:lnTo>
                    <a:pt x="2875" y="5974"/>
                  </a:lnTo>
                  <a:lnTo>
                    <a:pt x="2850" y="6099"/>
                  </a:lnTo>
                  <a:lnTo>
                    <a:pt x="2700" y="5999"/>
                  </a:lnTo>
                  <a:lnTo>
                    <a:pt x="2600" y="5849"/>
                  </a:lnTo>
                  <a:lnTo>
                    <a:pt x="2525" y="5699"/>
                  </a:lnTo>
                  <a:lnTo>
                    <a:pt x="2500" y="5524"/>
                  </a:lnTo>
                  <a:lnTo>
                    <a:pt x="2525" y="5399"/>
                  </a:lnTo>
                  <a:lnTo>
                    <a:pt x="2550" y="5274"/>
                  </a:lnTo>
                  <a:lnTo>
                    <a:pt x="2600" y="5174"/>
                  </a:lnTo>
                  <a:lnTo>
                    <a:pt x="2700" y="5074"/>
                  </a:lnTo>
                  <a:lnTo>
                    <a:pt x="2775" y="4999"/>
                  </a:lnTo>
                  <a:lnTo>
                    <a:pt x="2900" y="4949"/>
                  </a:lnTo>
                  <a:lnTo>
                    <a:pt x="3000" y="4924"/>
                  </a:lnTo>
                  <a:lnTo>
                    <a:pt x="3125" y="4899"/>
                  </a:lnTo>
                  <a:close/>
                  <a:moveTo>
                    <a:pt x="3125" y="9448"/>
                  </a:moveTo>
                  <a:lnTo>
                    <a:pt x="3400" y="9473"/>
                  </a:lnTo>
                  <a:lnTo>
                    <a:pt x="3650" y="9498"/>
                  </a:lnTo>
                  <a:lnTo>
                    <a:pt x="3900" y="9573"/>
                  </a:lnTo>
                  <a:lnTo>
                    <a:pt x="4125" y="9648"/>
                  </a:lnTo>
                  <a:lnTo>
                    <a:pt x="4350" y="9748"/>
                  </a:lnTo>
                  <a:lnTo>
                    <a:pt x="4550" y="9873"/>
                  </a:lnTo>
                  <a:lnTo>
                    <a:pt x="4750" y="10023"/>
                  </a:lnTo>
                  <a:lnTo>
                    <a:pt x="4925" y="10198"/>
                  </a:lnTo>
                  <a:lnTo>
                    <a:pt x="5100" y="10373"/>
                  </a:lnTo>
                  <a:lnTo>
                    <a:pt x="5250" y="10573"/>
                  </a:lnTo>
                  <a:lnTo>
                    <a:pt x="5374" y="10773"/>
                  </a:lnTo>
                  <a:lnTo>
                    <a:pt x="5474" y="10998"/>
                  </a:lnTo>
                  <a:lnTo>
                    <a:pt x="5574" y="11248"/>
                  </a:lnTo>
                  <a:lnTo>
                    <a:pt x="5624" y="11498"/>
                  </a:lnTo>
                  <a:lnTo>
                    <a:pt x="5674" y="11748"/>
                  </a:lnTo>
                  <a:lnTo>
                    <a:pt x="5674" y="11998"/>
                  </a:lnTo>
                  <a:lnTo>
                    <a:pt x="5674" y="12248"/>
                  </a:lnTo>
                  <a:lnTo>
                    <a:pt x="5624" y="12523"/>
                  </a:lnTo>
                  <a:lnTo>
                    <a:pt x="5574" y="12748"/>
                  </a:lnTo>
                  <a:lnTo>
                    <a:pt x="5474" y="12998"/>
                  </a:lnTo>
                  <a:lnTo>
                    <a:pt x="5374" y="13223"/>
                  </a:lnTo>
                  <a:lnTo>
                    <a:pt x="5250" y="13423"/>
                  </a:lnTo>
                  <a:lnTo>
                    <a:pt x="5100" y="13623"/>
                  </a:lnTo>
                  <a:lnTo>
                    <a:pt x="4925" y="13798"/>
                  </a:lnTo>
                  <a:lnTo>
                    <a:pt x="4750" y="13973"/>
                  </a:lnTo>
                  <a:lnTo>
                    <a:pt x="4550" y="14123"/>
                  </a:lnTo>
                  <a:lnTo>
                    <a:pt x="4350" y="14248"/>
                  </a:lnTo>
                  <a:lnTo>
                    <a:pt x="4125" y="14348"/>
                  </a:lnTo>
                  <a:lnTo>
                    <a:pt x="3900" y="14423"/>
                  </a:lnTo>
                  <a:lnTo>
                    <a:pt x="3650" y="14498"/>
                  </a:lnTo>
                  <a:lnTo>
                    <a:pt x="3400" y="14523"/>
                  </a:lnTo>
                  <a:lnTo>
                    <a:pt x="3125" y="14548"/>
                  </a:lnTo>
                  <a:lnTo>
                    <a:pt x="2875" y="14523"/>
                  </a:lnTo>
                  <a:lnTo>
                    <a:pt x="2625" y="14498"/>
                  </a:lnTo>
                  <a:lnTo>
                    <a:pt x="2375" y="14423"/>
                  </a:lnTo>
                  <a:lnTo>
                    <a:pt x="2150" y="14348"/>
                  </a:lnTo>
                  <a:lnTo>
                    <a:pt x="1925" y="14248"/>
                  </a:lnTo>
                  <a:lnTo>
                    <a:pt x="1700" y="14123"/>
                  </a:lnTo>
                  <a:lnTo>
                    <a:pt x="1500" y="13973"/>
                  </a:lnTo>
                  <a:lnTo>
                    <a:pt x="1325" y="13798"/>
                  </a:lnTo>
                  <a:lnTo>
                    <a:pt x="1175" y="13623"/>
                  </a:lnTo>
                  <a:lnTo>
                    <a:pt x="1025" y="13423"/>
                  </a:lnTo>
                  <a:lnTo>
                    <a:pt x="900" y="13223"/>
                  </a:lnTo>
                  <a:lnTo>
                    <a:pt x="775" y="12998"/>
                  </a:lnTo>
                  <a:lnTo>
                    <a:pt x="700" y="12748"/>
                  </a:lnTo>
                  <a:lnTo>
                    <a:pt x="625" y="12523"/>
                  </a:lnTo>
                  <a:lnTo>
                    <a:pt x="600" y="12248"/>
                  </a:lnTo>
                  <a:lnTo>
                    <a:pt x="575" y="11998"/>
                  </a:lnTo>
                  <a:lnTo>
                    <a:pt x="600" y="11748"/>
                  </a:lnTo>
                  <a:lnTo>
                    <a:pt x="625" y="11498"/>
                  </a:lnTo>
                  <a:lnTo>
                    <a:pt x="700" y="11248"/>
                  </a:lnTo>
                  <a:lnTo>
                    <a:pt x="775" y="10998"/>
                  </a:lnTo>
                  <a:lnTo>
                    <a:pt x="900" y="10773"/>
                  </a:lnTo>
                  <a:lnTo>
                    <a:pt x="1025" y="10573"/>
                  </a:lnTo>
                  <a:lnTo>
                    <a:pt x="1175" y="10373"/>
                  </a:lnTo>
                  <a:lnTo>
                    <a:pt x="1325" y="10198"/>
                  </a:lnTo>
                  <a:lnTo>
                    <a:pt x="1500" y="10023"/>
                  </a:lnTo>
                  <a:lnTo>
                    <a:pt x="1700" y="9873"/>
                  </a:lnTo>
                  <a:lnTo>
                    <a:pt x="1925" y="9748"/>
                  </a:lnTo>
                  <a:lnTo>
                    <a:pt x="2150" y="9648"/>
                  </a:lnTo>
                  <a:lnTo>
                    <a:pt x="2375" y="9573"/>
                  </a:lnTo>
                  <a:lnTo>
                    <a:pt x="2625" y="9498"/>
                  </a:lnTo>
                  <a:lnTo>
                    <a:pt x="2875" y="9473"/>
                  </a:lnTo>
                  <a:lnTo>
                    <a:pt x="3125" y="9448"/>
                  </a:lnTo>
                  <a:close/>
                  <a:moveTo>
                    <a:pt x="3125" y="0"/>
                  </a:moveTo>
                  <a:lnTo>
                    <a:pt x="2875" y="25"/>
                  </a:lnTo>
                  <a:lnTo>
                    <a:pt x="2650" y="50"/>
                  </a:lnTo>
                  <a:lnTo>
                    <a:pt x="2400" y="125"/>
                  </a:lnTo>
                  <a:lnTo>
                    <a:pt x="2175" y="200"/>
                  </a:lnTo>
                  <a:lnTo>
                    <a:pt x="1975" y="300"/>
                  </a:lnTo>
                  <a:lnTo>
                    <a:pt x="1775" y="425"/>
                  </a:lnTo>
                  <a:lnTo>
                    <a:pt x="1575" y="575"/>
                  </a:lnTo>
                  <a:lnTo>
                    <a:pt x="1400" y="725"/>
                  </a:lnTo>
                  <a:lnTo>
                    <a:pt x="1250" y="900"/>
                  </a:lnTo>
                  <a:lnTo>
                    <a:pt x="1100" y="1075"/>
                  </a:lnTo>
                  <a:lnTo>
                    <a:pt x="975" y="1275"/>
                  </a:lnTo>
                  <a:lnTo>
                    <a:pt x="875" y="1500"/>
                  </a:lnTo>
                  <a:lnTo>
                    <a:pt x="800" y="1725"/>
                  </a:lnTo>
                  <a:lnTo>
                    <a:pt x="725" y="1950"/>
                  </a:lnTo>
                  <a:lnTo>
                    <a:pt x="700" y="2200"/>
                  </a:lnTo>
                  <a:lnTo>
                    <a:pt x="675" y="2450"/>
                  </a:lnTo>
                  <a:lnTo>
                    <a:pt x="700" y="2825"/>
                  </a:lnTo>
                  <a:lnTo>
                    <a:pt x="800" y="3200"/>
                  </a:lnTo>
                  <a:lnTo>
                    <a:pt x="925" y="3525"/>
                  </a:lnTo>
                  <a:lnTo>
                    <a:pt x="1125" y="3849"/>
                  </a:lnTo>
                  <a:lnTo>
                    <a:pt x="1350" y="4124"/>
                  </a:lnTo>
                  <a:lnTo>
                    <a:pt x="1600" y="4374"/>
                  </a:lnTo>
                  <a:lnTo>
                    <a:pt x="1900" y="4574"/>
                  </a:lnTo>
                  <a:lnTo>
                    <a:pt x="2225" y="4724"/>
                  </a:lnTo>
                  <a:lnTo>
                    <a:pt x="2100" y="4899"/>
                  </a:lnTo>
                  <a:lnTo>
                    <a:pt x="2000" y="5099"/>
                  </a:lnTo>
                  <a:lnTo>
                    <a:pt x="1950" y="5299"/>
                  </a:lnTo>
                  <a:lnTo>
                    <a:pt x="1925" y="5524"/>
                  </a:lnTo>
                  <a:lnTo>
                    <a:pt x="1950" y="5749"/>
                  </a:lnTo>
                  <a:lnTo>
                    <a:pt x="2000" y="5924"/>
                  </a:lnTo>
                  <a:lnTo>
                    <a:pt x="2075" y="6124"/>
                  </a:lnTo>
                  <a:lnTo>
                    <a:pt x="2200" y="6274"/>
                  </a:lnTo>
                  <a:lnTo>
                    <a:pt x="2325" y="6424"/>
                  </a:lnTo>
                  <a:lnTo>
                    <a:pt x="2475" y="6549"/>
                  </a:lnTo>
                  <a:lnTo>
                    <a:pt x="2650" y="6624"/>
                  </a:lnTo>
                  <a:lnTo>
                    <a:pt x="2850" y="6699"/>
                  </a:lnTo>
                  <a:lnTo>
                    <a:pt x="2850" y="8899"/>
                  </a:lnTo>
                  <a:lnTo>
                    <a:pt x="2550" y="8924"/>
                  </a:lnTo>
                  <a:lnTo>
                    <a:pt x="2275" y="8999"/>
                  </a:lnTo>
                  <a:lnTo>
                    <a:pt x="2000" y="9099"/>
                  </a:lnTo>
                  <a:lnTo>
                    <a:pt x="1725" y="9198"/>
                  </a:lnTo>
                  <a:lnTo>
                    <a:pt x="1475" y="9348"/>
                  </a:lnTo>
                  <a:lnTo>
                    <a:pt x="1250" y="9498"/>
                  </a:lnTo>
                  <a:lnTo>
                    <a:pt x="1025" y="9698"/>
                  </a:lnTo>
                  <a:lnTo>
                    <a:pt x="825" y="9898"/>
                  </a:lnTo>
                  <a:lnTo>
                    <a:pt x="650" y="10098"/>
                  </a:lnTo>
                  <a:lnTo>
                    <a:pt x="475" y="10348"/>
                  </a:lnTo>
                  <a:lnTo>
                    <a:pt x="350" y="10573"/>
                  </a:lnTo>
                  <a:lnTo>
                    <a:pt x="225" y="10848"/>
                  </a:lnTo>
                  <a:lnTo>
                    <a:pt x="125" y="11123"/>
                  </a:lnTo>
                  <a:lnTo>
                    <a:pt x="50" y="11398"/>
                  </a:lnTo>
                  <a:lnTo>
                    <a:pt x="25" y="11698"/>
                  </a:lnTo>
                  <a:lnTo>
                    <a:pt x="0" y="11998"/>
                  </a:lnTo>
                  <a:lnTo>
                    <a:pt x="25" y="12323"/>
                  </a:lnTo>
                  <a:lnTo>
                    <a:pt x="75" y="12623"/>
                  </a:lnTo>
                  <a:lnTo>
                    <a:pt x="150" y="12923"/>
                  </a:lnTo>
                  <a:lnTo>
                    <a:pt x="250" y="13223"/>
                  </a:lnTo>
                  <a:lnTo>
                    <a:pt x="375" y="13498"/>
                  </a:lnTo>
                  <a:lnTo>
                    <a:pt x="550" y="13748"/>
                  </a:lnTo>
                  <a:lnTo>
                    <a:pt x="725" y="13998"/>
                  </a:lnTo>
                  <a:lnTo>
                    <a:pt x="925" y="14198"/>
                  </a:lnTo>
                  <a:lnTo>
                    <a:pt x="1150" y="14398"/>
                  </a:lnTo>
                  <a:lnTo>
                    <a:pt x="1375" y="14598"/>
                  </a:lnTo>
                  <a:lnTo>
                    <a:pt x="1650" y="14747"/>
                  </a:lnTo>
                  <a:lnTo>
                    <a:pt x="1925" y="14872"/>
                  </a:lnTo>
                  <a:lnTo>
                    <a:pt x="2200" y="14972"/>
                  </a:lnTo>
                  <a:lnTo>
                    <a:pt x="2500" y="15072"/>
                  </a:lnTo>
                  <a:lnTo>
                    <a:pt x="2825" y="15097"/>
                  </a:lnTo>
                  <a:lnTo>
                    <a:pt x="3125" y="15122"/>
                  </a:lnTo>
                  <a:lnTo>
                    <a:pt x="3450" y="15097"/>
                  </a:lnTo>
                  <a:lnTo>
                    <a:pt x="3750" y="15072"/>
                  </a:lnTo>
                  <a:lnTo>
                    <a:pt x="4050" y="14972"/>
                  </a:lnTo>
                  <a:lnTo>
                    <a:pt x="4350" y="14872"/>
                  </a:lnTo>
                  <a:lnTo>
                    <a:pt x="4625" y="14747"/>
                  </a:lnTo>
                  <a:lnTo>
                    <a:pt x="4875" y="14598"/>
                  </a:lnTo>
                  <a:lnTo>
                    <a:pt x="5125" y="14398"/>
                  </a:lnTo>
                  <a:lnTo>
                    <a:pt x="5350" y="14198"/>
                  </a:lnTo>
                  <a:lnTo>
                    <a:pt x="5549" y="13998"/>
                  </a:lnTo>
                  <a:lnTo>
                    <a:pt x="5724" y="13748"/>
                  </a:lnTo>
                  <a:lnTo>
                    <a:pt x="5874" y="13498"/>
                  </a:lnTo>
                  <a:lnTo>
                    <a:pt x="6024" y="13223"/>
                  </a:lnTo>
                  <a:lnTo>
                    <a:pt x="6124" y="12923"/>
                  </a:lnTo>
                  <a:lnTo>
                    <a:pt x="6199" y="12623"/>
                  </a:lnTo>
                  <a:lnTo>
                    <a:pt x="6249" y="12323"/>
                  </a:lnTo>
                  <a:lnTo>
                    <a:pt x="6249" y="11998"/>
                  </a:lnTo>
                  <a:lnTo>
                    <a:pt x="6249" y="11698"/>
                  </a:lnTo>
                  <a:lnTo>
                    <a:pt x="6199" y="11398"/>
                  </a:lnTo>
                  <a:lnTo>
                    <a:pt x="6124" y="11123"/>
                  </a:lnTo>
                  <a:lnTo>
                    <a:pt x="6049" y="10848"/>
                  </a:lnTo>
                  <a:lnTo>
                    <a:pt x="5924" y="10573"/>
                  </a:lnTo>
                  <a:lnTo>
                    <a:pt x="5774" y="10348"/>
                  </a:lnTo>
                  <a:lnTo>
                    <a:pt x="5624" y="10098"/>
                  </a:lnTo>
                  <a:lnTo>
                    <a:pt x="5424" y="9898"/>
                  </a:lnTo>
                  <a:lnTo>
                    <a:pt x="5225" y="9698"/>
                  </a:lnTo>
                  <a:lnTo>
                    <a:pt x="5025" y="9498"/>
                  </a:lnTo>
                  <a:lnTo>
                    <a:pt x="4775" y="9348"/>
                  </a:lnTo>
                  <a:lnTo>
                    <a:pt x="4525" y="9198"/>
                  </a:lnTo>
                  <a:lnTo>
                    <a:pt x="4275" y="9099"/>
                  </a:lnTo>
                  <a:lnTo>
                    <a:pt x="4000" y="8999"/>
                  </a:lnTo>
                  <a:lnTo>
                    <a:pt x="3725" y="8924"/>
                  </a:lnTo>
                  <a:lnTo>
                    <a:pt x="3425" y="8899"/>
                  </a:lnTo>
                  <a:lnTo>
                    <a:pt x="3425" y="6699"/>
                  </a:lnTo>
                  <a:lnTo>
                    <a:pt x="3600" y="6624"/>
                  </a:lnTo>
                  <a:lnTo>
                    <a:pt x="3775" y="6549"/>
                  </a:lnTo>
                  <a:lnTo>
                    <a:pt x="3950" y="6424"/>
                  </a:lnTo>
                  <a:lnTo>
                    <a:pt x="4075" y="6274"/>
                  </a:lnTo>
                  <a:lnTo>
                    <a:pt x="4175" y="6124"/>
                  </a:lnTo>
                  <a:lnTo>
                    <a:pt x="4275" y="5924"/>
                  </a:lnTo>
                  <a:lnTo>
                    <a:pt x="4325" y="5749"/>
                  </a:lnTo>
                  <a:lnTo>
                    <a:pt x="4350" y="5524"/>
                  </a:lnTo>
                  <a:lnTo>
                    <a:pt x="4325" y="5299"/>
                  </a:lnTo>
                  <a:lnTo>
                    <a:pt x="4250" y="5099"/>
                  </a:lnTo>
                  <a:lnTo>
                    <a:pt x="4150" y="4899"/>
                  </a:lnTo>
                  <a:lnTo>
                    <a:pt x="4025" y="4724"/>
                  </a:lnTo>
                  <a:lnTo>
                    <a:pt x="4300" y="4599"/>
                  </a:lnTo>
                  <a:lnTo>
                    <a:pt x="4550" y="4449"/>
                  </a:lnTo>
                  <a:lnTo>
                    <a:pt x="4625" y="4349"/>
                  </a:lnTo>
                  <a:lnTo>
                    <a:pt x="4675" y="4249"/>
                  </a:lnTo>
                  <a:lnTo>
                    <a:pt x="4675" y="4149"/>
                  </a:lnTo>
                  <a:lnTo>
                    <a:pt x="4625" y="4049"/>
                  </a:lnTo>
                  <a:lnTo>
                    <a:pt x="4550" y="3974"/>
                  </a:lnTo>
                  <a:lnTo>
                    <a:pt x="4425" y="3924"/>
                  </a:lnTo>
                  <a:lnTo>
                    <a:pt x="4325" y="3924"/>
                  </a:lnTo>
                  <a:lnTo>
                    <a:pt x="4225" y="3974"/>
                  </a:lnTo>
                  <a:lnTo>
                    <a:pt x="3975" y="4124"/>
                  </a:lnTo>
                  <a:lnTo>
                    <a:pt x="3700" y="4224"/>
                  </a:lnTo>
                  <a:lnTo>
                    <a:pt x="3425" y="4299"/>
                  </a:lnTo>
                  <a:lnTo>
                    <a:pt x="3125" y="4324"/>
                  </a:lnTo>
                  <a:lnTo>
                    <a:pt x="2950" y="4324"/>
                  </a:lnTo>
                  <a:lnTo>
                    <a:pt x="2750" y="4274"/>
                  </a:lnTo>
                  <a:lnTo>
                    <a:pt x="2575" y="4249"/>
                  </a:lnTo>
                  <a:lnTo>
                    <a:pt x="2400" y="4174"/>
                  </a:lnTo>
                  <a:lnTo>
                    <a:pt x="2250" y="4099"/>
                  </a:lnTo>
                  <a:lnTo>
                    <a:pt x="2075" y="3999"/>
                  </a:lnTo>
                  <a:lnTo>
                    <a:pt x="1950" y="3899"/>
                  </a:lnTo>
                  <a:lnTo>
                    <a:pt x="1800" y="3774"/>
                  </a:lnTo>
                  <a:lnTo>
                    <a:pt x="1700" y="3649"/>
                  </a:lnTo>
                  <a:lnTo>
                    <a:pt x="1575" y="3500"/>
                  </a:lnTo>
                  <a:lnTo>
                    <a:pt x="1475" y="3350"/>
                  </a:lnTo>
                  <a:lnTo>
                    <a:pt x="1400" y="3175"/>
                  </a:lnTo>
                  <a:lnTo>
                    <a:pt x="1350" y="3000"/>
                  </a:lnTo>
                  <a:lnTo>
                    <a:pt x="1300" y="2825"/>
                  </a:lnTo>
                  <a:lnTo>
                    <a:pt x="1275" y="2650"/>
                  </a:lnTo>
                  <a:lnTo>
                    <a:pt x="1250" y="2450"/>
                  </a:lnTo>
                  <a:lnTo>
                    <a:pt x="1275" y="2250"/>
                  </a:lnTo>
                  <a:lnTo>
                    <a:pt x="1300" y="2075"/>
                  </a:lnTo>
                  <a:lnTo>
                    <a:pt x="1350" y="1900"/>
                  </a:lnTo>
                  <a:lnTo>
                    <a:pt x="1400" y="1725"/>
                  </a:lnTo>
                  <a:lnTo>
                    <a:pt x="1475" y="1550"/>
                  </a:lnTo>
                  <a:lnTo>
                    <a:pt x="1575" y="1400"/>
                  </a:lnTo>
                  <a:lnTo>
                    <a:pt x="1700" y="1250"/>
                  </a:lnTo>
                  <a:lnTo>
                    <a:pt x="1800" y="1125"/>
                  </a:lnTo>
                  <a:lnTo>
                    <a:pt x="1950" y="1000"/>
                  </a:lnTo>
                  <a:lnTo>
                    <a:pt x="2075" y="900"/>
                  </a:lnTo>
                  <a:lnTo>
                    <a:pt x="2250" y="800"/>
                  </a:lnTo>
                  <a:lnTo>
                    <a:pt x="2400" y="725"/>
                  </a:lnTo>
                  <a:lnTo>
                    <a:pt x="2575" y="675"/>
                  </a:lnTo>
                  <a:lnTo>
                    <a:pt x="2750" y="625"/>
                  </a:lnTo>
                  <a:lnTo>
                    <a:pt x="2950" y="600"/>
                  </a:lnTo>
                  <a:lnTo>
                    <a:pt x="3125" y="575"/>
                  </a:lnTo>
                  <a:lnTo>
                    <a:pt x="3325" y="600"/>
                  </a:lnTo>
                  <a:lnTo>
                    <a:pt x="3500" y="625"/>
                  </a:lnTo>
                  <a:lnTo>
                    <a:pt x="3700" y="675"/>
                  </a:lnTo>
                  <a:lnTo>
                    <a:pt x="3850" y="725"/>
                  </a:lnTo>
                  <a:lnTo>
                    <a:pt x="4025" y="800"/>
                  </a:lnTo>
                  <a:lnTo>
                    <a:pt x="4175" y="900"/>
                  </a:lnTo>
                  <a:lnTo>
                    <a:pt x="4325" y="1000"/>
                  </a:lnTo>
                  <a:lnTo>
                    <a:pt x="4450" y="1125"/>
                  </a:lnTo>
                  <a:lnTo>
                    <a:pt x="4575" y="1250"/>
                  </a:lnTo>
                  <a:lnTo>
                    <a:pt x="4675" y="1400"/>
                  </a:lnTo>
                  <a:lnTo>
                    <a:pt x="4775" y="1550"/>
                  </a:lnTo>
                  <a:lnTo>
                    <a:pt x="4850" y="1725"/>
                  </a:lnTo>
                  <a:lnTo>
                    <a:pt x="4925" y="1900"/>
                  </a:lnTo>
                  <a:lnTo>
                    <a:pt x="4975" y="2075"/>
                  </a:lnTo>
                  <a:lnTo>
                    <a:pt x="5000" y="2250"/>
                  </a:lnTo>
                  <a:lnTo>
                    <a:pt x="5000" y="2450"/>
                  </a:lnTo>
                  <a:lnTo>
                    <a:pt x="4975" y="2775"/>
                  </a:lnTo>
                  <a:lnTo>
                    <a:pt x="4900" y="3075"/>
                  </a:lnTo>
                  <a:lnTo>
                    <a:pt x="4875" y="3175"/>
                  </a:lnTo>
                  <a:lnTo>
                    <a:pt x="4925" y="3300"/>
                  </a:lnTo>
                  <a:lnTo>
                    <a:pt x="4975" y="3375"/>
                  </a:lnTo>
                  <a:lnTo>
                    <a:pt x="5075" y="3425"/>
                  </a:lnTo>
                  <a:lnTo>
                    <a:pt x="5200" y="3450"/>
                  </a:lnTo>
                  <a:lnTo>
                    <a:pt x="5300" y="3425"/>
                  </a:lnTo>
                  <a:lnTo>
                    <a:pt x="5374" y="3350"/>
                  </a:lnTo>
                  <a:lnTo>
                    <a:pt x="5449" y="3250"/>
                  </a:lnTo>
                  <a:lnTo>
                    <a:pt x="5524" y="3000"/>
                  </a:lnTo>
                  <a:lnTo>
                    <a:pt x="5574" y="2750"/>
                  </a:lnTo>
                  <a:lnTo>
                    <a:pt x="6249" y="2750"/>
                  </a:lnTo>
                  <a:lnTo>
                    <a:pt x="6249" y="2950"/>
                  </a:lnTo>
                  <a:lnTo>
                    <a:pt x="6249" y="3050"/>
                  </a:lnTo>
                  <a:lnTo>
                    <a:pt x="6324" y="3150"/>
                  </a:lnTo>
                  <a:lnTo>
                    <a:pt x="6424" y="3200"/>
                  </a:lnTo>
                  <a:lnTo>
                    <a:pt x="6524" y="3225"/>
                  </a:lnTo>
                  <a:lnTo>
                    <a:pt x="6649" y="3200"/>
                  </a:lnTo>
                  <a:lnTo>
                    <a:pt x="6724" y="3150"/>
                  </a:lnTo>
                  <a:lnTo>
                    <a:pt x="6799" y="3050"/>
                  </a:lnTo>
                  <a:lnTo>
                    <a:pt x="6824" y="2950"/>
                  </a:lnTo>
                  <a:lnTo>
                    <a:pt x="6824" y="2750"/>
                  </a:lnTo>
                  <a:lnTo>
                    <a:pt x="6999" y="2750"/>
                  </a:lnTo>
                  <a:lnTo>
                    <a:pt x="7099" y="2725"/>
                  </a:lnTo>
                  <a:lnTo>
                    <a:pt x="7199" y="2650"/>
                  </a:lnTo>
                  <a:lnTo>
                    <a:pt x="7274" y="2575"/>
                  </a:lnTo>
                  <a:lnTo>
                    <a:pt x="7274" y="2450"/>
                  </a:lnTo>
                  <a:lnTo>
                    <a:pt x="7274" y="2350"/>
                  </a:lnTo>
                  <a:lnTo>
                    <a:pt x="7199" y="2250"/>
                  </a:lnTo>
                  <a:lnTo>
                    <a:pt x="7099" y="2175"/>
                  </a:lnTo>
                  <a:lnTo>
                    <a:pt x="6824" y="2175"/>
                  </a:lnTo>
                  <a:lnTo>
                    <a:pt x="6824" y="1950"/>
                  </a:lnTo>
                  <a:lnTo>
                    <a:pt x="6799" y="1850"/>
                  </a:lnTo>
                  <a:lnTo>
                    <a:pt x="6724" y="1750"/>
                  </a:lnTo>
                  <a:lnTo>
                    <a:pt x="6649" y="1700"/>
                  </a:lnTo>
                  <a:lnTo>
                    <a:pt x="6524" y="1675"/>
                  </a:lnTo>
                  <a:lnTo>
                    <a:pt x="6424" y="1700"/>
                  </a:lnTo>
                  <a:lnTo>
                    <a:pt x="6324" y="1750"/>
                  </a:lnTo>
                  <a:lnTo>
                    <a:pt x="6249" y="1850"/>
                  </a:lnTo>
                  <a:lnTo>
                    <a:pt x="6249" y="1950"/>
                  </a:lnTo>
                  <a:lnTo>
                    <a:pt x="6249" y="2175"/>
                  </a:lnTo>
                  <a:lnTo>
                    <a:pt x="5574" y="2175"/>
                  </a:lnTo>
                  <a:lnTo>
                    <a:pt x="5524" y="1950"/>
                  </a:lnTo>
                  <a:lnTo>
                    <a:pt x="5474" y="1725"/>
                  </a:lnTo>
                  <a:lnTo>
                    <a:pt x="5399" y="1525"/>
                  </a:lnTo>
                  <a:lnTo>
                    <a:pt x="5300" y="1325"/>
                  </a:lnTo>
                  <a:lnTo>
                    <a:pt x="5200" y="1125"/>
                  </a:lnTo>
                  <a:lnTo>
                    <a:pt x="5050" y="950"/>
                  </a:lnTo>
                  <a:lnTo>
                    <a:pt x="4925" y="775"/>
                  </a:lnTo>
                  <a:lnTo>
                    <a:pt x="4775" y="625"/>
                  </a:lnTo>
                  <a:lnTo>
                    <a:pt x="4600" y="500"/>
                  </a:lnTo>
                  <a:lnTo>
                    <a:pt x="4425" y="375"/>
                  </a:lnTo>
                  <a:lnTo>
                    <a:pt x="4225" y="250"/>
                  </a:lnTo>
                  <a:lnTo>
                    <a:pt x="4025" y="175"/>
                  </a:lnTo>
                  <a:lnTo>
                    <a:pt x="3800" y="100"/>
                  </a:lnTo>
                  <a:lnTo>
                    <a:pt x="3600" y="50"/>
                  </a:lnTo>
                  <a:lnTo>
                    <a:pt x="3375" y="25"/>
                  </a:lnTo>
                  <a:lnTo>
                    <a:pt x="3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1"/>
            <p:cNvSpPr/>
            <p:nvPr/>
          </p:nvSpPr>
          <p:spPr>
            <a:xfrm>
              <a:off x="4906050" y="2052625"/>
              <a:ext cx="181875" cy="378075"/>
            </a:xfrm>
            <a:custGeom>
              <a:avLst/>
              <a:gdLst/>
              <a:ahLst/>
              <a:cxnLst/>
              <a:rect l="l" t="t" r="r" b="b"/>
              <a:pathLst>
                <a:path w="7275" h="15123" extrusionOk="0">
                  <a:moveTo>
                    <a:pt x="4350" y="575"/>
                  </a:moveTo>
                  <a:lnTo>
                    <a:pt x="4525" y="600"/>
                  </a:lnTo>
                  <a:lnTo>
                    <a:pt x="4725" y="650"/>
                  </a:lnTo>
                  <a:lnTo>
                    <a:pt x="4874" y="725"/>
                  </a:lnTo>
                  <a:lnTo>
                    <a:pt x="5049" y="800"/>
                  </a:lnTo>
                  <a:lnTo>
                    <a:pt x="5199" y="900"/>
                  </a:lnTo>
                  <a:lnTo>
                    <a:pt x="5349" y="1000"/>
                  </a:lnTo>
                  <a:lnTo>
                    <a:pt x="5474" y="1125"/>
                  </a:lnTo>
                  <a:lnTo>
                    <a:pt x="5599" y="1250"/>
                  </a:lnTo>
                  <a:lnTo>
                    <a:pt x="5699" y="1400"/>
                  </a:lnTo>
                  <a:lnTo>
                    <a:pt x="5799" y="1550"/>
                  </a:lnTo>
                  <a:lnTo>
                    <a:pt x="5874" y="1725"/>
                  </a:lnTo>
                  <a:lnTo>
                    <a:pt x="5949" y="1875"/>
                  </a:lnTo>
                  <a:lnTo>
                    <a:pt x="5999" y="2075"/>
                  </a:lnTo>
                  <a:lnTo>
                    <a:pt x="6024" y="2250"/>
                  </a:lnTo>
                  <a:lnTo>
                    <a:pt x="6024" y="2450"/>
                  </a:lnTo>
                  <a:lnTo>
                    <a:pt x="6024" y="2625"/>
                  </a:lnTo>
                  <a:lnTo>
                    <a:pt x="5999" y="2825"/>
                  </a:lnTo>
                  <a:lnTo>
                    <a:pt x="5949" y="3000"/>
                  </a:lnTo>
                  <a:lnTo>
                    <a:pt x="5874" y="3175"/>
                  </a:lnTo>
                  <a:lnTo>
                    <a:pt x="5799" y="3325"/>
                  </a:lnTo>
                  <a:lnTo>
                    <a:pt x="5699" y="3500"/>
                  </a:lnTo>
                  <a:lnTo>
                    <a:pt x="5599" y="3625"/>
                  </a:lnTo>
                  <a:lnTo>
                    <a:pt x="5474" y="3775"/>
                  </a:lnTo>
                  <a:lnTo>
                    <a:pt x="5349" y="3875"/>
                  </a:lnTo>
                  <a:lnTo>
                    <a:pt x="5199" y="4000"/>
                  </a:lnTo>
                  <a:lnTo>
                    <a:pt x="5049" y="4100"/>
                  </a:lnTo>
                  <a:lnTo>
                    <a:pt x="4874" y="4175"/>
                  </a:lnTo>
                  <a:lnTo>
                    <a:pt x="4725" y="4225"/>
                  </a:lnTo>
                  <a:lnTo>
                    <a:pt x="4525" y="4275"/>
                  </a:lnTo>
                  <a:lnTo>
                    <a:pt x="4350" y="4300"/>
                  </a:lnTo>
                  <a:lnTo>
                    <a:pt x="4150" y="4325"/>
                  </a:lnTo>
                  <a:lnTo>
                    <a:pt x="3975" y="4300"/>
                  </a:lnTo>
                  <a:lnTo>
                    <a:pt x="3775" y="4275"/>
                  </a:lnTo>
                  <a:lnTo>
                    <a:pt x="3600" y="4225"/>
                  </a:lnTo>
                  <a:lnTo>
                    <a:pt x="3425" y="4175"/>
                  </a:lnTo>
                  <a:lnTo>
                    <a:pt x="3275" y="4100"/>
                  </a:lnTo>
                  <a:lnTo>
                    <a:pt x="3100" y="4000"/>
                  </a:lnTo>
                  <a:lnTo>
                    <a:pt x="2975" y="3875"/>
                  </a:lnTo>
                  <a:lnTo>
                    <a:pt x="2825" y="3775"/>
                  </a:lnTo>
                  <a:lnTo>
                    <a:pt x="2725" y="3625"/>
                  </a:lnTo>
                  <a:lnTo>
                    <a:pt x="2600" y="3500"/>
                  </a:lnTo>
                  <a:lnTo>
                    <a:pt x="2500" y="3325"/>
                  </a:lnTo>
                  <a:lnTo>
                    <a:pt x="2425" y="3175"/>
                  </a:lnTo>
                  <a:lnTo>
                    <a:pt x="2375" y="3000"/>
                  </a:lnTo>
                  <a:lnTo>
                    <a:pt x="2325" y="2825"/>
                  </a:lnTo>
                  <a:lnTo>
                    <a:pt x="2300" y="2625"/>
                  </a:lnTo>
                  <a:lnTo>
                    <a:pt x="2275" y="2450"/>
                  </a:lnTo>
                  <a:lnTo>
                    <a:pt x="2300" y="2250"/>
                  </a:lnTo>
                  <a:lnTo>
                    <a:pt x="2325" y="2075"/>
                  </a:lnTo>
                  <a:lnTo>
                    <a:pt x="2375" y="1875"/>
                  </a:lnTo>
                  <a:lnTo>
                    <a:pt x="2425" y="1725"/>
                  </a:lnTo>
                  <a:lnTo>
                    <a:pt x="2500" y="1550"/>
                  </a:lnTo>
                  <a:lnTo>
                    <a:pt x="2600" y="1400"/>
                  </a:lnTo>
                  <a:lnTo>
                    <a:pt x="2725" y="1250"/>
                  </a:lnTo>
                  <a:lnTo>
                    <a:pt x="2825" y="1125"/>
                  </a:lnTo>
                  <a:lnTo>
                    <a:pt x="2975" y="1000"/>
                  </a:lnTo>
                  <a:lnTo>
                    <a:pt x="3100" y="900"/>
                  </a:lnTo>
                  <a:lnTo>
                    <a:pt x="3275" y="800"/>
                  </a:lnTo>
                  <a:lnTo>
                    <a:pt x="3425" y="725"/>
                  </a:lnTo>
                  <a:lnTo>
                    <a:pt x="3600" y="650"/>
                  </a:lnTo>
                  <a:lnTo>
                    <a:pt x="3775" y="600"/>
                  </a:lnTo>
                  <a:lnTo>
                    <a:pt x="3975" y="575"/>
                  </a:lnTo>
                  <a:close/>
                  <a:moveTo>
                    <a:pt x="4275" y="4899"/>
                  </a:moveTo>
                  <a:lnTo>
                    <a:pt x="4400" y="4949"/>
                  </a:lnTo>
                  <a:lnTo>
                    <a:pt x="4500" y="4999"/>
                  </a:lnTo>
                  <a:lnTo>
                    <a:pt x="4600" y="5074"/>
                  </a:lnTo>
                  <a:lnTo>
                    <a:pt x="4675" y="5174"/>
                  </a:lnTo>
                  <a:lnTo>
                    <a:pt x="4750" y="5274"/>
                  </a:lnTo>
                  <a:lnTo>
                    <a:pt x="4775" y="5399"/>
                  </a:lnTo>
                  <a:lnTo>
                    <a:pt x="4775" y="5524"/>
                  </a:lnTo>
                  <a:lnTo>
                    <a:pt x="4750" y="5699"/>
                  </a:lnTo>
                  <a:lnTo>
                    <a:pt x="4700" y="5849"/>
                  </a:lnTo>
                  <a:lnTo>
                    <a:pt x="4575" y="5974"/>
                  </a:lnTo>
                  <a:lnTo>
                    <a:pt x="4450" y="6074"/>
                  </a:lnTo>
                  <a:lnTo>
                    <a:pt x="4425" y="5974"/>
                  </a:lnTo>
                  <a:lnTo>
                    <a:pt x="4350" y="5874"/>
                  </a:lnTo>
                  <a:lnTo>
                    <a:pt x="4275" y="5824"/>
                  </a:lnTo>
                  <a:lnTo>
                    <a:pt x="4150" y="5799"/>
                  </a:lnTo>
                  <a:lnTo>
                    <a:pt x="4050" y="5824"/>
                  </a:lnTo>
                  <a:lnTo>
                    <a:pt x="3950" y="5874"/>
                  </a:lnTo>
                  <a:lnTo>
                    <a:pt x="3900" y="5974"/>
                  </a:lnTo>
                  <a:lnTo>
                    <a:pt x="3875" y="6074"/>
                  </a:lnTo>
                  <a:lnTo>
                    <a:pt x="3725" y="5974"/>
                  </a:lnTo>
                  <a:lnTo>
                    <a:pt x="3625" y="5849"/>
                  </a:lnTo>
                  <a:lnTo>
                    <a:pt x="3550" y="5699"/>
                  </a:lnTo>
                  <a:lnTo>
                    <a:pt x="3525" y="5524"/>
                  </a:lnTo>
                  <a:lnTo>
                    <a:pt x="3550" y="5399"/>
                  </a:lnTo>
                  <a:lnTo>
                    <a:pt x="3575" y="5274"/>
                  </a:lnTo>
                  <a:lnTo>
                    <a:pt x="3625" y="5174"/>
                  </a:lnTo>
                  <a:lnTo>
                    <a:pt x="3725" y="5074"/>
                  </a:lnTo>
                  <a:lnTo>
                    <a:pt x="3800" y="4999"/>
                  </a:lnTo>
                  <a:lnTo>
                    <a:pt x="3925" y="4949"/>
                  </a:lnTo>
                  <a:lnTo>
                    <a:pt x="4025" y="4899"/>
                  </a:lnTo>
                  <a:close/>
                  <a:moveTo>
                    <a:pt x="3925" y="0"/>
                  </a:moveTo>
                  <a:lnTo>
                    <a:pt x="3700" y="25"/>
                  </a:lnTo>
                  <a:lnTo>
                    <a:pt x="3475" y="75"/>
                  </a:lnTo>
                  <a:lnTo>
                    <a:pt x="3275" y="150"/>
                  </a:lnTo>
                  <a:lnTo>
                    <a:pt x="3075" y="250"/>
                  </a:lnTo>
                  <a:lnTo>
                    <a:pt x="2875" y="350"/>
                  </a:lnTo>
                  <a:lnTo>
                    <a:pt x="2700" y="475"/>
                  </a:lnTo>
                  <a:lnTo>
                    <a:pt x="2525" y="625"/>
                  </a:lnTo>
                  <a:lnTo>
                    <a:pt x="2375" y="775"/>
                  </a:lnTo>
                  <a:lnTo>
                    <a:pt x="2225" y="925"/>
                  </a:lnTo>
                  <a:lnTo>
                    <a:pt x="2100" y="1125"/>
                  </a:lnTo>
                  <a:lnTo>
                    <a:pt x="2000" y="1300"/>
                  </a:lnTo>
                  <a:lnTo>
                    <a:pt x="1900" y="1500"/>
                  </a:lnTo>
                  <a:lnTo>
                    <a:pt x="1825" y="1700"/>
                  </a:lnTo>
                  <a:lnTo>
                    <a:pt x="1775" y="1925"/>
                  </a:lnTo>
                  <a:lnTo>
                    <a:pt x="1725" y="2150"/>
                  </a:lnTo>
                  <a:lnTo>
                    <a:pt x="1050" y="2150"/>
                  </a:lnTo>
                  <a:lnTo>
                    <a:pt x="1050" y="1950"/>
                  </a:lnTo>
                  <a:lnTo>
                    <a:pt x="1025" y="1850"/>
                  </a:lnTo>
                  <a:lnTo>
                    <a:pt x="975" y="1750"/>
                  </a:lnTo>
                  <a:lnTo>
                    <a:pt x="875" y="1675"/>
                  </a:lnTo>
                  <a:lnTo>
                    <a:pt x="775" y="1650"/>
                  </a:lnTo>
                  <a:lnTo>
                    <a:pt x="650" y="1675"/>
                  </a:lnTo>
                  <a:lnTo>
                    <a:pt x="550" y="1750"/>
                  </a:lnTo>
                  <a:lnTo>
                    <a:pt x="500" y="1850"/>
                  </a:lnTo>
                  <a:lnTo>
                    <a:pt x="475" y="1950"/>
                  </a:lnTo>
                  <a:lnTo>
                    <a:pt x="475" y="2150"/>
                  </a:lnTo>
                  <a:lnTo>
                    <a:pt x="300" y="2150"/>
                  </a:lnTo>
                  <a:lnTo>
                    <a:pt x="175" y="2175"/>
                  </a:lnTo>
                  <a:lnTo>
                    <a:pt x="100" y="2250"/>
                  </a:lnTo>
                  <a:lnTo>
                    <a:pt x="25" y="2325"/>
                  </a:lnTo>
                  <a:lnTo>
                    <a:pt x="0" y="2450"/>
                  </a:lnTo>
                  <a:lnTo>
                    <a:pt x="25" y="2550"/>
                  </a:lnTo>
                  <a:lnTo>
                    <a:pt x="100" y="2650"/>
                  </a:lnTo>
                  <a:lnTo>
                    <a:pt x="175" y="2700"/>
                  </a:lnTo>
                  <a:lnTo>
                    <a:pt x="300" y="2725"/>
                  </a:lnTo>
                  <a:lnTo>
                    <a:pt x="475" y="2725"/>
                  </a:lnTo>
                  <a:lnTo>
                    <a:pt x="475" y="2925"/>
                  </a:lnTo>
                  <a:lnTo>
                    <a:pt x="500" y="3050"/>
                  </a:lnTo>
                  <a:lnTo>
                    <a:pt x="550" y="3125"/>
                  </a:lnTo>
                  <a:lnTo>
                    <a:pt x="650" y="3200"/>
                  </a:lnTo>
                  <a:lnTo>
                    <a:pt x="775" y="3225"/>
                  </a:lnTo>
                  <a:lnTo>
                    <a:pt x="875" y="3200"/>
                  </a:lnTo>
                  <a:lnTo>
                    <a:pt x="975" y="3125"/>
                  </a:lnTo>
                  <a:lnTo>
                    <a:pt x="1025" y="3050"/>
                  </a:lnTo>
                  <a:lnTo>
                    <a:pt x="1050" y="2925"/>
                  </a:lnTo>
                  <a:lnTo>
                    <a:pt x="1050" y="2725"/>
                  </a:lnTo>
                  <a:lnTo>
                    <a:pt x="1725" y="2725"/>
                  </a:lnTo>
                  <a:lnTo>
                    <a:pt x="1800" y="3050"/>
                  </a:lnTo>
                  <a:lnTo>
                    <a:pt x="1900" y="3375"/>
                  </a:lnTo>
                  <a:lnTo>
                    <a:pt x="2050" y="3675"/>
                  </a:lnTo>
                  <a:lnTo>
                    <a:pt x="2225" y="3950"/>
                  </a:lnTo>
                  <a:lnTo>
                    <a:pt x="2450" y="4175"/>
                  </a:lnTo>
                  <a:lnTo>
                    <a:pt x="2675" y="4400"/>
                  </a:lnTo>
                  <a:lnTo>
                    <a:pt x="2950" y="4574"/>
                  </a:lnTo>
                  <a:lnTo>
                    <a:pt x="3250" y="4724"/>
                  </a:lnTo>
                  <a:lnTo>
                    <a:pt x="3125" y="4899"/>
                  </a:lnTo>
                  <a:lnTo>
                    <a:pt x="3025" y="5074"/>
                  </a:lnTo>
                  <a:lnTo>
                    <a:pt x="2975" y="5299"/>
                  </a:lnTo>
                  <a:lnTo>
                    <a:pt x="2950" y="5524"/>
                  </a:lnTo>
                  <a:lnTo>
                    <a:pt x="2975" y="5724"/>
                  </a:lnTo>
                  <a:lnTo>
                    <a:pt x="3025" y="5924"/>
                  </a:lnTo>
                  <a:lnTo>
                    <a:pt x="3100" y="6099"/>
                  </a:lnTo>
                  <a:lnTo>
                    <a:pt x="3225" y="6274"/>
                  </a:lnTo>
                  <a:lnTo>
                    <a:pt x="3350" y="6424"/>
                  </a:lnTo>
                  <a:lnTo>
                    <a:pt x="3500" y="6524"/>
                  </a:lnTo>
                  <a:lnTo>
                    <a:pt x="3675" y="6624"/>
                  </a:lnTo>
                  <a:lnTo>
                    <a:pt x="3875" y="6699"/>
                  </a:lnTo>
                  <a:lnTo>
                    <a:pt x="3875" y="8874"/>
                  </a:lnTo>
                  <a:lnTo>
                    <a:pt x="3550" y="8924"/>
                  </a:lnTo>
                  <a:lnTo>
                    <a:pt x="3225" y="8999"/>
                  </a:lnTo>
                  <a:lnTo>
                    <a:pt x="2925" y="9124"/>
                  </a:lnTo>
                  <a:lnTo>
                    <a:pt x="2625" y="9274"/>
                  </a:lnTo>
                  <a:lnTo>
                    <a:pt x="2525" y="9349"/>
                  </a:lnTo>
                  <a:lnTo>
                    <a:pt x="2475" y="9449"/>
                  </a:lnTo>
                  <a:lnTo>
                    <a:pt x="2475" y="9549"/>
                  </a:lnTo>
                  <a:lnTo>
                    <a:pt x="2500" y="9649"/>
                  </a:lnTo>
                  <a:lnTo>
                    <a:pt x="2575" y="9749"/>
                  </a:lnTo>
                  <a:lnTo>
                    <a:pt x="2675" y="9799"/>
                  </a:lnTo>
                  <a:lnTo>
                    <a:pt x="2800" y="9799"/>
                  </a:lnTo>
                  <a:lnTo>
                    <a:pt x="2900" y="9774"/>
                  </a:lnTo>
                  <a:lnTo>
                    <a:pt x="3200" y="9624"/>
                  </a:lnTo>
                  <a:lnTo>
                    <a:pt x="3500" y="9524"/>
                  </a:lnTo>
                  <a:lnTo>
                    <a:pt x="3825" y="9449"/>
                  </a:lnTo>
                  <a:lnTo>
                    <a:pt x="4425" y="9449"/>
                  </a:lnTo>
                  <a:lnTo>
                    <a:pt x="4675" y="9499"/>
                  </a:lnTo>
                  <a:lnTo>
                    <a:pt x="4924" y="9549"/>
                  </a:lnTo>
                  <a:lnTo>
                    <a:pt x="5149" y="9649"/>
                  </a:lnTo>
                  <a:lnTo>
                    <a:pt x="5374" y="9749"/>
                  </a:lnTo>
                  <a:lnTo>
                    <a:pt x="5574" y="9874"/>
                  </a:lnTo>
                  <a:lnTo>
                    <a:pt x="5774" y="10024"/>
                  </a:lnTo>
                  <a:lnTo>
                    <a:pt x="5949" y="10198"/>
                  </a:lnTo>
                  <a:lnTo>
                    <a:pt x="6124" y="10373"/>
                  </a:lnTo>
                  <a:lnTo>
                    <a:pt x="6274" y="10573"/>
                  </a:lnTo>
                  <a:lnTo>
                    <a:pt x="6399" y="10773"/>
                  </a:lnTo>
                  <a:lnTo>
                    <a:pt x="6499" y="10998"/>
                  </a:lnTo>
                  <a:lnTo>
                    <a:pt x="6599" y="11223"/>
                  </a:lnTo>
                  <a:lnTo>
                    <a:pt x="6649" y="11473"/>
                  </a:lnTo>
                  <a:lnTo>
                    <a:pt x="6699" y="11723"/>
                  </a:lnTo>
                  <a:lnTo>
                    <a:pt x="6699" y="11998"/>
                  </a:lnTo>
                  <a:lnTo>
                    <a:pt x="6699" y="12248"/>
                  </a:lnTo>
                  <a:lnTo>
                    <a:pt x="6649" y="12498"/>
                  </a:lnTo>
                  <a:lnTo>
                    <a:pt x="6599" y="12748"/>
                  </a:lnTo>
                  <a:lnTo>
                    <a:pt x="6499" y="12973"/>
                  </a:lnTo>
                  <a:lnTo>
                    <a:pt x="6399" y="13198"/>
                  </a:lnTo>
                  <a:lnTo>
                    <a:pt x="6274" y="13423"/>
                  </a:lnTo>
                  <a:lnTo>
                    <a:pt x="6124" y="13598"/>
                  </a:lnTo>
                  <a:lnTo>
                    <a:pt x="5949" y="13798"/>
                  </a:lnTo>
                  <a:lnTo>
                    <a:pt x="5774" y="13948"/>
                  </a:lnTo>
                  <a:lnTo>
                    <a:pt x="5574" y="14098"/>
                  </a:lnTo>
                  <a:lnTo>
                    <a:pt x="5374" y="14223"/>
                  </a:lnTo>
                  <a:lnTo>
                    <a:pt x="5149" y="14348"/>
                  </a:lnTo>
                  <a:lnTo>
                    <a:pt x="4924" y="14423"/>
                  </a:lnTo>
                  <a:lnTo>
                    <a:pt x="4675" y="14498"/>
                  </a:lnTo>
                  <a:lnTo>
                    <a:pt x="4425" y="14523"/>
                  </a:lnTo>
                  <a:lnTo>
                    <a:pt x="4150" y="14548"/>
                  </a:lnTo>
                  <a:lnTo>
                    <a:pt x="3900" y="14523"/>
                  </a:lnTo>
                  <a:lnTo>
                    <a:pt x="3650" y="14498"/>
                  </a:lnTo>
                  <a:lnTo>
                    <a:pt x="3400" y="14423"/>
                  </a:lnTo>
                  <a:lnTo>
                    <a:pt x="3175" y="14348"/>
                  </a:lnTo>
                  <a:lnTo>
                    <a:pt x="2950" y="14223"/>
                  </a:lnTo>
                  <a:lnTo>
                    <a:pt x="2725" y="14098"/>
                  </a:lnTo>
                  <a:lnTo>
                    <a:pt x="2525" y="13948"/>
                  </a:lnTo>
                  <a:lnTo>
                    <a:pt x="2350" y="13798"/>
                  </a:lnTo>
                  <a:lnTo>
                    <a:pt x="2200" y="13598"/>
                  </a:lnTo>
                  <a:lnTo>
                    <a:pt x="2050" y="13423"/>
                  </a:lnTo>
                  <a:lnTo>
                    <a:pt x="1925" y="13198"/>
                  </a:lnTo>
                  <a:lnTo>
                    <a:pt x="1800" y="12973"/>
                  </a:lnTo>
                  <a:lnTo>
                    <a:pt x="1725" y="12748"/>
                  </a:lnTo>
                  <a:lnTo>
                    <a:pt x="1650" y="12498"/>
                  </a:lnTo>
                  <a:lnTo>
                    <a:pt x="1625" y="12248"/>
                  </a:lnTo>
                  <a:lnTo>
                    <a:pt x="1600" y="11998"/>
                  </a:lnTo>
                  <a:lnTo>
                    <a:pt x="1625" y="11623"/>
                  </a:lnTo>
                  <a:lnTo>
                    <a:pt x="1725" y="11248"/>
                  </a:lnTo>
                  <a:lnTo>
                    <a:pt x="1850" y="10923"/>
                  </a:lnTo>
                  <a:lnTo>
                    <a:pt x="2025" y="10598"/>
                  </a:lnTo>
                  <a:lnTo>
                    <a:pt x="2075" y="10498"/>
                  </a:lnTo>
                  <a:lnTo>
                    <a:pt x="2075" y="10373"/>
                  </a:lnTo>
                  <a:lnTo>
                    <a:pt x="2025" y="10273"/>
                  </a:lnTo>
                  <a:lnTo>
                    <a:pt x="1950" y="10198"/>
                  </a:lnTo>
                  <a:lnTo>
                    <a:pt x="1825" y="10148"/>
                  </a:lnTo>
                  <a:lnTo>
                    <a:pt x="1725" y="10148"/>
                  </a:lnTo>
                  <a:lnTo>
                    <a:pt x="1625" y="10198"/>
                  </a:lnTo>
                  <a:lnTo>
                    <a:pt x="1550" y="10273"/>
                  </a:lnTo>
                  <a:lnTo>
                    <a:pt x="1425" y="10473"/>
                  </a:lnTo>
                  <a:lnTo>
                    <a:pt x="1325" y="10673"/>
                  </a:lnTo>
                  <a:lnTo>
                    <a:pt x="1225" y="10873"/>
                  </a:lnTo>
                  <a:lnTo>
                    <a:pt x="1150" y="11098"/>
                  </a:lnTo>
                  <a:lnTo>
                    <a:pt x="1100" y="11323"/>
                  </a:lnTo>
                  <a:lnTo>
                    <a:pt x="1075" y="11523"/>
                  </a:lnTo>
                  <a:lnTo>
                    <a:pt x="1050" y="11748"/>
                  </a:lnTo>
                  <a:lnTo>
                    <a:pt x="1025" y="11998"/>
                  </a:lnTo>
                  <a:lnTo>
                    <a:pt x="1050" y="12298"/>
                  </a:lnTo>
                  <a:lnTo>
                    <a:pt x="1100" y="12623"/>
                  </a:lnTo>
                  <a:lnTo>
                    <a:pt x="1175" y="12923"/>
                  </a:lnTo>
                  <a:lnTo>
                    <a:pt x="1275" y="13198"/>
                  </a:lnTo>
                  <a:lnTo>
                    <a:pt x="1400" y="13473"/>
                  </a:lnTo>
                  <a:lnTo>
                    <a:pt x="1575" y="13723"/>
                  </a:lnTo>
                  <a:lnTo>
                    <a:pt x="1750" y="13973"/>
                  </a:lnTo>
                  <a:lnTo>
                    <a:pt x="1950" y="14198"/>
                  </a:lnTo>
                  <a:lnTo>
                    <a:pt x="2175" y="14398"/>
                  </a:lnTo>
                  <a:lnTo>
                    <a:pt x="2400" y="14573"/>
                  </a:lnTo>
                  <a:lnTo>
                    <a:pt x="2675" y="14748"/>
                  </a:lnTo>
                  <a:lnTo>
                    <a:pt x="2950" y="14873"/>
                  </a:lnTo>
                  <a:lnTo>
                    <a:pt x="3225" y="14973"/>
                  </a:lnTo>
                  <a:lnTo>
                    <a:pt x="3525" y="15048"/>
                  </a:lnTo>
                  <a:lnTo>
                    <a:pt x="3850" y="15098"/>
                  </a:lnTo>
                  <a:lnTo>
                    <a:pt x="4150" y="15123"/>
                  </a:lnTo>
                  <a:lnTo>
                    <a:pt x="4475" y="15098"/>
                  </a:lnTo>
                  <a:lnTo>
                    <a:pt x="4775" y="15048"/>
                  </a:lnTo>
                  <a:lnTo>
                    <a:pt x="5074" y="14973"/>
                  </a:lnTo>
                  <a:lnTo>
                    <a:pt x="5374" y="14873"/>
                  </a:lnTo>
                  <a:lnTo>
                    <a:pt x="5649" y="14748"/>
                  </a:lnTo>
                  <a:lnTo>
                    <a:pt x="5899" y="14573"/>
                  </a:lnTo>
                  <a:lnTo>
                    <a:pt x="6149" y="14398"/>
                  </a:lnTo>
                  <a:lnTo>
                    <a:pt x="6374" y="14198"/>
                  </a:lnTo>
                  <a:lnTo>
                    <a:pt x="6574" y="13973"/>
                  </a:lnTo>
                  <a:lnTo>
                    <a:pt x="6749" y="13723"/>
                  </a:lnTo>
                  <a:lnTo>
                    <a:pt x="6899" y="13473"/>
                  </a:lnTo>
                  <a:lnTo>
                    <a:pt x="7049" y="13198"/>
                  </a:lnTo>
                  <a:lnTo>
                    <a:pt x="7149" y="12923"/>
                  </a:lnTo>
                  <a:lnTo>
                    <a:pt x="7224" y="12623"/>
                  </a:lnTo>
                  <a:lnTo>
                    <a:pt x="7274" y="12298"/>
                  </a:lnTo>
                  <a:lnTo>
                    <a:pt x="7274" y="11998"/>
                  </a:lnTo>
                  <a:lnTo>
                    <a:pt x="7274" y="11698"/>
                  </a:lnTo>
                  <a:lnTo>
                    <a:pt x="7224" y="11398"/>
                  </a:lnTo>
                  <a:lnTo>
                    <a:pt x="7149" y="11098"/>
                  </a:lnTo>
                  <a:lnTo>
                    <a:pt x="7074" y="10848"/>
                  </a:lnTo>
                  <a:lnTo>
                    <a:pt x="6949" y="10573"/>
                  </a:lnTo>
                  <a:lnTo>
                    <a:pt x="6799" y="10323"/>
                  </a:lnTo>
                  <a:lnTo>
                    <a:pt x="6649" y="10098"/>
                  </a:lnTo>
                  <a:lnTo>
                    <a:pt x="6449" y="9874"/>
                  </a:lnTo>
                  <a:lnTo>
                    <a:pt x="6249" y="9674"/>
                  </a:lnTo>
                  <a:lnTo>
                    <a:pt x="6049" y="9499"/>
                  </a:lnTo>
                  <a:lnTo>
                    <a:pt x="5799" y="9324"/>
                  </a:lnTo>
                  <a:lnTo>
                    <a:pt x="5549" y="9199"/>
                  </a:lnTo>
                  <a:lnTo>
                    <a:pt x="5299" y="9074"/>
                  </a:lnTo>
                  <a:lnTo>
                    <a:pt x="5024" y="8974"/>
                  </a:lnTo>
                  <a:lnTo>
                    <a:pt x="4750" y="8924"/>
                  </a:lnTo>
                  <a:lnTo>
                    <a:pt x="4450" y="8874"/>
                  </a:lnTo>
                  <a:lnTo>
                    <a:pt x="4450" y="6699"/>
                  </a:lnTo>
                  <a:lnTo>
                    <a:pt x="4625" y="6624"/>
                  </a:lnTo>
                  <a:lnTo>
                    <a:pt x="4799" y="6524"/>
                  </a:lnTo>
                  <a:lnTo>
                    <a:pt x="4974" y="6424"/>
                  </a:lnTo>
                  <a:lnTo>
                    <a:pt x="5099" y="6274"/>
                  </a:lnTo>
                  <a:lnTo>
                    <a:pt x="5199" y="6099"/>
                  </a:lnTo>
                  <a:lnTo>
                    <a:pt x="5299" y="5924"/>
                  </a:lnTo>
                  <a:lnTo>
                    <a:pt x="5349" y="5724"/>
                  </a:lnTo>
                  <a:lnTo>
                    <a:pt x="5374" y="5524"/>
                  </a:lnTo>
                  <a:lnTo>
                    <a:pt x="5349" y="5299"/>
                  </a:lnTo>
                  <a:lnTo>
                    <a:pt x="5274" y="5074"/>
                  </a:lnTo>
                  <a:lnTo>
                    <a:pt x="5174" y="4899"/>
                  </a:lnTo>
                  <a:lnTo>
                    <a:pt x="5049" y="4724"/>
                  </a:lnTo>
                  <a:lnTo>
                    <a:pt x="5374" y="4549"/>
                  </a:lnTo>
                  <a:lnTo>
                    <a:pt x="5674" y="4350"/>
                  </a:lnTo>
                  <a:lnTo>
                    <a:pt x="5949" y="4125"/>
                  </a:lnTo>
                  <a:lnTo>
                    <a:pt x="6174" y="3825"/>
                  </a:lnTo>
                  <a:lnTo>
                    <a:pt x="6349" y="3525"/>
                  </a:lnTo>
                  <a:lnTo>
                    <a:pt x="6499" y="3175"/>
                  </a:lnTo>
                  <a:lnTo>
                    <a:pt x="6574" y="2825"/>
                  </a:lnTo>
                  <a:lnTo>
                    <a:pt x="6599" y="2450"/>
                  </a:lnTo>
                  <a:lnTo>
                    <a:pt x="6599" y="2200"/>
                  </a:lnTo>
                  <a:lnTo>
                    <a:pt x="6549" y="1950"/>
                  </a:lnTo>
                  <a:lnTo>
                    <a:pt x="6499" y="1725"/>
                  </a:lnTo>
                  <a:lnTo>
                    <a:pt x="6424" y="1500"/>
                  </a:lnTo>
                  <a:lnTo>
                    <a:pt x="6299" y="1275"/>
                  </a:lnTo>
                  <a:lnTo>
                    <a:pt x="6199" y="1075"/>
                  </a:lnTo>
                  <a:lnTo>
                    <a:pt x="6049" y="875"/>
                  </a:lnTo>
                  <a:lnTo>
                    <a:pt x="5899" y="700"/>
                  </a:lnTo>
                  <a:lnTo>
                    <a:pt x="5724" y="550"/>
                  </a:lnTo>
                  <a:lnTo>
                    <a:pt x="5524" y="400"/>
                  </a:lnTo>
                  <a:lnTo>
                    <a:pt x="5324" y="300"/>
                  </a:lnTo>
                  <a:lnTo>
                    <a:pt x="5099" y="175"/>
                  </a:lnTo>
                  <a:lnTo>
                    <a:pt x="4874" y="100"/>
                  </a:lnTo>
                  <a:lnTo>
                    <a:pt x="4650" y="50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1"/>
            <p:cNvSpPr/>
            <p:nvPr/>
          </p:nvSpPr>
          <p:spPr>
            <a:xfrm>
              <a:off x="4976025" y="2078875"/>
              <a:ext cx="67525" cy="70000"/>
            </a:xfrm>
            <a:custGeom>
              <a:avLst/>
              <a:gdLst/>
              <a:ahLst/>
              <a:cxnLst/>
              <a:rect l="l" t="t" r="r" b="b"/>
              <a:pathLst>
                <a:path w="2701" h="2800" extrusionOk="0">
                  <a:moveTo>
                    <a:pt x="1351" y="925"/>
                  </a:moveTo>
                  <a:lnTo>
                    <a:pt x="1551" y="1150"/>
                  </a:lnTo>
                  <a:lnTo>
                    <a:pt x="1676" y="1275"/>
                  </a:lnTo>
                  <a:lnTo>
                    <a:pt x="1826" y="1400"/>
                  </a:lnTo>
                  <a:lnTo>
                    <a:pt x="1676" y="1500"/>
                  </a:lnTo>
                  <a:lnTo>
                    <a:pt x="1551" y="1625"/>
                  </a:lnTo>
                  <a:lnTo>
                    <a:pt x="1351" y="1875"/>
                  </a:lnTo>
                  <a:lnTo>
                    <a:pt x="1151" y="1625"/>
                  </a:lnTo>
                  <a:lnTo>
                    <a:pt x="1051" y="1500"/>
                  </a:lnTo>
                  <a:lnTo>
                    <a:pt x="901" y="1400"/>
                  </a:lnTo>
                  <a:lnTo>
                    <a:pt x="1051" y="1275"/>
                  </a:lnTo>
                  <a:lnTo>
                    <a:pt x="1151" y="1150"/>
                  </a:lnTo>
                  <a:lnTo>
                    <a:pt x="1351" y="925"/>
                  </a:lnTo>
                  <a:close/>
                  <a:moveTo>
                    <a:pt x="1276" y="0"/>
                  </a:moveTo>
                  <a:lnTo>
                    <a:pt x="1176" y="50"/>
                  </a:lnTo>
                  <a:lnTo>
                    <a:pt x="1126" y="125"/>
                  </a:lnTo>
                  <a:lnTo>
                    <a:pt x="1076" y="200"/>
                  </a:lnTo>
                  <a:lnTo>
                    <a:pt x="1026" y="325"/>
                  </a:lnTo>
                  <a:lnTo>
                    <a:pt x="976" y="425"/>
                  </a:lnTo>
                  <a:lnTo>
                    <a:pt x="901" y="575"/>
                  </a:lnTo>
                  <a:lnTo>
                    <a:pt x="776" y="725"/>
                  </a:lnTo>
                  <a:lnTo>
                    <a:pt x="626" y="875"/>
                  </a:lnTo>
                  <a:lnTo>
                    <a:pt x="426" y="1000"/>
                  </a:lnTo>
                  <a:lnTo>
                    <a:pt x="201" y="1125"/>
                  </a:lnTo>
                  <a:lnTo>
                    <a:pt x="126" y="1175"/>
                  </a:lnTo>
                  <a:lnTo>
                    <a:pt x="51" y="1225"/>
                  </a:lnTo>
                  <a:lnTo>
                    <a:pt x="26" y="1300"/>
                  </a:lnTo>
                  <a:lnTo>
                    <a:pt x="1" y="1400"/>
                  </a:lnTo>
                  <a:lnTo>
                    <a:pt x="26" y="1475"/>
                  </a:lnTo>
                  <a:lnTo>
                    <a:pt x="51" y="1550"/>
                  </a:lnTo>
                  <a:lnTo>
                    <a:pt x="126" y="1625"/>
                  </a:lnTo>
                  <a:lnTo>
                    <a:pt x="201" y="1675"/>
                  </a:lnTo>
                  <a:lnTo>
                    <a:pt x="426" y="1775"/>
                  </a:lnTo>
                  <a:lnTo>
                    <a:pt x="626" y="1900"/>
                  </a:lnTo>
                  <a:lnTo>
                    <a:pt x="776" y="2050"/>
                  </a:lnTo>
                  <a:lnTo>
                    <a:pt x="901" y="2200"/>
                  </a:lnTo>
                  <a:lnTo>
                    <a:pt x="976" y="2350"/>
                  </a:lnTo>
                  <a:lnTo>
                    <a:pt x="1026" y="2475"/>
                  </a:lnTo>
                  <a:lnTo>
                    <a:pt x="1076" y="2575"/>
                  </a:lnTo>
                  <a:lnTo>
                    <a:pt x="1126" y="2675"/>
                  </a:lnTo>
                  <a:lnTo>
                    <a:pt x="1176" y="2725"/>
                  </a:lnTo>
                  <a:lnTo>
                    <a:pt x="1276" y="2775"/>
                  </a:lnTo>
                  <a:lnTo>
                    <a:pt x="1351" y="2800"/>
                  </a:lnTo>
                  <a:lnTo>
                    <a:pt x="1451" y="2775"/>
                  </a:lnTo>
                  <a:lnTo>
                    <a:pt x="1526" y="2725"/>
                  </a:lnTo>
                  <a:lnTo>
                    <a:pt x="1601" y="2675"/>
                  </a:lnTo>
                  <a:lnTo>
                    <a:pt x="1626" y="2575"/>
                  </a:lnTo>
                  <a:lnTo>
                    <a:pt x="1676" y="2475"/>
                  </a:lnTo>
                  <a:lnTo>
                    <a:pt x="1751" y="2350"/>
                  </a:lnTo>
                  <a:lnTo>
                    <a:pt x="1826" y="2200"/>
                  </a:lnTo>
                  <a:lnTo>
                    <a:pt x="1951" y="2050"/>
                  </a:lnTo>
                  <a:lnTo>
                    <a:pt x="2100" y="1900"/>
                  </a:lnTo>
                  <a:lnTo>
                    <a:pt x="2275" y="1775"/>
                  </a:lnTo>
                  <a:lnTo>
                    <a:pt x="2525" y="1675"/>
                  </a:lnTo>
                  <a:lnTo>
                    <a:pt x="2600" y="1625"/>
                  </a:lnTo>
                  <a:lnTo>
                    <a:pt x="2650" y="1550"/>
                  </a:lnTo>
                  <a:lnTo>
                    <a:pt x="2700" y="1475"/>
                  </a:lnTo>
                  <a:lnTo>
                    <a:pt x="2700" y="1400"/>
                  </a:lnTo>
                  <a:lnTo>
                    <a:pt x="2700" y="1300"/>
                  </a:lnTo>
                  <a:lnTo>
                    <a:pt x="2650" y="1225"/>
                  </a:lnTo>
                  <a:lnTo>
                    <a:pt x="2600" y="1175"/>
                  </a:lnTo>
                  <a:lnTo>
                    <a:pt x="2525" y="1125"/>
                  </a:lnTo>
                  <a:lnTo>
                    <a:pt x="2275" y="1000"/>
                  </a:lnTo>
                  <a:lnTo>
                    <a:pt x="2100" y="875"/>
                  </a:lnTo>
                  <a:lnTo>
                    <a:pt x="1951" y="725"/>
                  </a:lnTo>
                  <a:lnTo>
                    <a:pt x="1826" y="575"/>
                  </a:lnTo>
                  <a:lnTo>
                    <a:pt x="1751" y="425"/>
                  </a:lnTo>
                  <a:lnTo>
                    <a:pt x="1676" y="325"/>
                  </a:lnTo>
                  <a:lnTo>
                    <a:pt x="1626" y="200"/>
                  </a:lnTo>
                  <a:lnTo>
                    <a:pt x="1601" y="125"/>
                  </a:lnTo>
                  <a:lnTo>
                    <a:pt x="1526" y="50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91"/>
          <p:cNvGrpSpPr/>
          <p:nvPr/>
        </p:nvGrpSpPr>
        <p:grpSpPr>
          <a:xfrm>
            <a:off x="5352610" y="2957582"/>
            <a:ext cx="198124" cy="359976"/>
            <a:chOff x="5521575" y="1937650"/>
            <a:chExt cx="271850" cy="493050"/>
          </a:xfrm>
        </p:grpSpPr>
        <p:sp>
          <p:nvSpPr>
            <p:cNvPr id="1455" name="Google Shape;1455;p91"/>
            <p:cNvSpPr/>
            <p:nvPr/>
          </p:nvSpPr>
          <p:spPr>
            <a:xfrm>
              <a:off x="5550925" y="2110725"/>
              <a:ext cx="213125" cy="293725"/>
            </a:xfrm>
            <a:custGeom>
              <a:avLst/>
              <a:gdLst/>
              <a:ahLst/>
              <a:cxnLst/>
              <a:rect l="l" t="t" r="r" b="b"/>
              <a:pathLst>
                <a:path w="8525" h="11749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1" y="2875"/>
                  </a:lnTo>
                  <a:lnTo>
                    <a:pt x="1" y="2900"/>
                  </a:lnTo>
                  <a:lnTo>
                    <a:pt x="526" y="11474"/>
                  </a:lnTo>
                  <a:lnTo>
                    <a:pt x="551" y="11574"/>
                  </a:lnTo>
                  <a:lnTo>
                    <a:pt x="601" y="11674"/>
                  </a:lnTo>
                  <a:lnTo>
                    <a:pt x="701" y="11724"/>
                  </a:lnTo>
                  <a:lnTo>
                    <a:pt x="801" y="11749"/>
                  </a:lnTo>
                  <a:lnTo>
                    <a:pt x="7724" y="11749"/>
                  </a:lnTo>
                  <a:lnTo>
                    <a:pt x="7824" y="11724"/>
                  </a:lnTo>
                  <a:lnTo>
                    <a:pt x="7924" y="11674"/>
                  </a:lnTo>
                  <a:lnTo>
                    <a:pt x="7974" y="11574"/>
                  </a:lnTo>
                  <a:lnTo>
                    <a:pt x="7999" y="11474"/>
                  </a:lnTo>
                  <a:lnTo>
                    <a:pt x="8149" y="8824"/>
                  </a:lnTo>
                  <a:lnTo>
                    <a:pt x="8124" y="8699"/>
                  </a:lnTo>
                  <a:lnTo>
                    <a:pt x="8074" y="8599"/>
                  </a:lnTo>
                  <a:lnTo>
                    <a:pt x="7974" y="8549"/>
                  </a:lnTo>
                  <a:lnTo>
                    <a:pt x="7874" y="8524"/>
                  </a:lnTo>
                  <a:lnTo>
                    <a:pt x="7749" y="8524"/>
                  </a:lnTo>
                  <a:lnTo>
                    <a:pt x="7649" y="8574"/>
                  </a:lnTo>
                  <a:lnTo>
                    <a:pt x="7599" y="8674"/>
                  </a:lnTo>
                  <a:lnTo>
                    <a:pt x="7574" y="8774"/>
                  </a:lnTo>
                  <a:lnTo>
                    <a:pt x="7450" y="11174"/>
                  </a:lnTo>
                  <a:lnTo>
                    <a:pt x="1076" y="11174"/>
                  </a:lnTo>
                  <a:lnTo>
                    <a:pt x="576" y="2875"/>
                  </a:lnTo>
                  <a:lnTo>
                    <a:pt x="576" y="576"/>
                  </a:lnTo>
                  <a:lnTo>
                    <a:pt x="7949" y="576"/>
                  </a:lnTo>
                  <a:lnTo>
                    <a:pt x="7949" y="2875"/>
                  </a:lnTo>
                  <a:lnTo>
                    <a:pt x="7649" y="7475"/>
                  </a:lnTo>
                  <a:lnTo>
                    <a:pt x="7674" y="7575"/>
                  </a:lnTo>
                  <a:lnTo>
                    <a:pt x="7724" y="7675"/>
                  </a:lnTo>
                  <a:lnTo>
                    <a:pt x="7799" y="7749"/>
                  </a:lnTo>
                  <a:lnTo>
                    <a:pt x="7924" y="7774"/>
                  </a:lnTo>
                  <a:lnTo>
                    <a:pt x="8024" y="7749"/>
                  </a:lnTo>
                  <a:lnTo>
                    <a:pt x="8124" y="7700"/>
                  </a:lnTo>
                  <a:lnTo>
                    <a:pt x="8199" y="7600"/>
                  </a:lnTo>
                  <a:lnTo>
                    <a:pt x="8224" y="7500"/>
                  </a:lnTo>
                  <a:lnTo>
                    <a:pt x="8524" y="2900"/>
                  </a:lnTo>
                  <a:lnTo>
                    <a:pt x="8524" y="2875"/>
                  </a:lnTo>
                  <a:lnTo>
                    <a:pt x="8524" y="276"/>
                  </a:lnTo>
                  <a:lnTo>
                    <a:pt x="8499" y="176"/>
                  </a:lnTo>
                  <a:lnTo>
                    <a:pt x="8424" y="76"/>
                  </a:lnTo>
                  <a:lnTo>
                    <a:pt x="8349" y="2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1"/>
            <p:cNvSpPr/>
            <p:nvPr/>
          </p:nvSpPr>
          <p:spPr>
            <a:xfrm>
              <a:off x="5622800" y="2153225"/>
              <a:ext cx="69375" cy="116250"/>
            </a:xfrm>
            <a:custGeom>
              <a:avLst/>
              <a:gdLst/>
              <a:ahLst/>
              <a:cxnLst/>
              <a:rect l="l" t="t" r="r" b="b"/>
              <a:pathLst>
                <a:path w="2775" h="4650" extrusionOk="0">
                  <a:moveTo>
                    <a:pt x="2200" y="575"/>
                  </a:moveTo>
                  <a:lnTo>
                    <a:pt x="2200" y="4075"/>
                  </a:lnTo>
                  <a:lnTo>
                    <a:pt x="575" y="4075"/>
                  </a:lnTo>
                  <a:lnTo>
                    <a:pt x="575" y="575"/>
                  </a:lnTo>
                  <a:close/>
                  <a:moveTo>
                    <a:pt x="300" y="1"/>
                  </a:moveTo>
                  <a:lnTo>
                    <a:pt x="175" y="26"/>
                  </a:lnTo>
                  <a:lnTo>
                    <a:pt x="75" y="101"/>
                  </a:lnTo>
                  <a:lnTo>
                    <a:pt x="25" y="176"/>
                  </a:lnTo>
                  <a:lnTo>
                    <a:pt x="0" y="301"/>
                  </a:lnTo>
                  <a:lnTo>
                    <a:pt x="0" y="4375"/>
                  </a:lnTo>
                  <a:lnTo>
                    <a:pt x="25" y="4475"/>
                  </a:lnTo>
                  <a:lnTo>
                    <a:pt x="75" y="4575"/>
                  </a:lnTo>
                  <a:lnTo>
                    <a:pt x="175" y="4625"/>
                  </a:lnTo>
                  <a:lnTo>
                    <a:pt x="300" y="4650"/>
                  </a:lnTo>
                  <a:lnTo>
                    <a:pt x="2475" y="4650"/>
                  </a:lnTo>
                  <a:lnTo>
                    <a:pt x="2600" y="4625"/>
                  </a:lnTo>
                  <a:lnTo>
                    <a:pt x="2700" y="4575"/>
                  </a:lnTo>
                  <a:lnTo>
                    <a:pt x="2750" y="4475"/>
                  </a:lnTo>
                  <a:lnTo>
                    <a:pt x="2775" y="4375"/>
                  </a:lnTo>
                  <a:lnTo>
                    <a:pt x="2775" y="301"/>
                  </a:lnTo>
                  <a:lnTo>
                    <a:pt x="2750" y="176"/>
                  </a:lnTo>
                  <a:lnTo>
                    <a:pt x="2700" y="101"/>
                  </a:lnTo>
                  <a:lnTo>
                    <a:pt x="2600" y="26"/>
                  </a:lnTo>
                  <a:lnTo>
                    <a:pt x="2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1"/>
            <p:cNvSpPr/>
            <p:nvPr/>
          </p:nvSpPr>
          <p:spPr>
            <a:xfrm>
              <a:off x="5645300" y="2186350"/>
              <a:ext cx="24375" cy="14400"/>
            </a:xfrm>
            <a:custGeom>
              <a:avLst/>
              <a:gdLst/>
              <a:ahLst/>
              <a:cxnLst/>
              <a:rect l="l" t="t" r="r" b="b"/>
              <a:pathLst>
                <a:path w="975" h="5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25" y="400"/>
                  </a:lnTo>
                  <a:lnTo>
                    <a:pt x="75" y="475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700" y="575"/>
                  </a:lnTo>
                  <a:lnTo>
                    <a:pt x="800" y="550"/>
                  </a:lnTo>
                  <a:lnTo>
                    <a:pt x="900" y="475"/>
                  </a:lnTo>
                  <a:lnTo>
                    <a:pt x="950" y="400"/>
                  </a:lnTo>
                  <a:lnTo>
                    <a:pt x="975" y="275"/>
                  </a:lnTo>
                  <a:lnTo>
                    <a:pt x="950" y="175"/>
                  </a:lnTo>
                  <a:lnTo>
                    <a:pt x="900" y="75"/>
                  </a:lnTo>
                  <a:lnTo>
                    <a:pt x="800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1"/>
            <p:cNvSpPr/>
            <p:nvPr/>
          </p:nvSpPr>
          <p:spPr>
            <a:xfrm>
              <a:off x="5645300" y="2211975"/>
              <a:ext cx="24375" cy="14400"/>
            </a:xfrm>
            <a:custGeom>
              <a:avLst/>
              <a:gdLst/>
              <a:ahLst/>
              <a:cxnLst/>
              <a:rect l="l" t="t" r="r" b="b"/>
              <a:pathLst>
                <a:path w="975" h="5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25" y="400"/>
                  </a:lnTo>
                  <a:lnTo>
                    <a:pt x="75" y="475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700" y="575"/>
                  </a:lnTo>
                  <a:lnTo>
                    <a:pt x="800" y="550"/>
                  </a:lnTo>
                  <a:lnTo>
                    <a:pt x="900" y="475"/>
                  </a:lnTo>
                  <a:lnTo>
                    <a:pt x="950" y="400"/>
                  </a:lnTo>
                  <a:lnTo>
                    <a:pt x="975" y="275"/>
                  </a:lnTo>
                  <a:lnTo>
                    <a:pt x="950" y="175"/>
                  </a:lnTo>
                  <a:lnTo>
                    <a:pt x="900" y="75"/>
                  </a:lnTo>
                  <a:lnTo>
                    <a:pt x="800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1"/>
            <p:cNvSpPr/>
            <p:nvPr/>
          </p:nvSpPr>
          <p:spPr>
            <a:xfrm>
              <a:off x="5521575" y="1937650"/>
              <a:ext cx="271850" cy="493050"/>
            </a:xfrm>
            <a:custGeom>
              <a:avLst/>
              <a:gdLst/>
              <a:ahLst/>
              <a:cxnLst/>
              <a:rect l="l" t="t" r="r" b="b"/>
              <a:pathLst>
                <a:path w="10874" h="19722" extrusionOk="0">
                  <a:moveTo>
                    <a:pt x="7074" y="575"/>
                  </a:moveTo>
                  <a:lnTo>
                    <a:pt x="7574" y="1125"/>
                  </a:lnTo>
                  <a:lnTo>
                    <a:pt x="5149" y="1125"/>
                  </a:lnTo>
                  <a:lnTo>
                    <a:pt x="5049" y="1150"/>
                  </a:lnTo>
                  <a:lnTo>
                    <a:pt x="4949" y="1225"/>
                  </a:lnTo>
                  <a:lnTo>
                    <a:pt x="4899" y="1300"/>
                  </a:lnTo>
                  <a:lnTo>
                    <a:pt x="4874" y="1425"/>
                  </a:lnTo>
                  <a:lnTo>
                    <a:pt x="4899" y="1525"/>
                  </a:lnTo>
                  <a:lnTo>
                    <a:pt x="4949" y="1625"/>
                  </a:lnTo>
                  <a:lnTo>
                    <a:pt x="5049" y="1675"/>
                  </a:lnTo>
                  <a:lnTo>
                    <a:pt x="5149" y="1700"/>
                  </a:lnTo>
                  <a:lnTo>
                    <a:pt x="7924" y="1700"/>
                  </a:lnTo>
                  <a:lnTo>
                    <a:pt x="7924" y="3025"/>
                  </a:lnTo>
                  <a:lnTo>
                    <a:pt x="2950" y="3025"/>
                  </a:lnTo>
                  <a:lnTo>
                    <a:pt x="2950" y="1700"/>
                  </a:lnTo>
                  <a:lnTo>
                    <a:pt x="3924" y="1700"/>
                  </a:lnTo>
                  <a:lnTo>
                    <a:pt x="4049" y="1675"/>
                  </a:lnTo>
                  <a:lnTo>
                    <a:pt x="4124" y="1625"/>
                  </a:lnTo>
                  <a:lnTo>
                    <a:pt x="4199" y="1525"/>
                  </a:lnTo>
                  <a:lnTo>
                    <a:pt x="4224" y="1425"/>
                  </a:lnTo>
                  <a:lnTo>
                    <a:pt x="4199" y="1300"/>
                  </a:lnTo>
                  <a:lnTo>
                    <a:pt x="4124" y="1225"/>
                  </a:lnTo>
                  <a:lnTo>
                    <a:pt x="4049" y="1150"/>
                  </a:lnTo>
                  <a:lnTo>
                    <a:pt x="3924" y="1125"/>
                  </a:lnTo>
                  <a:lnTo>
                    <a:pt x="3299" y="1125"/>
                  </a:lnTo>
                  <a:lnTo>
                    <a:pt x="3799" y="575"/>
                  </a:lnTo>
                  <a:close/>
                  <a:moveTo>
                    <a:pt x="7924" y="3599"/>
                  </a:moveTo>
                  <a:lnTo>
                    <a:pt x="7924" y="3724"/>
                  </a:lnTo>
                  <a:lnTo>
                    <a:pt x="7374" y="4174"/>
                  </a:lnTo>
                  <a:lnTo>
                    <a:pt x="3474" y="4174"/>
                  </a:lnTo>
                  <a:lnTo>
                    <a:pt x="2950" y="3724"/>
                  </a:lnTo>
                  <a:lnTo>
                    <a:pt x="2950" y="3599"/>
                  </a:lnTo>
                  <a:close/>
                  <a:moveTo>
                    <a:pt x="6124" y="4774"/>
                  </a:moveTo>
                  <a:lnTo>
                    <a:pt x="6124" y="5874"/>
                  </a:lnTo>
                  <a:lnTo>
                    <a:pt x="4749" y="5874"/>
                  </a:lnTo>
                  <a:lnTo>
                    <a:pt x="4749" y="4774"/>
                  </a:lnTo>
                  <a:close/>
                  <a:moveTo>
                    <a:pt x="10048" y="6449"/>
                  </a:moveTo>
                  <a:lnTo>
                    <a:pt x="10148" y="6474"/>
                  </a:lnTo>
                  <a:lnTo>
                    <a:pt x="10223" y="6524"/>
                  </a:lnTo>
                  <a:lnTo>
                    <a:pt x="10273" y="6599"/>
                  </a:lnTo>
                  <a:lnTo>
                    <a:pt x="10298" y="6699"/>
                  </a:lnTo>
                  <a:lnTo>
                    <a:pt x="10298" y="18897"/>
                  </a:lnTo>
                  <a:lnTo>
                    <a:pt x="10273" y="18997"/>
                  </a:lnTo>
                  <a:lnTo>
                    <a:pt x="10223" y="19072"/>
                  </a:lnTo>
                  <a:lnTo>
                    <a:pt x="10148" y="19122"/>
                  </a:lnTo>
                  <a:lnTo>
                    <a:pt x="10048" y="19147"/>
                  </a:lnTo>
                  <a:lnTo>
                    <a:pt x="825" y="19147"/>
                  </a:lnTo>
                  <a:lnTo>
                    <a:pt x="725" y="19122"/>
                  </a:lnTo>
                  <a:lnTo>
                    <a:pt x="650" y="19072"/>
                  </a:lnTo>
                  <a:lnTo>
                    <a:pt x="600" y="18997"/>
                  </a:lnTo>
                  <a:lnTo>
                    <a:pt x="575" y="18897"/>
                  </a:lnTo>
                  <a:lnTo>
                    <a:pt x="575" y="6699"/>
                  </a:lnTo>
                  <a:lnTo>
                    <a:pt x="600" y="6599"/>
                  </a:lnTo>
                  <a:lnTo>
                    <a:pt x="650" y="6524"/>
                  </a:lnTo>
                  <a:lnTo>
                    <a:pt x="725" y="6474"/>
                  </a:lnTo>
                  <a:lnTo>
                    <a:pt x="825" y="6449"/>
                  </a:lnTo>
                  <a:close/>
                  <a:moveTo>
                    <a:pt x="3674" y="0"/>
                  </a:moveTo>
                  <a:lnTo>
                    <a:pt x="3549" y="25"/>
                  </a:lnTo>
                  <a:lnTo>
                    <a:pt x="3449" y="100"/>
                  </a:lnTo>
                  <a:lnTo>
                    <a:pt x="2450" y="1200"/>
                  </a:lnTo>
                  <a:lnTo>
                    <a:pt x="2400" y="1300"/>
                  </a:lnTo>
                  <a:lnTo>
                    <a:pt x="2375" y="1425"/>
                  </a:lnTo>
                  <a:lnTo>
                    <a:pt x="2375" y="3874"/>
                  </a:lnTo>
                  <a:lnTo>
                    <a:pt x="2400" y="3974"/>
                  </a:lnTo>
                  <a:lnTo>
                    <a:pt x="2475" y="4074"/>
                  </a:lnTo>
                  <a:lnTo>
                    <a:pt x="3199" y="4699"/>
                  </a:lnTo>
                  <a:lnTo>
                    <a:pt x="3274" y="4749"/>
                  </a:lnTo>
                  <a:lnTo>
                    <a:pt x="4174" y="4749"/>
                  </a:lnTo>
                  <a:lnTo>
                    <a:pt x="4174" y="5874"/>
                  </a:lnTo>
                  <a:lnTo>
                    <a:pt x="650" y="5874"/>
                  </a:lnTo>
                  <a:lnTo>
                    <a:pt x="500" y="5924"/>
                  </a:lnTo>
                  <a:lnTo>
                    <a:pt x="350" y="5999"/>
                  </a:lnTo>
                  <a:lnTo>
                    <a:pt x="225" y="6099"/>
                  </a:lnTo>
                  <a:lnTo>
                    <a:pt x="125" y="6224"/>
                  </a:lnTo>
                  <a:lnTo>
                    <a:pt x="50" y="6374"/>
                  </a:lnTo>
                  <a:lnTo>
                    <a:pt x="0" y="6524"/>
                  </a:lnTo>
                  <a:lnTo>
                    <a:pt x="0" y="6699"/>
                  </a:lnTo>
                  <a:lnTo>
                    <a:pt x="0" y="18897"/>
                  </a:lnTo>
                  <a:lnTo>
                    <a:pt x="0" y="19047"/>
                  </a:lnTo>
                  <a:lnTo>
                    <a:pt x="50" y="19222"/>
                  </a:lnTo>
                  <a:lnTo>
                    <a:pt x="125" y="19347"/>
                  </a:lnTo>
                  <a:lnTo>
                    <a:pt x="225" y="19472"/>
                  </a:lnTo>
                  <a:lnTo>
                    <a:pt x="350" y="19572"/>
                  </a:lnTo>
                  <a:lnTo>
                    <a:pt x="500" y="19647"/>
                  </a:lnTo>
                  <a:lnTo>
                    <a:pt x="650" y="19697"/>
                  </a:lnTo>
                  <a:lnTo>
                    <a:pt x="825" y="19722"/>
                  </a:lnTo>
                  <a:lnTo>
                    <a:pt x="10048" y="19722"/>
                  </a:lnTo>
                  <a:lnTo>
                    <a:pt x="10223" y="19697"/>
                  </a:lnTo>
                  <a:lnTo>
                    <a:pt x="10373" y="19647"/>
                  </a:lnTo>
                  <a:lnTo>
                    <a:pt x="10523" y="19572"/>
                  </a:lnTo>
                  <a:lnTo>
                    <a:pt x="10648" y="19472"/>
                  </a:lnTo>
                  <a:lnTo>
                    <a:pt x="10748" y="19347"/>
                  </a:lnTo>
                  <a:lnTo>
                    <a:pt x="10823" y="19222"/>
                  </a:lnTo>
                  <a:lnTo>
                    <a:pt x="10848" y="19047"/>
                  </a:lnTo>
                  <a:lnTo>
                    <a:pt x="10873" y="18897"/>
                  </a:lnTo>
                  <a:lnTo>
                    <a:pt x="10873" y="6699"/>
                  </a:lnTo>
                  <a:lnTo>
                    <a:pt x="10848" y="6524"/>
                  </a:lnTo>
                  <a:lnTo>
                    <a:pt x="10823" y="6374"/>
                  </a:lnTo>
                  <a:lnTo>
                    <a:pt x="10748" y="6224"/>
                  </a:lnTo>
                  <a:lnTo>
                    <a:pt x="10648" y="6099"/>
                  </a:lnTo>
                  <a:lnTo>
                    <a:pt x="10523" y="5999"/>
                  </a:lnTo>
                  <a:lnTo>
                    <a:pt x="10373" y="5924"/>
                  </a:lnTo>
                  <a:lnTo>
                    <a:pt x="10223" y="5874"/>
                  </a:lnTo>
                  <a:lnTo>
                    <a:pt x="6699" y="5874"/>
                  </a:lnTo>
                  <a:lnTo>
                    <a:pt x="6699" y="4749"/>
                  </a:lnTo>
                  <a:lnTo>
                    <a:pt x="7599" y="4749"/>
                  </a:lnTo>
                  <a:lnTo>
                    <a:pt x="7674" y="4699"/>
                  </a:lnTo>
                  <a:lnTo>
                    <a:pt x="8399" y="4074"/>
                  </a:lnTo>
                  <a:lnTo>
                    <a:pt x="8474" y="3974"/>
                  </a:lnTo>
                  <a:lnTo>
                    <a:pt x="8499" y="3874"/>
                  </a:lnTo>
                  <a:lnTo>
                    <a:pt x="8499" y="1425"/>
                  </a:lnTo>
                  <a:lnTo>
                    <a:pt x="8474" y="1300"/>
                  </a:lnTo>
                  <a:lnTo>
                    <a:pt x="8424" y="1200"/>
                  </a:lnTo>
                  <a:lnTo>
                    <a:pt x="7424" y="100"/>
                  </a:lnTo>
                  <a:lnTo>
                    <a:pt x="7324" y="25"/>
                  </a:lnTo>
                  <a:lnTo>
                    <a:pt x="7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0" name="Google Shape;1460;p91"/>
          <p:cNvSpPr txBox="1"/>
          <p:nvPr/>
        </p:nvSpPr>
        <p:spPr>
          <a:xfrm>
            <a:off x="1861200" y="4069425"/>
            <a:ext cx="5421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Sigue el enlace del gráfico para modificar sus datos y luego pega el nuevo aquí. </a:t>
            </a:r>
            <a:r>
              <a:rPr lang="es" sz="1200" b="1">
                <a:solidFill>
                  <a:schemeClr val="l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 más información, clic aquí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461" name="Google Shape;1461;p9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Crecimiento esperado</a:t>
            </a:r>
            <a:endParaRPr b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2"/>
          <p:cNvSpPr txBox="1">
            <a:spLocks noGrp="1"/>
          </p:cNvSpPr>
          <p:nvPr>
            <p:ph type="title"/>
          </p:nvPr>
        </p:nvSpPr>
        <p:spPr>
          <a:xfrm>
            <a:off x="159488" y="2020175"/>
            <a:ext cx="533754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Dar el ejemplo no es la principal manera de influir en los demás, es la única manera.</a:t>
            </a:r>
          </a:p>
        </p:txBody>
      </p:sp>
      <p:sp>
        <p:nvSpPr>
          <p:cNvPr id="503" name="Google Shape;503;p62"/>
          <p:cNvSpPr txBox="1">
            <a:spLocks noGrp="1"/>
          </p:cNvSpPr>
          <p:nvPr>
            <p:ph type="subTitle" idx="1"/>
          </p:nvPr>
        </p:nvSpPr>
        <p:spPr>
          <a:xfrm>
            <a:off x="241333" y="3433721"/>
            <a:ext cx="5255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-Albert Schweitzer</a:t>
            </a:r>
          </a:p>
        </p:txBody>
      </p:sp>
      <p:sp>
        <p:nvSpPr>
          <p:cNvPr id="504" name="Google Shape;504;p62"/>
          <p:cNvSpPr/>
          <p:nvPr/>
        </p:nvSpPr>
        <p:spPr>
          <a:xfrm>
            <a:off x="8422576" y="4396751"/>
            <a:ext cx="444000" cy="44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0516C"/>
              </a:gs>
              <a:gs pos="100000">
                <a:srgbClr val="11141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2">
            <a:hlinkClick r:id="rId3" action="ppaction://hlinksldjump"/>
          </p:cNvPr>
          <p:cNvSpPr/>
          <p:nvPr/>
        </p:nvSpPr>
        <p:spPr>
          <a:xfrm>
            <a:off x="8487397" y="4454785"/>
            <a:ext cx="3144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" name="Google Shape;506;p62"/>
          <p:cNvGrpSpPr/>
          <p:nvPr/>
        </p:nvGrpSpPr>
        <p:grpSpPr>
          <a:xfrm>
            <a:off x="8527001" y="4502460"/>
            <a:ext cx="235719" cy="232697"/>
            <a:chOff x="6238300" y="1426975"/>
            <a:chExt cx="489450" cy="483175"/>
          </a:xfrm>
        </p:grpSpPr>
        <p:sp>
          <p:nvSpPr>
            <p:cNvPr id="507" name="Google Shape;507;p62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" name="Google Shape;508;p62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" name="Google Shape;509;p62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" name="Paralelogramo 3">
            <a:extLst>
              <a:ext uri="{FF2B5EF4-FFF2-40B4-BE49-F238E27FC236}">
                <a16:creationId xmlns:a16="http://schemas.microsoft.com/office/drawing/2014/main" id="{E2A46516-5351-BA5E-A85D-01C33D001757}"/>
              </a:ext>
            </a:extLst>
          </p:cNvPr>
          <p:cNvSpPr/>
          <p:nvPr/>
        </p:nvSpPr>
        <p:spPr>
          <a:xfrm>
            <a:off x="4976038" y="-332267"/>
            <a:ext cx="5475767" cy="5475767"/>
          </a:xfrm>
          <a:prstGeom prst="parallelogram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DFCC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92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9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Crecimiento por área</a:t>
            </a:r>
            <a:endParaRPr/>
          </a:p>
        </p:txBody>
      </p:sp>
      <p:sp>
        <p:nvSpPr>
          <p:cNvPr id="1468" name="Google Shape;1468;p92"/>
          <p:cNvSpPr txBox="1">
            <a:spLocks noGrp="1"/>
          </p:cNvSpPr>
          <p:nvPr>
            <p:ph type="subTitle" idx="4294967295"/>
          </p:nvPr>
        </p:nvSpPr>
        <p:spPr>
          <a:xfrm>
            <a:off x="6439808" y="3429475"/>
            <a:ext cx="198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el planeta más grande</a:t>
            </a:r>
            <a:endParaRPr/>
          </a:p>
        </p:txBody>
      </p:sp>
      <p:sp>
        <p:nvSpPr>
          <p:cNvPr id="1469" name="Google Shape;1469;p92"/>
          <p:cNvSpPr txBox="1">
            <a:spLocks noGrp="1"/>
          </p:cNvSpPr>
          <p:nvPr>
            <p:ph type="subTitle" idx="4294967295"/>
          </p:nvPr>
        </p:nvSpPr>
        <p:spPr>
          <a:xfrm>
            <a:off x="6439808" y="1966263"/>
            <a:ext cx="198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 es un planeta muy frío</a:t>
            </a:r>
            <a:endParaRPr/>
          </a:p>
        </p:txBody>
      </p:sp>
      <p:sp>
        <p:nvSpPr>
          <p:cNvPr id="1470" name="Google Shape;1470;p92"/>
          <p:cNvSpPr txBox="1">
            <a:spLocks noGrp="1"/>
          </p:cNvSpPr>
          <p:nvPr>
            <p:ph type="subTitle" idx="4294967295"/>
          </p:nvPr>
        </p:nvSpPr>
        <p:spPr>
          <a:xfrm>
            <a:off x="6439808" y="2787972"/>
            <a:ext cx="1981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85%</a:t>
            </a:r>
            <a:endParaRPr sz="2000" b="1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71" name="Google Shape;1471;p92"/>
          <p:cNvSpPr txBox="1">
            <a:spLocks noGrp="1"/>
          </p:cNvSpPr>
          <p:nvPr>
            <p:ph type="subTitle" idx="4294967295"/>
          </p:nvPr>
        </p:nvSpPr>
        <p:spPr>
          <a:xfrm>
            <a:off x="6439808" y="1322285"/>
            <a:ext cx="1981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70%</a:t>
            </a:r>
            <a:endParaRPr sz="2000" b="1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72" name="Google Shape;1472;p92"/>
          <p:cNvSpPr txBox="1"/>
          <p:nvPr/>
        </p:nvSpPr>
        <p:spPr>
          <a:xfrm>
            <a:off x="659100" y="4238700"/>
            <a:ext cx="77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Sigue el enlace del gráfico para modificar sus datos y luego pega el nuevo aquí. </a:t>
            </a:r>
            <a:r>
              <a:rPr lang="es" sz="1200" b="1">
                <a:solidFill>
                  <a:schemeClr val="l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 más información, clic aquí</a:t>
            </a:r>
            <a:endParaRPr/>
          </a:p>
        </p:txBody>
      </p:sp>
      <p:pic>
        <p:nvPicPr>
          <p:cNvPr id="1473" name="Google Shape;1473;p92" title="Points scored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r="11142"/>
          <a:stretch/>
        </p:blipFill>
        <p:spPr>
          <a:xfrm>
            <a:off x="2727650" y="1365500"/>
            <a:ext cx="3497700" cy="291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92"/>
          <p:cNvSpPr txBox="1">
            <a:spLocks noGrp="1"/>
          </p:cNvSpPr>
          <p:nvPr>
            <p:ph type="subTitle" idx="4294967295"/>
          </p:nvPr>
        </p:nvSpPr>
        <p:spPr>
          <a:xfrm>
            <a:off x="6439808" y="3155772"/>
            <a:ext cx="1981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Júpiter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75" name="Google Shape;1475;p92"/>
          <p:cNvSpPr txBox="1">
            <a:spLocks noGrp="1"/>
          </p:cNvSpPr>
          <p:nvPr>
            <p:ph type="subTitle" idx="4294967295"/>
          </p:nvPr>
        </p:nvSpPr>
        <p:spPr>
          <a:xfrm>
            <a:off x="6439808" y="1690085"/>
            <a:ext cx="1981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Marte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76" name="Google Shape;1476;p92"/>
          <p:cNvSpPr txBox="1">
            <a:spLocks noGrp="1"/>
          </p:cNvSpPr>
          <p:nvPr>
            <p:ph type="subTitle" idx="4294967295"/>
          </p:nvPr>
        </p:nvSpPr>
        <p:spPr>
          <a:xfrm>
            <a:off x="720008" y="3429475"/>
            <a:ext cx="198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el planeta más cercano al Sol</a:t>
            </a:r>
            <a:endParaRPr/>
          </a:p>
        </p:txBody>
      </p:sp>
      <p:sp>
        <p:nvSpPr>
          <p:cNvPr id="1477" name="Google Shape;1477;p92"/>
          <p:cNvSpPr txBox="1">
            <a:spLocks noGrp="1"/>
          </p:cNvSpPr>
          <p:nvPr>
            <p:ph type="subTitle" idx="4294967295"/>
          </p:nvPr>
        </p:nvSpPr>
        <p:spPr>
          <a:xfrm>
            <a:off x="720008" y="1966263"/>
            <a:ext cx="198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tiene un nombre hermoso</a:t>
            </a:r>
            <a:endParaRPr/>
          </a:p>
        </p:txBody>
      </p:sp>
      <p:sp>
        <p:nvSpPr>
          <p:cNvPr id="1478" name="Google Shape;1478;p92"/>
          <p:cNvSpPr txBox="1">
            <a:spLocks noGrp="1"/>
          </p:cNvSpPr>
          <p:nvPr>
            <p:ph type="subTitle" idx="4294967295"/>
          </p:nvPr>
        </p:nvSpPr>
        <p:spPr>
          <a:xfrm>
            <a:off x="720008" y="2787972"/>
            <a:ext cx="1981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57%</a:t>
            </a:r>
            <a:endParaRPr sz="2000" b="1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79" name="Google Shape;1479;p92"/>
          <p:cNvSpPr txBox="1">
            <a:spLocks noGrp="1"/>
          </p:cNvSpPr>
          <p:nvPr>
            <p:ph type="subTitle" idx="4294967295"/>
          </p:nvPr>
        </p:nvSpPr>
        <p:spPr>
          <a:xfrm>
            <a:off x="720008" y="1322285"/>
            <a:ext cx="1981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40%</a:t>
            </a:r>
            <a:endParaRPr sz="2000" b="1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80" name="Google Shape;1480;p92"/>
          <p:cNvSpPr txBox="1">
            <a:spLocks noGrp="1"/>
          </p:cNvSpPr>
          <p:nvPr>
            <p:ph type="subTitle" idx="4294967295"/>
          </p:nvPr>
        </p:nvSpPr>
        <p:spPr>
          <a:xfrm>
            <a:off x="720008" y="3155772"/>
            <a:ext cx="1981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Mercurio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81" name="Google Shape;1481;p92"/>
          <p:cNvSpPr txBox="1">
            <a:spLocks noGrp="1"/>
          </p:cNvSpPr>
          <p:nvPr>
            <p:ph type="subTitle" idx="4294967295"/>
          </p:nvPr>
        </p:nvSpPr>
        <p:spPr>
          <a:xfrm>
            <a:off x="720008" y="1690085"/>
            <a:ext cx="1981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Venus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3"/>
          <p:cNvSpPr/>
          <p:nvPr/>
        </p:nvSpPr>
        <p:spPr>
          <a:xfrm>
            <a:off x="5709869" y="1666095"/>
            <a:ext cx="448500" cy="448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93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9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Avances del proyecto</a:t>
            </a:r>
            <a:endParaRPr/>
          </a:p>
        </p:txBody>
      </p:sp>
      <p:sp>
        <p:nvSpPr>
          <p:cNvPr id="1489" name="Google Shape;1489;p93"/>
          <p:cNvSpPr txBox="1">
            <a:spLocks noGrp="1"/>
          </p:cNvSpPr>
          <p:nvPr>
            <p:ph type="subTitle" idx="4294967295"/>
          </p:nvPr>
        </p:nvSpPr>
        <p:spPr>
          <a:xfrm>
            <a:off x="3264297" y="4047980"/>
            <a:ext cx="264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el segundo planeta más cercano al Sol</a:t>
            </a:r>
            <a:endParaRPr/>
          </a:p>
        </p:txBody>
      </p:sp>
      <p:sp>
        <p:nvSpPr>
          <p:cNvPr id="1490" name="Google Shape;1490;p93"/>
          <p:cNvSpPr txBox="1">
            <a:spLocks noGrp="1"/>
          </p:cNvSpPr>
          <p:nvPr>
            <p:ph type="subTitle" idx="4294967295"/>
          </p:nvPr>
        </p:nvSpPr>
        <p:spPr>
          <a:xfrm>
            <a:off x="3264297" y="3725390"/>
            <a:ext cx="264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Fase 2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91" name="Google Shape;1491;p93"/>
          <p:cNvSpPr txBox="1">
            <a:spLocks noGrp="1"/>
          </p:cNvSpPr>
          <p:nvPr>
            <p:ph type="subTitle" idx="4294967295"/>
          </p:nvPr>
        </p:nvSpPr>
        <p:spPr>
          <a:xfrm>
            <a:off x="834150" y="2022316"/>
            <a:ext cx="2027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el planeta más grande </a:t>
            </a:r>
            <a:endParaRPr/>
          </a:p>
        </p:txBody>
      </p:sp>
      <p:sp>
        <p:nvSpPr>
          <p:cNvPr id="1492" name="Google Shape;1492;p93"/>
          <p:cNvSpPr txBox="1">
            <a:spLocks noGrp="1"/>
          </p:cNvSpPr>
          <p:nvPr>
            <p:ph type="subTitle" idx="4294967295"/>
          </p:nvPr>
        </p:nvSpPr>
        <p:spPr>
          <a:xfrm>
            <a:off x="720150" y="1702195"/>
            <a:ext cx="214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Fase 1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93" name="Google Shape;1493;p93"/>
          <p:cNvSpPr/>
          <p:nvPr/>
        </p:nvSpPr>
        <p:spPr>
          <a:xfrm>
            <a:off x="3024284" y="1661995"/>
            <a:ext cx="448500" cy="448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93"/>
          <p:cNvSpPr txBox="1">
            <a:spLocks noGrp="1"/>
          </p:cNvSpPr>
          <p:nvPr>
            <p:ph type="subTitle" idx="4294967295"/>
          </p:nvPr>
        </p:nvSpPr>
        <p:spPr>
          <a:xfrm>
            <a:off x="6282750" y="2022313"/>
            <a:ext cx="2141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pesar de ser rojo, Marte es muy frío</a:t>
            </a:r>
            <a:endParaRPr/>
          </a:p>
        </p:txBody>
      </p:sp>
      <p:sp>
        <p:nvSpPr>
          <p:cNvPr id="1495" name="Google Shape;1495;p93"/>
          <p:cNvSpPr txBox="1">
            <a:spLocks noGrp="1"/>
          </p:cNvSpPr>
          <p:nvPr>
            <p:ph type="subTitle" idx="4294967295"/>
          </p:nvPr>
        </p:nvSpPr>
        <p:spPr>
          <a:xfrm>
            <a:off x="6282750" y="1702195"/>
            <a:ext cx="214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Fase 3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496" name="Google Shape;1496;p93"/>
          <p:cNvCxnSpPr>
            <a:stCxn id="1492" idx="3"/>
            <a:endCxn id="1493" idx="1"/>
          </p:cNvCxnSpPr>
          <p:nvPr/>
        </p:nvCxnSpPr>
        <p:spPr>
          <a:xfrm>
            <a:off x="2861250" y="1885045"/>
            <a:ext cx="162900" cy="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97" name="Google Shape;1497;p93"/>
          <p:cNvCxnSpPr>
            <a:stCxn id="1495" idx="1"/>
            <a:endCxn id="1486" idx="3"/>
          </p:cNvCxnSpPr>
          <p:nvPr/>
        </p:nvCxnSpPr>
        <p:spPr>
          <a:xfrm flipH="1">
            <a:off x="6158250" y="1885045"/>
            <a:ext cx="124500" cy="5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98" name="Google Shape;1498;p93"/>
          <p:cNvCxnSpPr>
            <a:stCxn id="1490" idx="0"/>
            <a:endCxn id="1499" idx="2"/>
          </p:cNvCxnSpPr>
          <p:nvPr/>
        </p:nvCxnSpPr>
        <p:spPr>
          <a:xfrm rot="10800000">
            <a:off x="4582797" y="3497990"/>
            <a:ext cx="3300" cy="227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99" name="Google Shape;1499;p93"/>
          <p:cNvSpPr/>
          <p:nvPr/>
        </p:nvSpPr>
        <p:spPr>
          <a:xfrm>
            <a:off x="4358548" y="3049555"/>
            <a:ext cx="448500" cy="448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0" name="Google Shape;1500;p93"/>
          <p:cNvCxnSpPr>
            <a:stCxn id="1493" idx="2"/>
            <a:endCxn id="1499" idx="1"/>
          </p:cNvCxnSpPr>
          <p:nvPr/>
        </p:nvCxnSpPr>
        <p:spPr>
          <a:xfrm rot="-5400000" flipH="1">
            <a:off x="3221834" y="2137195"/>
            <a:ext cx="1163400" cy="1110000"/>
          </a:xfrm>
          <a:prstGeom prst="curved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1" name="Google Shape;1501;p93"/>
          <p:cNvCxnSpPr>
            <a:stCxn id="1499" idx="3"/>
            <a:endCxn id="1486" idx="2"/>
          </p:cNvCxnSpPr>
          <p:nvPr/>
        </p:nvCxnSpPr>
        <p:spPr>
          <a:xfrm rot="10800000" flipH="1">
            <a:off x="4807048" y="2114605"/>
            <a:ext cx="1127100" cy="1159200"/>
          </a:xfrm>
          <a:prstGeom prst="curved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2" name="Google Shape;1502;p93"/>
          <p:cNvGrpSpPr/>
          <p:nvPr/>
        </p:nvGrpSpPr>
        <p:grpSpPr>
          <a:xfrm>
            <a:off x="5792124" y="1746350"/>
            <a:ext cx="283989" cy="287991"/>
            <a:chOff x="6153325" y="1937650"/>
            <a:chExt cx="486200" cy="493050"/>
          </a:xfrm>
        </p:grpSpPr>
        <p:sp>
          <p:nvSpPr>
            <p:cNvPr id="1503" name="Google Shape;1503;p93"/>
            <p:cNvSpPr/>
            <p:nvPr/>
          </p:nvSpPr>
          <p:spPr>
            <a:xfrm>
              <a:off x="6512650" y="2107600"/>
              <a:ext cx="63125" cy="175625"/>
            </a:xfrm>
            <a:custGeom>
              <a:avLst/>
              <a:gdLst/>
              <a:ahLst/>
              <a:cxnLst/>
              <a:rect l="l" t="t" r="r" b="b"/>
              <a:pathLst>
                <a:path w="2525" h="7025" extrusionOk="0">
                  <a:moveTo>
                    <a:pt x="1750" y="1"/>
                  </a:moveTo>
                  <a:lnTo>
                    <a:pt x="1650" y="26"/>
                  </a:lnTo>
                  <a:lnTo>
                    <a:pt x="1550" y="76"/>
                  </a:lnTo>
                  <a:lnTo>
                    <a:pt x="1500" y="176"/>
                  </a:lnTo>
                  <a:lnTo>
                    <a:pt x="1475" y="276"/>
                  </a:lnTo>
                  <a:lnTo>
                    <a:pt x="1500" y="401"/>
                  </a:lnTo>
                  <a:lnTo>
                    <a:pt x="1700" y="901"/>
                  </a:lnTo>
                  <a:lnTo>
                    <a:pt x="1850" y="1426"/>
                  </a:lnTo>
                  <a:lnTo>
                    <a:pt x="1925" y="1976"/>
                  </a:lnTo>
                  <a:lnTo>
                    <a:pt x="1950" y="2525"/>
                  </a:lnTo>
                  <a:lnTo>
                    <a:pt x="1950" y="2800"/>
                  </a:lnTo>
                  <a:lnTo>
                    <a:pt x="1925" y="3100"/>
                  </a:lnTo>
                  <a:lnTo>
                    <a:pt x="1875" y="3375"/>
                  </a:lnTo>
                  <a:lnTo>
                    <a:pt x="1825" y="3650"/>
                  </a:lnTo>
                  <a:lnTo>
                    <a:pt x="1750" y="3925"/>
                  </a:lnTo>
                  <a:lnTo>
                    <a:pt x="1675" y="4200"/>
                  </a:lnTo>
                  <a:lnTo>
                    <a:pt x="1575" y="4475"/>
                  </a:lnTo>
                  <a:lnTo>
                    <a:pt x="1475" y="4725"/>
                  </a:lnTo>
                  <a:lnTo>
                    <a:pt x="1350" y="4975"/>
                  </a:lnTo>
                  <a:lnTo>
                    <a:pt x="1200" y="5225"/>
                  </a:lnTo>
                  <a:lnTo>
                    <a:pt x="1050" y="5450"/>
                  </a:lnTo>
                  <a:lnTo>
                    <a:pt x="875" y="5675"/>
                  </a:lnTo>
                  <a:lnTo>
                    <a:pt x="700" y="5900"/>
                  </a:lnTo>
                  <a:lnTo>
                    <a:pt x="525" y="6125"/>
                  </a:lnTo>
                  <a:lnTo>
                    <a:pt x="300" y="6325"/>
                  </a:lnTo>
                  <a:lnTo>
                    <a:pt x="100" y="6500"/>
                  </a:lnTo>
                  <a:lnTo>
                    <a:pt x="25" y="6600"/>
                  </a:lnTo>
                  <a:lnTo>
                    <a:pt x="0" y="6700"/>
                  </a:lnTo>
                  <a:lnTo>
                    <a:pt x="0" y="6825"/>
                  </a:lnTo>
                  <a:lnTo>
                    <a:pt x="50" y="6925"/>
                  </a:lnTo>
                  <a:lnTo>
                    <a:pt x="150" y="7000"/>
                  </a:lnTo>
                  <a:lnTo>
                    <a:pt x="275" y="7025"/>
                  </a:lnTo>
                  <a:lnTo>
                    <a:pt x="375" y="7000"/>
                  </a:lnTo>
                  <a:lnTo>
                    <a:pt x="475" y="6950"/>
                  </a:lnTo>
                  <a:lnTo>
                    <a:pt x="700" y="6725"/>
                  </a:lnTo>
                  <a:lnTo>
                    <a:pt x="925" y="6525"/>
                  </a:lnTo>
                  <a:lnTo>
                    <a:pt x="1150" y="6275"/>
                  </a:lnTo>
                  <a:lnTo>
                    <a:pt x="1350" y="6025"/>
                  </a:lnTo>
                  <a:lnTo>
                    <a:pt x="1525" y="5775"/>
                  </a:lnTo>
                  <a:lnTo>
                    <a:pt x="1700" y="5525"/>
                  </a:lnTo>
                  <a:lnTo>
                    <a:pt x="1850" y="5250"/>
                  </a:lnTo>
                  <a:lnTo>
                    <a:pt x="2000" y="4975"/>
                  </a:lnTo>
                  <a:lnTo>
                    <a:pt x="2125" y="4675"/>
                  </a:lnTo>
                  <a:lnTo>
                    <a:pt x="2225" y="4375"/>
                  </a:lnTo>
                  <a:lnTo>
                    <a:pt x="2325" y="4075"/>
                  </a:lnTo>
                  <a:lnTo>
                    <a:pt x="2400" y="3775"/>
                  </a:lnTo>
                  <a:lnTo>
                    <a:pt x="2450" y="3475"/>
                  </a:lnTo>
                  <a:lnTo>
                    <a:pt x="2500" y="3150"/>
                  </a:lnTo>
                  <a:lnTo>
                    <a:pt x="2525" y="2850"/>
                  </a:lnTo>
                  <a:lnTo>
                    <a:pt x="2525" y="2525"/>
                  </a:lnTo>
                  <a:lnTo>
                    <a:pt x="2525" y="2226"/>
                  </a:lnTo>
                  <a:lnTo>
                    <a:pt x="2500" y="1901"/>
                  </a:lnTo>
                  <a:lnTo>
                    <a:pt x="2450" y="1601"/>
                  </a:lnTo>
                  <a:lnTo>
                    <a:pt x="2400" y="1301"/>
                  </a:lnTo>
                  <a:lnTo>
                    <a:pt x="2325" y="1026"/>
                  </a:lnTo>
                  <a:lnTo>
                    <a:pt x="2250" y="726"/>
                  </a:lnTo>
                  <a:lnTo>
                    <a:pt x="2150" y="451"/>
                  </a:lnTo>
                  <a:lnTo>
                    <a:pt x="2025" y="151"/>
                  </a:lnTo>
                  <a:lnTo>
                    <a:pt x="1950" y="76"/>
                  </a:lnTo>
                  <a:lnTo>
                    <a:pt x="1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3"/>
            <p:cNvSpPr/>
            <p:nvPr/>
          </p:nvSpPr>
          <p:spPr>
            <a:xfrm>
              <a:off x="6287050" y="2026375"/>
              <a:ext cx="259350" cy="256850"/>
            </a:xfrm>
            <a:custGeom>
              <a:avLst/>
              <a:gdLst/>
              <a:ahLst/>
              <a:cxnLst/>
              <a:rect l="l" t="t" r="r" b="b"/>
              <a:pathLst>
                <a:path w="10374" h="10274" extrusionOk="0">
                  <a:moveTo>
                    <a:pt x="5475" y="1"/>
                  </a:moveTo>
                  <a:lnTo>
                    <a:pt x="5175" y="25"/>
                  </a:lnTo>
                  <a:lnTo>
                    <a:pt x="4625" y="100"/>
                  </a:lnTo>
                  <a:lnTo>
                    <a:pt x="4050" y="250"/>
                  </a:lnTo>
                  <a:lnTo>
                    <a:pt x="3525" y="450"/>
                  </a:lnTo>
                  <a:lnTo>
                    <a:pt x="3025" y="700"/>
                  </a:lnTo>
                  <a:lnTo>
                    <a:pt x="2550" y="975"/>
                  </a:lnTo>
                  <a:lnTo>
                    <a:pt x="2100" y="1325"/>
                  </a:lnTo>
                  <a:lnTo>
                    <a:pt x="1700" y="1700"/>
                  </a:lnTo>
                  <a:lnTo>
                    <a:pt x="1325" y="2100"/>
                  </a:lnTo>
                  <a:lnTo>
                    <a:pt x="975" y="2550"/>
                  </a:lnTo>
                  <a:lnTo>
                    <a:pt x="701" y="3025"/>
                  </a:lnTo>
                  <a:lnTo>
                    <a:pt x="451" y="3525"/>
                  </a:lnTo>
                  <a:lnTo>
                    <a:pt x="251" y="4050"/>
                  </a:lnTo>
                  <a:lnTo>
                    <a:pt x="126" y="4600"/>
                  </a:lnTo>
                  <a:lnTo>
                    <a:pt x="26" y="5175"/>
                  </a:lnTo>
                  <a:lnTo>
                    <a:pt x="1" y="5475"/>
                  </a:lnTo>
                  <a:lnTo>
                    <a:pt x="1" y="5774"/>
                  </a:lnTo>
                  <a:lnTo>
                    <a:pt x="1" y="6099"/>
                  </a:lnTo>
                  <a:lnTo>
                    <a:pt x="26" y="6424"/>
                  </a:lnTo>
                  <a:lnTo>
                    <a:pt x="76" y="6724"/>
                  </a:lnTo>
                  <a:lnTo>
                    <a:pt x="151" y="7049"/>
                  </a:lnTo>
                  <a:lnTo>
                    <a:pt x="226" y="7349"/>
                  </a:lnTo>
                  <a:lnTo>
                    <a:pt x="326" y="7649"/>
                  </a:lnTo>
                  <a:lnTo>
                    <a:pt x="426" y="7949"/>
                  </a:lnTo>
                  <a:lnTo>
                    <a:pt x="551" y="8249"/>
                  </a:lnTo>
                  <a:lnTo>
                    <a:pt x="701" y="8524"/>
                  </a:lnTo>
                  <a:lnTo>
                    <a:pt x="851" y="8799"/>
                  </a:lnTo>
                  <a:lnTo>
                    <a:pt x="1025" y="9049"/>
                  </a:lnTo>
                  <a:lnTo>
                    <a:pt x="1225" y="9299"/>
                  </a:lnTo>
                  <a:lnTo>
                    <a:pt x="1425" y="9549"/>
                  </a:lnTo>
                  <a:lnTo>
                    <a:pt x="1650" y="9774"/>
                  </a:lnTo>
                  <a:lnTo>
                    <a:pt x="1875" y="9999"/>
                  </a:lnTo>
                  <a:lnTo>
                    <a:pt x="2125" y="10199"/>
                  </a:lnTo>
                  <a:lnTo>
                    <a:pt x="2200" y="10249"/>
                  </a:lnTo>
                  <a:lnTo>
                    <a:pt x="2300" y="10274"/>
                  </a:lnTo>
                  <a:lnTo>
                    <a:pt x="2425" y="10249"/>
                  </a:lnTo>
                  <a:lnTo>
                    <a:pt x="2475" y="10199"/>
                  </a:lnTo>
                  <a:lnTo>
                    <a:pt x="2525" y="10149"/>
                  </a:lnTo>
                  <a:lnTo>
                    <a:pt x="2575" y="10049"/>
                  </a:lnTo>
                  <a:lnTo>
                    <a:pt x="2600" y="9949"/>
                  </a:lnTo>
                  <a:lnTo>
                    <a:pt x="2550" y="9849"/>
                  </a:lnTo>
                  <a:lnTo>
                    <a:pt x="2475" y="9749"/>
                  </a:lnTo>
                  <a:lnTo>
                    <a:pt x="2275" y="9574"/>
                  </a:lnTo>
                  <a:lnTo>
                    <a:pt x="2050" y="9374"/>
                  </a:lnTo>
                  <a:lnTo>
                    <a:pt x="1850" y="9149"/>
                  </a:lnTo>
                  <a:lnTo>
                    <a:pt x="1675" y="8949"/>
                  </a:lnTo>
                  <a:lnTo>
                    <a:pt x="1500" y="8724"/>
                  </a:lnTo>
                  <a:lnTo>
                    <a:pt x="1350" y="8474"/>
                  </a:lnTo>
                  <a:lnTo>
                    <a:pt x="1200" y="8249"/>
                  </a:lnTo>
                  <a:lnTo>
                    <a:pt x="1075" y="7999"/>
                  </a:lnTo>
                  <a:lnTo>
                    <a:pt x="951" y="7724"/>
                  </a:lnTo>
                  <a:lnTo>
                    <a:pt x="851" y="7474"/>
                  </a:lnTo>
                  <a:lnTo>
                    <a:pt x="776" y="7199"/>
                  </a:lnTo>
                  <a:lnTo>
                    <a:pt x="701" y="6924"/>
                  </a:lnTo>
                  <a:lnTo>
                    <a:pt x="651" y="6649"/>
                  </a:lnTo>
                  <a:lnTo>
                    <a:pt x="601" y="6349"/>
                  </a:lnTo>
                  <a:lnTo>
                    <a:pt x="576" y="6074"/>
                  </a:lnTo>
                  <a:lnTo>
                    <a:pt x="576" y="5774"/>
                  </a:lnTo>
                  <a:lnTo>
                    <a:pt x="601" y="5250"/>
                  </a:lnTo>
                  <a:lnTo>
                    <a:pt x="676" y="4725"/>
                  </a:lnTo>
                  <a:lnTo>
                    <a:pt x="801" y="4225"/>
                  </a:lnTo>
                  <a:lnTo>
                    <a:pt x="975" y="3750"/>
                  </a:lnTo>
                  <a:lnTo>
                    <a:pt x="1200" y="3300"/>
                  </a:lnTo>
                  <a:lnTo>
                    <a:pt x="1475" y="2875"/>
                  </a:lnTo>
                  <a:lnTo>
                    <a:pt x="1775" y="2475"/>
                  </a:lnTo>
                  <a:lnTo>
                    <a:pt x="2100" y="2100"/>
                  </a:lnTo>
                  <a:lnTo>
                    <a:pt x="2475" y="1750"/>
                  </a:lnTo>
                  <a:lnTo>
                    <a:pt x="2875" y="1450"/>
                  </a:lnTo>
                  <a:lnTo>
                    <a:pt x="3300" y="1200"/>
                  </a:lnTo>
                  <a:lnTo>
                    <a:pt x="3750" y="975"/>
                  </a:lnTo>
                  <a:lnTo>
                    <a:pt x="4225" y="800"/>
                  </a:lnTo>
                  <a:lnTo>
                    <a:pt x="4725" y="675"/>
                  </a:lnTo>
                  <a:lnTo>
                    <a:pt x="5250" y="600"/>
                  </a:lnTo>
                  <a:lnTo>
                    <a:pt x="5775" y="575"/>
                  </a:lnTo>
                  <a:lnTo>
                    <a:pt x="6075" y="575"/>
                  </a:lnTo>
                  <a:lnTo>
                    <a:pt x="6375" y="600"/>
                  </a:lnTo>
                  <a:lnTo>
                    <a:pt x="6675" y="650"/>
                  </a:lnTo>
                  <a:lnTo>
                    <a:pt x="6949" y="700"/>
                  </a:lnTo>
                  <a:lnTo>
                    <a:pt x="7224" y="775"/>
                  </a:lnTo>
                  <a:lnTo>
                    <a:pt x="7524" y="875"/>
                  </a:lnTo>
                  <a:lnTo>
                    <a:pt x="7774" y="975"/>
                  </a:lnTo>
                  <a:lnTo>
                    <a:pt x="8049" y="1100"/>
                  </a:lnTo>
                  <a:lnTo>
                    <a:pt x="8299" y="1225"/>
                  </a:lnTo>
                  <a:lnTo>
                    <a:pt x="8549" y="1375"/>
                  </a:lnTo>
                  <a:lnTo>
                    <a:pt x="8799" y="1525"/>
                  </a:lnTo>
                  <a:lnTo>
                    <a:pt x="9024" y="1725"/>
                  </a:lnTo>
                  <a:lnTo>
                    <a:pt x="9249" y="1900"/>
                  </a:lnTo>
                  <a:lnTo>
                    <a:pt x="9474" y="2100"/>
                  </a:lnTo>
                  <a:lnTo>
                    <a:pt x="9674" y="2325"/>
                  </a:lnTo>
                  <a:lnTo>
                    <a:pt x="9874" y="2550"/>
                  </a:lnTo>
                  <a:lnTo>
                    <a:pt x="9949" y="2625"/>
                  </a:lnTo>
                  <a:lnTo>
                    <a:pt x="10049" y="2675"/>
                  </a:lnTo>
                  <a:lnTo>
                    <a:pt x="10174" y="2650"/>
                  </a:lnTo>
                  <a:lnTo>
                    <a:pt x="10274" y="2600"/>
                  </a:lnTo>
                  <a:lnTo>
                    <a:pt x="10349" y="2525"/>
                  </a:lnTo>
                  <a:lnTo>
                    <a:pt x="10374" y="2400"/>
                  </a:lnTo>
                  <a:lnTo>
                    <a:pt x="10374" y="2300"/>
                  </a:lnTo>
                  <a:lnTo>
                    <a:pt x="10324" y="2200"/>
                  </a:lnTo>
                  <a:lnTo>
                    <a:pt x="10099" y="1950"/>
                  </a:lnTo>
                  <a:lnTo>
                    <a:pt x="9874" y="1700"/>
                  </a:lnTo>
                  <a:lnTo>
                    <a:pt x="9649" y="1475"/>
                  </a:lnTo>
                  <a:lnTo>
                    <a:pt x="9399" y="1250"/>
                  </a:lnTo>
                  <a:lnTo>
                    <a:pt x="9124" y="1075"/>
                  </a:lnTo>
                  <a:lnTo>
                    <a:pt x="8874" y="875"/>
                  </a:lnTo>
                  <a:lnTo>
                    <a:pt x="8599" y="725"/>
                  </a:lnTo>
                  <a:lnTo>
                    <a:pt x="8299" y="575"/>
                  </a:lnTo>
                  <a:lnTo>
                    <a:pt x="7999" y="425"/>
                  </a:lnTo>
                  <a:lnTo>
                    <a:pt x="7699" y="325"/>
                  </a:lnTo>
                  <a:lnTo>
                    <a:pt x="7399" y="225"/>
                  </a:lnTo>
                  <a:lnTo>
                    <a:pt x="7074" y="150"/>
                  </a:lnTo>
                  <a:lnTo>
                    <a:pt x="6774" y="75"/>
                  </a:lnTo>
                  <a:lnTo>
                    <a:pt x="6450" y="25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3"/>
            <p:cNvSpPr/>
            <p:nvPr/>
          </p:nvSpPr>
          <p:spPr>
            <a:xfrm>
              <a:off x="6255800" y="1993875"/>
              <a:ext cx="351225" cy="436825"/>
            </a:xfrm>
            <a:custGeom>
              <a:avLst/>
              <a:gdLst/>
              <a:ahLst/>
              <a:cxnLst/>
              <a:rect l="l" t="t" r="r" b="b"/>
              <a:pathLst>
                <a:path w="14049" h="17473" extrusionOk="0">
                  <a:moveTo>
                    <a:pt x="7150" y="7124"/>
                  </a:moveTo>
                  <a:lnTo>
                    <a:pt x="7250" y="7149"/>
                  </a:lnTo>
                  <a:lnTo>
                    <a:pt x="7350" y="7224"/>
                  </a:lnTo>
                  <a:lnTo>
                    <a:pt x="7450" y="7274"/>
                  </a:lnTo>
                  <a:lnTo>
                    <a:pt x="7500" y="7374"/>
                  </a:lnTo>
                  <a:lnTo>
                    <a:pt x="7575" y="7474"/>
                  </a:lnTo>
                  <a:lnTo>
                    <a:pt x="7600" y="7574"/>
                  </a:lnTo>
                  <a:lnTo>
                    <a:pt x="7600" y="7699"/>
                  </a:lnTo>
                  <a:lnTo>
                    <a:pt x="7600" y="7799"/>
                  </a:lnTo>
                  <a:lnTo>
                    <a:pt x="7575" y="7874"/>
                  </a:lnTo>
                  <a:lnTo>
                    <a:pt x="7500" y="8049"/>
                  </a:lnTo>
                  <a:lnTo>
                    <a:pt x="7275" y="8024"/>
                  </a:lnTo>
                  <a:lnTo>
                    <a:pt x="7025" y="7999"/>
                  </a:lnTo>
                  <a:lnTo>
                    <a:pt x="6800" y="8024"/>
                  </a:lnTo>
                  <a:lnTo>
                    <a:pt x="6550" y="8049"/>
                  </a:lnTo>
                  <a:lnTo>
                    <a:pt x="6475" y="7874"/>
                  </a:lnTo>
                  <a:lnTo>
                    <a:pt x="6450" y="7799"/>
                  </a:lnTo>
                  <a:lnTo>
                    <a:pt x="6450" y="7699"/>
                  </a:lnTo>
                  <a:lnTo>
                    <a:pt x="6450" y="7574"/>
                  </a:lnTo>
                  <a:lnTo>
                    <a:pt x="6500" y="7474"/>
                  </a:lnTo>
                  <a:lnTo>
                    <a:pt x="6550" y="7374"/>
                  </a:lnTo>
                  <a:lnTo>
                    <a:pt x="6625" y="7274"/>
                  </a:lnTo>
                  <a:lnTo>
                    <a:pt x="6700" y="7224"/>
                  </a:lnTo>
                  <a:lnTo>
                    <a:pt x="6800" y="7149"/>
                  </a:lnTo>
                  <a:lnTo>
                    <a:pt x="6900" y="7124"/>
                  </a:lnTo>
                  <a:close/>
                  <a:moveTo>
                    <a:pt x="7025" y="9624"/>
                  </a:moveTo>
                  <a:lnTo>
                    <a:pt x="7275" y="9649"/>
                  </a:lnTo>
                  <a:lnTo>
                    <a:pt x="7500" y="9699"/>
                  </a:lnTo>
                  <a:lnTo>
                    <a:pt x="7700" y="9824"/>
                  </a:lnTo>
                  <a:lnTo>
                    <a:pt x="7875" y="9974"/>
                  </a:lnTo>
                  <a:lnTo>
                    <a:pt x="8024" y="10149"/>
                  </a:lnTo>
                  <a:lnTo>
                    <a:pt x="8124" y="10349"/>
                  </a:lnTo>
                  <a:lnTo>
                    <a:pt x="8199" y="10574"/>
                  </a:lnTo>
                  <a:lnTo>
                    <a:pt x="8224" y="10799"/>
                  </a:lnTo>
                  <a:lnTo>
                    <a:pt x="8199" y="10974"/>
                  </a:lnTo>
                  <a:lnTo>
                    <a:pt x="8174" y="11124"/>
                  </a:lnTo>
                  <a:lnTo>
                    <a:pt x="8124" y="11274"/>
                  </a:lnTo>
                  <a:lnTo>
                    <a:pt x="8049" y="11399"/>
                  </a:lnTo>
                  <a:lnTo>
                    <a:pt x="7974" y="11524"/>
                  </a:lnTo>
                  <a:lnTo>
                    <a:pt x="7875" y="11649"/>
                  </a:lnTo>
                  <a:lnTo>
                    <a:pt x="7750" y="11749"/>
                  </a:lnTo>
                  <a:lnTo>
                    <a:pt x="7625" y="11824"/>
                  </a:lnTo>
                  <a:lnTo>
                    <a:pt x="6425" y="11824"/>
                  </a:lnTo>
                  <a:lnTo>
                    <a:pt x="6300" y="11749"/>
                  </a:lnTo>
                  <a:lnTo>
                    <a:pt x="6175" y="11649"/>
                  </a:lnTo>
                  <a:lnTo>
                    <a:pt x="6075" y="11524"/>
                  </a:lnTo>
                  <a:lnTo>
                    <a:pt x="6000" y="11399"/>
                  </a:lnTo>
                  <a:lnTo>
                    <a:pt x="5925" y="11274"/>
                  </a:lnTo>
                  <a:lnTo>
                    <a:pt x="5875" y="11124"/>
                  </a:lnTo>
                  <a:lnTo>
                    <a:pt x="5850" y="10974"/>
                  </a:lnTo>
                  <a:lnTo>
                    <a:pt x="5825" y="10799"/>
                  </a:lnTo>
                  <a:lnTo>
                    <a:pt x="5850" y="10574"/>
                  </a:lnTo>
                  <a:lnTo>
                    <a:pt x="5925" y="10349"/>
                  </a:lnTo>
                  <a:lnTo>
                    <a:pt x="6050" y="10149"/>
                  </a:lnTo>
                  <a:lnTo>
                    <a:pt x="6175" y="9974"/>
                  </a:lnTo>
                  <a:lnTo>
                    <a:pt x="6350" y="9824"/>
                  </a:lnTo>
                  <a:lnTo>
                    <a:pt x="6575" y="9699"/>
                  </a:lnTo>
                  <a:lnTo>
                    <a:pt x="6775" y="9649"/>
                  </a:lnTo>
                  <a:lnTo>
                    <a:pt x="7025" y="9624"/>
                  </a:lnTo>
                  <a:close/>
                  <a:moveTo>
                    <a:pt x="7025" y="8574"/>
                  </a:moveTo>
                  <a:lnTo>
                    <a:pt x="7250" y="8599"/>
                  </a:lnTo>
                  <a:lnTo>
                    <a:pt x="7475" y="8624"/>
                  </a:lnTo>
                  <a:lnTo>
                    <a:pt x="7700" y="8674"/>
                  </a:lnTo>
                  <a:lnTo>
                    <a:pt x="7900" y="8749"/>
                  </a:lnTo>
                  <a:lnTo>
                    <a:pt x="8099" y="8849"/>
                  </a:lnTo>
                  <a:lnTo>
                    <a:pt x="8274" y="8974"/>
                  </a:lnTo>
                  <a:lnTo>
                    <a:pt x="8449" y="9099"/>
                  </a:lnTo>
                  <a:lnTo>
                    <a:pt x="8599" y="9224"/>
                  </a:lnTo>
                  <a:lnTo>
                    <a:pt x="8749" y="9399"/>
                  </a:lnTo>
                  <a:lnTo>
                    <a:pt x="8874" y="9574"/>
                  </a:lnTo>
                  <a:lnTo>
                    <a:pt x="8974" y="9749"/>
                  </a:lnTo>
                  <a:lnTo>
                    <a:pt x="9074" y="9949"/>
                  </a:lnTo>
                  <a:lnTo>
                    <a:pt x="9149" y="10149"/>
                  </a:lnTo>
                  <a:lnTo>
                    <a:pt x="9199" y="10349"/>
                  </a:lnTo>
                  <a:lnTo>
                    <a:pt x="9249" y="10574"/>
                  </a:lnTo>
                  <a:lnTo>
                    <a:pt x="9249" y="10799"/>
                  </a:lnTo>
                  <a:lnTo>
                    <a:pt x="9224" y="11074"/>
                  </a:lnTo>
                  <a:lnTo>
                    <a:pt x="9199" y="11349"/>
                  </a:lnTo>
                  <a:lnTo>
                    <a:pt x="9099" y="11599"/>
                  </a:lnTo>
                  <a:lnTo>
                    <a:pt x="8999" y="11849"/>
                  </a:lnTo>
                  <a:lnTo>
                    <a:pt x="8474" y="11824"/>
                  </a:lnTo>
                  <a:lnTo>
                    <a:pt x="8599" y="11599"/>
                  </a:lnTo>
                  <a:lnTo>
                    <a:pt x="8699" y="11349"/>
                  </a:lnTo>
                  <a:lnTo>
                    <a:pt x="8774" y="11099"/>
                  </a:lnTo>
                  <a:lnTo>
                    <a:pt x="8799" y="10799"/>
                  </a:lnTo>
                  <a:lnTo>
                    <a:pt x="8799" y="10624"/>
                  </a:lnTo>
                  <a:lnTo>
                    <a:pt x="8749" y="10449"/>
                  </a:lnTo>
                  <a:lnTo>
                    <a:pt x="8724" y="10274"/>
                  </a:lnTo>
                  <a:lnTo>
                    <a:pt x="8649" y="10124"/>
                  </a:lnTo>
                  <a:lnTo>
                    <a:pt x="8574" y="9974"/>
                  </a:lnTo>
                  <a:lnTo>
                    <a:pt x="8499" y="9824"/>
                  </a:lnTo>
                  <a:lnTo>
                    <a:pt x="8399" y="9674"/>
                  </a:lnTo>
                  <a:lnTo>
                    <a:pt x="8274" y="9549"/>
                  </a:lnTo>
                  <a:lnTo>
                    <a:pt x="8149" y="9449"/>
                  </a:lnTo>
                  <a:lnTo>
                    <a:pt x="8024" y="9349"/>
                  </a:lnTo>
                  <a:lnTo>
                    <a:pt x="7875" y="9249"/>
                  </a:lnTo>
                  <a:lnTo>
                    <a:pt x="7725" y="9174"/>
                  </a:lnTo>
                  <a:lnTo>
                    <a:pt x="7550" y="9124"/>
                  </a:lnTo>
                  <a:lnTo>
                    <a:pt x="7375" y="9074"/>
                  </a:lnTo>
                  <a:lnTo>
                    <a:pt x="7200" y="9049"/>
                  </a:lnTo>
                  <a:lnTo>
                    <a:pt x="6850" y="9049"/>
                  </a:lnTo>
                  <a:lnTo>
                    <a:pt x="6675" y="9074"/>
                  </a:lnTo>
                  <a:lnTo>
                    <a:pt x="6500" y="9124"/>
                  </a:lnTo>
                  <a:lnTo>
                    <a:pt x="6350" y="9174"/>
                  </a:lnTo>
                  <a:lnTo>
                    <a:pt x="6175" y="9249"/>
                  </a:lnTo>
                  <a:lnTo>
                    <a:pt x="6050" y="9349"/>
                  </a:lnTo>
                  <a:lnTo>
                    <a:pt x="5900" y="9449"/>
                  </a:lnTo>
                  <a:lnTo>
                    <a:pt x="5775" y="9549"/>
                  </a:lnTo>
                  <a:lnTo>
                    <a:pt x="5650" y="9674"/>
                  </a:lnTo>
                  <a:lnTo>
                    <a:pt x="5550" y="9824"/>
                  </a:lnTo>
                  <a:lnTo>
                    <a:pt x="5475" y="9974"/>
                  </a:lnTo>
                  <a:lnTo>
                    <a:pt x="5400" y="10124"/>
                  </a:lnTo>
                  <a:lnTo>
                    <a:pt x="5325" y="10274"/>
                  </a:lnTo>
                  <a:lnTo>
                    <a:pt x="5300" y="10449"/>
                  </a:lnTo>
                  <a:lnTo>
                    <a:pt x="5275" y="10624"/>
                  </a:lnTo>
                  <a:lnTo>
                    <a:pt x="5250" y="10799"/>
                  </a:lnTo>
                  <a:lnTo>
                    <a:pt x="5275" y="11099"/>
                  </a:lnTo>
                  <a:lnTo>
                    <a:pt x="5350" y="11349"/>
                  </a:lnTo>
                  <a:lnTo>
                    <a:pt x="5450" y="11599"/>
                  </a:lnTo>
                  <a:lnTo>
                    <a:pt x="5575" y="11824"/>
                  </a:lnTo>
                  <a:lnTo>
                    <a:pt x="5050" y="11824"/>
                  </a:lnTo>
                  <a:lnTo>
                    <a:pt x="4950" y="11599"/>
                  </a:lnTo>
                  <a:lnTo>
                    <a:pt x="4875" y="11349"/>
                  </a:lnTo>
                  <a:lnTo>
                    <a:pt x="4825" y="11074"/>
                  </a:lnTo>
                  <a:lnTo>
                    <a:pt x="4800" y="10799"/>
                  </a:lnTo>
                  <a:lnTo>
                    <a:pt x="4800" y="10574"/>
                  </a:lnTo>
                  <a:lnTo>
                    <a:pt x="4850" y="10349"/>
                  </a:lnTo>
                  <a:lnTo>
                    <a:pt x="4900" y="10149"/>
                  </a:lnTo>
                  <a:lnTo>
                    <a:pt x="4975" y="9949"/>
                  </a:lnTo>
                  <a:lnTo>
                    <a:pt x="5075" y="9749"/>
                  </a:lnTo>
                  <a:lnTo>
                    <a:pt x="5175" y="9574"/>
                  </a:lnTo>
                  <a:lnTo>
                    <a:pt x="5300" y="9399"/>
                  </a:lnTo>
                  <a:lnTo>
                    <a:pt x="5450" y="9224"/>
                  </a:lnTo>
                  <a:lnTo>
                    <a:pt x="5600" y="9099"/>
                  </a:lnTo>
                  <a:lnTo>
                    <a:pt x="5775" y="8974"/>
                  </a:lnTo>
                  <a:lnTo>
                    <a:pt x="5975" y="8849"/>
                  </a:lnTo>
                  <a:lnTo>
                    <a:pt x="6150" y="8749"/>
                  </a:lnTo>
                  <a:lnTo>
                    <a:pt x="6375" y="8674"/>
                  </a:lnTo>
                  <a:lnTo>
                    <a:pt x="6575" y="8624"/>
                  </a:lnTo>
                  <a:lnTo>
                    <a:pt x="6800" y="8599"/>
                  </a:lnTo>
                  <a:lnTo>
                    <a:pt x="7025" y="8574"/>
                  </a:lnTo>
                  <a:close/>
                  <a:moveTo>
                    <a:pt x="7350" y="576"/>
                  </a:moveTo>
                  <a:lnTo>
                    <a:pt x="7675" y="601"/>
                  </a:lnTo>
                  <a:lnTo>
                    <a:pt x="7999" y="651"/>
                  </a:lnTo>
                  <a:lnTo>
                    <a:pt x="8324" y="701"/>
                  </a:lnTo>
                  <a:lnTo>
                    <a:pt x="8649" y="776"/>
                  </a:lnTo>
                  <a:lnTo>
                    <a:pt x="8949" y="876"/>
                  </a:lnTo>
                  <a:lnTo>
                    <a:pt x="9249" y="976"/>
                  </a:lnTo>
                  <a:lnTo>
                    <a:pt x="9524" y="1076"/>
                  </a:lnTo>
                  <a:lnTo>
                    <a:pt x="9824" y="1226"/>
                  </a:lnTo>
                  <a:lnTo>
                    <a:pt x="10099" y="1350"/>
                  </a:lnTo>
                  <a:lnTo>
                    <a:pt x="10374" y="1525"/>
                  </a:lnTo>
                  <a:lnTo>
                    <a:pt x="10624" y="1675"/>
                  </a:lnTo>
                  <a:lnTo>
                    <a:pt x="11124" y="2050"/>
                  </a:lnTo>
                  <a:lnTo>
                    <a:pt x="11574" y="2475"/>
                  </a:lnTo>
                  <a:lnTo>
                    <a:pt x="11999" y="2925"/>
                  </a:lnTo>
                  <a:lnTo>
                    <a:pt x="12374" y="3425"/>
                  </a:lnTo>
                  <a:lnTo>
                    <a:pt x="12549" y="3675"/>
                  </a:lnTo>
                  <a:lnTo>
                    <a:pt x="12699" y="3950"/>
                  </a:lnTo>
                  <a:lnTo>
                    <a:pt x="12849" y="4225"/>
                  </a:lnTo>
                  <a:lnTo>
                    <a:pt x="12974" y="4525"/>
                  </a:lnTo>
                  <a:lnTo>
                    <a:pt x="13074" y="4825"/>
                  </a:lnTo>
                  <a:lnTo>
                    <a:pt x="13199" y="5100"/>
                  </a:lnTo>
                  <a:lnTo>
                    <a:pt x="13274" y="5425"/>
                  </a:lnTo>
                  <a:lnTo>
                    <a:pt x="13349" y="5725"/>
                  </a:lnTo>
                  <a:lnTo>
                    <a:pt x="13399" y="6050"/>
                  </a:lnTo>
                  <a:lnTo>
                    <a:pt x="13449" y="6375"/>
                  </a:lnTo>
                  <a:lnTo>
                    <a:pt x="13474" y="6700"/>
                  </a:lnTo>
                  <a:lnTo>
                    <a:pt x="13474" y="7024"/>
                  </a:lnTo>
                  <a:lnTo>
                    <a:pt x="13474" y="7474"/>
                  </a:lnTo>
                  <a:lnTo>
                    <a:pt x="13424" y="7949"/>
                  </a:lnTo>
                  <a:lnTo>
                    <a:pt x="13324" y="8399"/>
                  </a:lnTo>
                  <a:lnTo>
                    <a:pt x="13224" y="8824"/>
                  </a:lnTo>
                  <a:lnTo>
                    <a:pt x="13074" y="9249"/>
                  </a:lnTo>
                  <a:lnTo>
                    <a:pt x="12899" y="9674"/>
                  </a:lnTo>
                  <a:lnTo>
                    <a:pt x="12699" y="10074"/>
                  </a:lnTo>
                  <a:lnTo>
                    <a:pt x="12474" y="10474"/>
                  </a:lnTo>
                  <a:lnTo>
                    <a:pt x="12224" y="10849"/>
                  </a:lnTo>
                  <a:lnTo>
                    <a:pt x="11949" y="11199"/>
                  </a:lnTo>
                  <a:lnTo>
                    <a:pt x="11649" y="11524"/>
                  </a:lnTo>
                  <a:lnTo>
                    <a:pt x="11324" y="11849"/>
                  </a:lnTo>
                  <a:lnTo>
                    <a:pt x="9624" y="11849"/>
                  </a:lnTo>
                  <a:lnTo>
                    <a:pt x="9724" y="11599"/>
                  </a:lnTo>
                  <a:lnTo>
                    <a:pt x="9774" y="11349"/>
                  </a:lnTo>
                  <a:lnTo>
                    <a:pt x="9824" y="11074"/>
                  </a:lnTo>
                  <a:lnTo>
                    <a:pt x="9824" y="10799"/>
                  </a:lnTo>
                  <a:lnTo>
                    <a:pt x="9824" y="10599"/>
                  </a:lnTo>
                  <a:lnTo>
                    <a:pt x="9799" y="10374"/>
                  </a:lnTo>
                  <a:lnTo>
                    <a:pt x="9749" y="10174"/>
                  </a:lnTo>
                  <a:lnTo>
                    <a:pt x="9699" y="9974"/>
                  </a:lnTo>
                  <a:lnTo>
                    <a:pt x="9624" y="9774"/>
                  </a:lnTo>
                  <a:lnTo>
                    <a:pt x="9549" y="9574"/>
                  </a:lnTo>
                  <a:lnTo>
                    <a:pt x="9449" y="9399"/>
                  </a:lnTo>
                  <a:lnTo>
                    <a:pt x="9349" y="9224"/>
                  </a:lnTo>
                  <a:lnTo>
                    <a:pt x="9099" y="8899"/>
                  </a:lnTo>
                  <a:lnTo>
                    <a:pt x="8799" y="8624"/>
                  </a:lnTo>
                  <a:lnTo>
                    <a:pt x="8449" y="8399"/>
                  </a:lnTo>
                  <a:lnTo>
                    <a:pt x="8274" y="8299"/>
                  </a:lnTo>
                  <a:lnTo>
                    <a:pt x="8099" y="8224"/>
                  </a:lnTo>
                  <a:lnTo>
                    <a:pt x="8274" y="7949"/>
                  </a:lnTo>
                  <a:lnTo>
                    <a:pt x="8449" y="7749"/>
                  </a:lnTo>
                  <a:lnTo>
                    <a:pt x="8549" y="7674"/>
                  </a:lnTo>
                  <a:lnTo>
                    <a:pt x="8649" y="7649"/>
                  </a:lnTo>
                  <a:lnTo>
                    <a:pt x="8724" y="7674"/>
                  </a:lnTo>
                  <a:lnTo>
                    <a:pt x="8774" y="7699"/>
                  </a:lnTo>
                  <a:lnTo>
                    <a:pt x="8824" y="7749"/>
                  </a:lnTo>
                  <a:lnTo>
                    <a:pt x="8824" y="7824"/>
                  </a:lnTo>
                  <a:lnTo>
                    <a:pt x="8824" y="7874"/>
                  </a:lnTo>
                  <a:lnTo>
                    <a:pt x="8774" y="7924"/>
                  </a:lnTo>
                  <a:lnTo>
                    <a:pt x="8699" y="8024"/>
                  </a:lnTo>
                  <a:lnTo>
                    <a:pt x="8674" y="8124"/>
                  </a:lnTo>
                  <a:lnTo>
                    <a:pt x="8699" y="8224"/>
                  </a:lnTo>
                  <a:lnTo>
                    <a:pt x="8749" y="8324"/>
                  </a:lnTo>
                  <a:lnTo>
                    <a:pt x="8849" y="8399"/>
                  </a:lnTo>
                  <a:lnTo>
                    <a:pt x="8949" y="8424"/>
                  </a:lnTo>
                  <a:lnTo>
                    <a:pt x="9049" y="8424"/>
                  </a:lnTo>
                  <a:lnTo>
                    <a:pt x="9149" y="8349"/>
                  </a:lnTo>
                  <a:lnTo>
                    <a:pt x="9249" y="8274"/>
                  </a:lnTo>
                  <a:lnTo>
                    <a:pt x="9299" y="8174"/>
                  </a:lnTo>
                  <a:lnTo>
                    <a:pt x="9349" y="8074"/>
                  </a:lnTo>
                  <a:lnTo>
                    <a:pt x="9399" y="7974"/>
                  </a:lnTo>
                  <a:lnTo>
                    <a:pt x="9424" y="7849"/>
                  </a:lnTo>
                  <a:lnTo>
                    <a:pt x="9424" y="7749"/>
                  </a:lnTo>
                  <a:lnTo>
                    <a:pt x="9399" y="7624"/>
                  </a:lnTo>
                  <a:lnTo>
                    <a:pt x="9349" y="7524"/>
                  </a:lnTo>
                  <a:lnTo>
                    <a:pt x="9299" y="7424"/>
                  </a:lnTo>
                  <a:lnTo>
                    <a:pt x="9249" y="7324"/>
                  </a:lnTo>
                  <a:lnTo>
                    <a:pt x="9149" y="7249"/>
                  </a:lnTo>
                  <a:lnTo>
                    <a:pt x="9074" y="7174"/>
                  </a:lnTo>
                  <a:lnTo>
                    <a:pt x="8974" y="7124"/>
                  </a:lnTo>
                  <a:lnTo>
                    <a:pt x="8849" y="7099"/>
                  </a:lnTo>
                  <a:lnTo>
                    <a:pt x="8724" y="7074"/>
                  </a:lnTo>
                  <a:lnTo>
                    <a:pt x="8599" y="7074"/>
                  </a:lnTo>
                  <a:lnTo>
                    <a:pt x="8474" y="7099"/>
                  </a:lnTo>
                  <a:lnTo>
                    <a:pt x="8349" y="7149"/>
                  </a:lnTo>
                  <a:lnTo>
                    <a:pt x="8224" y="7199"/>
                  </a:lnTo>
                  <a:lnTo>
                    <a:pt x="8099" y="7274"/>
                  </a:lnTo>
                  <a:lnTo>
                    <a:pt x="8024" y="7124"/>
                  </a:lnTo>
                  <a:lnTo>
                    <a:pt x="7949" y="6974"/>
                  </a:lnTo>
                  <a:lnTo>
                    <a:pt x="7825" y="6850"/>
                  </a:lnTo>
                  <a:lnTo>
                    <a:pt x="7700" y="6750"/>
                  </a:lnTo>
                  <a:lnTo>
                    <a:pt x="7550" y="6650"/>
                  </a:lnTo>
                  <a:lnTo>
                    <a:pt x="7375" y="6600"/>
                  </a:lnTo>
                  <a:lnTo>
                    <a:pt x="7200" y="6550"/>
                  </a:lnTo>
                  <a:lnTo>
                    <a:pt x="7025" y="6525"/>
                  </a:lnTo>
                  <a:lnTo>
                    <a:pt x="6850" y="6550"/>
                  </a:lnTo>
                  <a:lnTo>
                    <a:pt x="6675" y="6600"/>
                  </a:lnTo>
                  <a:lnTo>
                    <a:pt x="6500" y="6650"/>
                  </a:lnTo>
                  <a:lnTo>
                    <a:pt x="6375" y="6750"/>
                  </a:lnTo>
                  <a:lnTo>
                    <a:pt x="6225" y="6850"/>
                  </a:lnTo>
                  <a:lnTo>
                    <a:pt x="6125" y="6974"/>
                  </a:lnTo>
                  <a:lnTo>
                    <a:pt x="6025" y="7124"/>
                  </a:lnTo>
                  <a:lnTo>
                    <a:pt x="5950" y="7274"/>
                  </a:lnTo>
                  <a:lnTo>
                    <a:pt x="5825" y="7199"/>
                  </a:lnTo>
                  <a:lnTo>
                    <a:pt x="5725" y="7149"/>
                  </a:lnTo>
                  <a:lnTo>
                    <a:pt x="5575" y="7099"/>
                  </a:lnTo>
                  <a:lnTo>
                    <a:pt x="5450" y="7074"/>
                  </a:lnTo>
                  <a:lnTo>
                    <a:pt x="5325" y="7074"/>
                  </a:lnTo>
                  <a:lnTo>
                    <a:pt x="5200" y="7099"/>
                  </a:lnTo>
                  <a:lnTo>
                    <a:pt x="5100" y="7124"/>
                  </a:lnTo>
                  <a:lnTo>
                    <a:pt x="5000" y="7174"/>
                  </a:lnTo>
                  <a:lnTo>
                    <a:pt x="4900" y="7249"/>
                  </a:lnTo>
                  <a:lnTo>
                    <a:pt x="4825" y="7324"/>
                  </a:lnTo>
                  <a:lnTo>
                    <a:pt x="4750" y="7424"/>
                  </a:lnTo>
                  <a:lnTo>
                    <a:pt x="4700" y="7524"/>
                  </a:lnTo>
                  <a:lnTo>
                    <a:pt x="4650" y="7624"/>
                  </a:lnTo>
                  <a:lnTo>
                    <a:pt x="4650" y="7749"/>
                  </a:lnTo>
                  <a:lnTo>
                    <a:pt x="4650" y="7849"/>
                  </a:lnTo>
                  <a:lnTo>
                    <a:pt x="4650" y="7974"/>
                  </a:lnTo>
                  <a:lnTo>
                    <a:pt x="4700" y="8074"/>
                  </a:lnTo>
                  <a:lnTo>
                    <a:pt x="4750" y="8174"/>
                  </a:lnTo>
                  <a:lnTo>
                    <a:pt x="4825" y="8274"/>
                  </a:lnTo>
                  <a:lnTo>
                    <a:pt x="4900" y="8349"/>
                  </a:lnTo>
                  <a:lnTo>
                    <a:pt x="5000" y="8424"/>
                  </a:lnTo>
                  <a:lnTo>
                    <a:pt x="5100" y="8424"/>
                  </a:lnTo>
                  <a:lnTo>
                    <a:pt x="5225" y="8399"/>
                  </a:lnTo>
                  <a:lnTo>
                    <a:pt x="5300" y="8324"/>
                  </a:lnTo>
                  <a:lnTo>
                    <a:pt x="5375" y="8224"/>
                  </a:lnTo>
                  <a:lnTo>
                    <a:pt x="5375" y="8124"/>
                  </a:lnTo>
                  <a:lnTo>
                    <a:pt x="5350" y="8024"/>
                  </a:lnTo>
                  <a:lnTo>
                    <a:pt x="5275" y="7924"/>
                  </a:lnTo>
                  <a:lnTo>
                    <a:pt x="5225" y="7874"/>
                  </a:lnTo>
                  <a:lnTo>
                    <a:pt x="5225" y="7824"/>
                  </a:lnTo>
                  <a:lnTo>
                    <a:pt x="5225" y="7749"/>
                  </a:lnTo>
                  <a:lnTo>
                    <a:pt x="5275" y="7699"/>
                  </a:lnTo>
                  <a:lnTo>
                    <a:pt x="5325" y="7674"/>
                  </a:lnTo>
                  <a:lnTo>
                    <a:pt x="5400" y="7649"/>
                  </a:lnTo>
                  <a:lnTo>
                    <a:pt x="5500" y="7674"/>
                  </a:lnTo>
                  <a:lnTo>
                    <a:pt x="5600" y="7749"/>
                  </a:lnTo>
                  <a:lnTo>
                    <a:pt x="5775" y="7949"/>
                  </a:lnTo>
                  <a:lnTo>
                    <a:pt x="5975" y="8224"/>
                  </a:lnTo>
                  <a:lnTo>
                    <a:pt x="5775" y="8299"/>
                  </a:lnTo>
                  <a:lnTo>
                    <a:pt x="5600" y="8399"/>
                  </a:lnTo>
                  <a:lnTo>
                    <a:pt x="5275" y="8624"/>
                  </a:lnTo>
                  <a:lnTo>
                    <a:pt x="4975" y="8899"/>
                  </a:lnTo>
                  <a:lnTo>
                    <a:pt x="4700" y="9224"/>
                  </a:lnTo>
                  <a:lnTo>
                    <a:pt x="4600" y="9399"/>
                  </a:lnTo>
                  <a:lnTo>
                    <a:pt x="4500" y="9574"/>
                  </a:lnTo>
                  <a:lnTo>
                    <a:pt x="4425" y="9774"/>
                  </a:lnTo>
                  <a:lnTo>
                    <a:pt x="4350" y="9974"/>
                  </a:lnTo>
                  <a:lnTo>
                    <a:pt x="4300" y="10174"/>
                  </a:lnTo>
                  <a:lnTo>
                    <a:pt x="4250" y="10374"/>
                  </a:lnTo>
                  <a:lnTo>
                    <a:pt x="4225" y="10599"/>
                  </a:lnTo>
                  <a:lnTo>
                    <a:pt x="4225" y="10799"/>
                  </a:lnTo>
                  <a:lnTo>
                    <a:pt x="4225" y="11074"/>
                  </a:lnTo>
                  <a:lnTo>
                    <a:pt x="4275" y="11349"/>
                  </a:lnTo>
                  <a:lnTo>
                    <a:pt x="4325" y="11599"/>
                  </a:lnTo>
                  <a:lnTo>
                    <a:pt x="4425" y="11824"/>
                  </a:lnTo>
                  <a:lnTo>
                    <a:pt x="2800" y="11824"/>
                  </a:lnTo>
                  <a:lnTo>
                    <a:pt x="2525" y="11599"/>
                  </a:lnTo>
                  <a:lnTo>
                    <a:pt x="2300" y="11374"/>
                  </a:lnTo>
                  <a:lnTo>
                    <a:pt x="2076" y="11124"/>
                  </a:lnTo>
                  <a:lnTo>
                    <a:pt x="1851" y="10849"/>
                  </a:lnTo>
                  <a:lnTo>
                    <a:pt x="1651" y="10574"/>
                  </a:lnTo>
                  <a:lnTo>
                    <a:pt x="1476" y="10299"/>
                  </a:lnTo>
                  <a:lnTo>
                    <a:pt x="1301" y="9999"/>
                  </a:lnTo>
                  <a:lnTo>
                    <a:pt x="1151" y="9699"/>
                  </a:lnTo>
                  <a:lnTo>
                    <a:pt x="1026" y="9399"/>
                  </a:lnTo>
                  <a:lnTo>
                    <a:pt x="901" y="9074"/>
                  </a:lnTo>
                  <a:lnTo>
                    <a:pt x="801" y="8749"/>
                  </a:lnTo>
                  <a:lnTo>
                    <a:pt x="726" y="8424"/>
                  </a:lnTo>
                  <a:lnTo>
                    <a:pt x="651" y="8074"/>
                  </a:lnTo>
                  <a:lnTo>
                    <a:pt x="626" y="7724"/>
                  </a:lnTo>
                  <a:lnTo>
                    <a:pt x="576" y="7374"/>
                  </a:lnTo>
                  <a:lnTo>
                    <a:pt x="576" y="7024"/>
                  </a:lnTo>
                  <a:lnTo>
                    <a:pt x="576" y="6700"/>
                  </a:lnTo>
                  <a:lnTo>
                    <a:pt x="601" y="6375"/>
                  </a:lnTo>
                  <a:lnTo>
                    <a:pt x="651" y="6050"/>
                  </a:lnTo>
                  <a:lnTo>
                    <a:pt x="701" y="5725"/>
                  </a:lnTo>
                  <a:lnTo>
                    <a:pt x="776" y="5425"/>
                  </a:lnTo>
                  <a:lnTo>
                    <a:pt x="876" y="5100"/>
                  </a:lnTo>
                  <a:lnTo>
                    <a:pt x="976" y="4825"/>
                  </a:lnTo>
                  <a:lnTo>
                    <a:pt x="1076" y="4525"/>
                  </a:lnTo>
                  <a:lnTo>
                    <a:pt x="1226" y="4225"/>
                  </a:lnTo>
                  <a:lnTo>
                    <a:pt x="1351" y="3950"/>
                  </a:lnTo>
                  <a:lnTo>
                    <a:pt x="1501" y="3675"/>
                  </a:lnTo>
                  <a:lnTo>
                    <a:pt x="1676" y="3425"/>
                  </a:lnTo>
                  <a:lnTo>
                    <a:pt x="2051" y="2925"/>
                  </a:lnTo>
                  <a:lnTo>
                    <a:pt x="2475" y="2475"/>
                  </a:lnTo>
                  <a:lnTo>
                    <a:pt x="2925" y="2050"/>
                  </a:lnTo>
                  <a:lnTo>
                    <a:pt x="3425" y="1675"/>
                  </a:lnTo>
                  <a:lnTo>
                    <a:pt x="3675" y="1525"/>
                  </a:lnTo>
                  <a:lnTo>
                    <a:pt x="3950" y="1350"/>
                  </a:lnTo>
                  <a:lnTo>
                    <a:pt x="4225" y="1226"/>
                  </a:lnTo>
                  <a:lnTo>
                    <a:pt x="4525" y="1076"/>
                  </a:lnTo>
                  <a:lnTo>
                    <a:pt x="4800" y="976"/>
                  </a:lnTo>
                  <a:lnTo>
                    <a:pt x="5100" y="876"/>
                  </a:lnTo>
                  <a:lnTo>
                    <a:pt x="5425" y="776"/>
                  </a:lnTo>
                  <a:lnTo>
                    <a:pt x="5725" y="701"/>
                  </a:lnTo>
                  <a:lnTo>
                    <a:pt x="6050" y="651"/>
                  </a:lnTo>
                  <a:lnTo>
                    <a:pt x="6375" y="601"/>
                  </a:lnTo>
                  <a:lnTo>
                    <a:pt x="6700" y="576"/>
                  </a:lnTo>
                  <a:close/>
                  <a:moveTo>
                    <a:pt x="11174" y="12398"/>
                  </a:moveTo>
                  <a:lnTo>
                    <a:pt x="11274" y="12423"/>
                  </a:lnTo>
                  <a:lnTo>
                    <a:pt x="11349" y="12448"/>
                  </a:lnTo>
                  <a:lnTo>
                    <a:pt x="11474" y="12523"/>
                  </a:lnTo>
                  <a:lnTo>
                    <a:pt x="11574" y="12648"/>
                  </a:lnTo>
                  <a:lnTo>
                    <a:pt x="11599" y="12723"/>
                  </a:lnTo>
                  <a:lnTo>
                    <a:pt x="11599" y="12798"/>
                  </a:lnTo>
                  <a:lnTo>
                    <a:pt x="2450" y="12798"/>
                  </a:lnTo>
                  <a:lnTo>
                    <a:pt x="2475" y="12723"/>
                  </a:lnTo>
                  <a:lnTo>
                    <a:pt x="2500" y="12648"/>
                  </a:lnTo>
                  <a:lnTo>
                    <a:pt x="2575" y="12523"/>
                  </a:lnTo>
                  <a:lnTo>
                    <a:pt x="2725" y="12448"/>
                  </a:lnTo>
                  <a:lnTo>
                    <a:pt x="2800" y="12423"/>
                  </a:lnTo>
                  <a:lnTo>
                    <a:pt x="2875" y="12398"/>
                  </a:lnTo>
                  <a:close/>
                  <a:moveTo>
                    <a:pt x="6675" y="1"/>
                  </a:moveTo>
                  <a:lnTo>
                    <a:pt x="6300" y="26"/>
                  </a:lnTo>
                  <a:lnTo>
                    <a:pt x="5950" y="76"/>
                  </a:lnTo>
                  <a:lnTo>
                    <a:pt x="5600" y="151"/>
                  </a:lnTo>
                  <a:lnTo>
                    <a:pt x="5275" y="226"/>
                  </a:lnTo>
                  <a:lnTo>
                    <a:pt x="4950" y="326"/>
                  </a:lnTo>
                  <a:lnTo>
                    <a:pt x="4625" y="426"/>
                  </a:lnTo>
                  <a:lnTo>
                    <a:pt x="4300" y="551"/>
                  </a:lnTo>
                  <a:lnTo>
                    <a:pt x="3975" y="701"/>
                  </a:lnTo>
                  <a:lnTo>
                    <a:pt x="3675" y="851"/>
                  </a:lnTo>
                  <a:lnTo>
                    <a:pt x="3375" y="1026"/>
                  </a:lnTo>
                  <a:lnTo>
                    <a:pt x="3100" y="1201"/>
                  </a:lnTo>
                  <a:lnTo>
                    <a:pt x="2825" y="1400"/>
                  </a:lnTo>
                  <a:lnTo>
                    <a:pt x="2550" y="1600"/>
                  </a:lnTo>
                  <a:lnTo>
                    <a:pt x="2300" y="1825"/>
                  </a:lnTo>
                  <a:lnTo>
                    <a:pt x="2051" y="2050"/>
                  </a:lnTo>
                  <a:lnTo>
                    <a:pt x="1826" y="2300"/>
                  </a:lnTo>
                  <a:lnTo>
                    <a:pt x="1601" y="2550"/>
                  </a:lnTo>
                  <a:lnTo>
                    <a:pt x="1401" y="2825"/>
                  </a:lnTo>
                  <a:lnTo>
                    <a:pt x="1201" y="3100"/>
                  </a:lnTo>
                  <a:lnTo>
                    <a:pt x="1026" y="3375"/>
                  </a:lnTo>
                  <a:lnTo>
                    <a:pt x="851" y="3675"/>
                  </a:lnTo>
                  <a:lnTo>
                    <a:pt x="701" y="3975"/>
                  </a:lnTo>
                  <a:lnTo>
                    <a:pt x="551" y="4300"/>
                  </a:lnTo>
                  <a:lnTo>
                    <a:pt x="426" y="4625"/>
                  </a:lnTo>
                  <a:lnTo>
                    <a:pt x="326" y="4950"/>
                  </a:lnTo>
                  <a:lnTo>
                    <a:pt x="226" y="5275"/>
                  </a:lnTo>
                  <a:lnTo>
                    <a:pt x="151" y="5625"/>
                  </a:lnTo>
                  <a:lnTo>
                    <a:pt x="76" y="5950"/>
                  </a:lnTo>
                  <a:lnTo>
                    <a:pt x="26" y="6300"/>
                  </a:lnTo>
                  <a:lnTo>
                    <a:pt x="1" y="6675"/>
                  </a:lnTo>
                  <a:lnTo>
                    <a:pt x="1" y="7024"/>
                  </a:lnTo>
                  <a:lnTo>
                    <a:pt x="1" y="7399"/>
                  </a:lnTo>
                  <a:lnTo>
                    <a:pt x="26" y="7749"/>
                  </a:lnTo>
                  <a:lnTo>
                    <a:pt x="76" y="8124"/>
                  </a:lnTo>
                  <a:lnTo>
                    <a:pt x="151" y="8474"/>
                  </a:lnTo>
                  <a:lnTo>
                    <a:pt x="226" y="8824"/>
                  </a:lnTo>
                  <a:lnTo>
                    <a:pt x="326" y="9149"/>
                  </a:lnTo>
                  <a:lnTo>
                    <a:pt x="451" y="9499"/>
                  </a:lnTo>
                  <a:lnTo>
                    <a:pt x="576" y="9824"/>
                  </a:lnTo>
                  <a:lnTo>
                    <a:pt x="726" y="10124"/>
                  </a:lnTo>
                  <a:lnTo>
                    <a:pt x="901" y="10449"/>
                  </a:lnTo>
                  <a:lnTo>
                    <a:pt x="1076" y="10749"/>
                  </a:lnTo>
                  <a:lnTo>
                    <a:pt x="1276" y="11024"/>
                  </a:lnTo>
                  <a:lnTo>
                    <a:pt x="1476" y="11324"/>
                  </a:lnTo>
                  <a:lnTo>
                    <a:pt x="1701" y="11574"/>
                  </a:lnTo>
                  <a:lnTo>
                    <a:pt x="1951" y="11849"/>
                  </a:lnTo>
                  <a:lnTo>
                    <a:pt x="2201" y="12099"/>
                  </a:lnTo>
                  <a:lnTo>
                    <a:pt x="2076" y="12249"/>
                  </a:lnTo>
                  <a:lnTo>
                    <a:pt x="1976" y="12398"/>
                  </a:lnTo>
                  <a:lnTo>
                    <a:pt x="1901" y="12598"/>
                  </a:lnTo>
                  <a:lnTo>
                    <a:pt x="1876" y="12798"/>
                  </a:lnTo>
                  <a:lnTo>
                    <a:pt x="401" y="12798"/>
                  </a:lnTo>
                  <a:lnTo>
                    <a:pt x="301" y="12823"/>
                  </a:lnTo>
                  <a:lnTo>
                    <a:pt x="201" y="12898"/>
                  </a:lnTo>
                  <a:lnTo>
                    <a:pt x="151" y="12973"/>
                  </a:lnTo>
                  <a:lnTo>
                    <a:pt x="126" y="13098"/>
                  </a:lnTo>
                  <a:lnTo>
                    <a:pt x="126" y="16373"/>
                  </a:lnTo>
                  <a:lnTo>
                    <a:pt x="151" y="16598"/>
                  </a:lnTo>
                  <a:lnTo>
                    <a:pt x="201" y="16798"/>
                  </a:lnTo>
                  <a:lnTo>
                    <a:pt x="301" y="16998"/>
                  </a:lnTo>
                  <a:lnTo>
                    <a:pt x="451" y="17148"/>
                  </a:lnTo>
                  <a:lnTo>
                    <a:pt x="601" y="17273"/>
                  </a:lnTo>
                  <a:lnTo>
                    <a:pt x="776" y="17373"/>
                  </a:lnTo>
                  <a:lnTo>
                    <a:pt x="976" y="17448"/>
                  </a:lnTo>
                  <a:lnTo>
                    <a:pt x="1201" y="17473"/>
                  </a:lnTo>
                  <a:lnTo>
                    <a:pt x="4400" y="17473"/>
                  </a:lnTo>
                  <a:lnTo>
                    <a:pt x="4500" y="17448"/>
                  </a:lnTo>
                  <a:lnTo>
                    <a:pt x="4600" y="17373"/>
                  </a:lnTo>
                  <a:lnTo>
                    <a:pt x="4650" y="17298"/>
                  </a:lnTo>
                  <a:lnTo>
                    <a:pt x="4675" y="17173"/>
                  </a:lnTo>
                  <a:lnTo>
                    <a:pt x="4650" y="17073"/>
                  </a:lnTo>
                  <a:lnTo>
                    <a:pt x="4600" y="16973"/>
                  </a:lnTo>
                  <a:lnTo>
                    <a:pt x="4500" y="16898"/>
                  </a:lnTo>
                  <a:lnTo>
                    <a:pt x="1201" y="16898"/>
                  </a:lnTo>
                  <a:lnTo>
                    <a:pt x="1101" y="16873"/>
                  </a:lnTo>
                  <a:lnTo>
                    <a:pt x="1001" y="16848"/>
                  </a:lnTo>
                  <a:lnTo>
                    <a:pt x="926" y="16798"/>
                  </a:lnTo>
                  <a:lnTo>
                    <a:pt x="851" y="16748"/>
                  </a:lnTo>
                  <a:lnTo>
                    <a:pt x="776" y="16673"/>
                  </a:lnTo>
                  <a:lnTo>
                    <a:pt x="751" y="16573"/>
                  </a:lnTo>
                  <a:lnTo>
                    <a:pt x="701" y="16473"/>
                  </a:lnTo>
                  <a:lnTo>
                    <a:pt x="701" y="16373"/>
                  </a:lnTo>
                  <a:lnTo>
                    <a:pt x="701" y="13398"/>
                  </a:lnTo>
                  <a:lnTo>
                    <a:pt x="13349" y="13398"/>
                  </a:lnTo>
                  <a:lnTo>
                    <a:pt x="13349" y="16373"/>
                  </a:lnTo>
                  <a:lnTo>
                    <a:pt x="13349" y="16473"/>
                  </a:lnTo>
                  <a:lnTo>
                    <a:pt x="13324" y="16573"/>
                  </a:lnTo>
                  <a:lnTo>
                    <a:pt x="13274" y="16673"/>
                  </a:lnTo>
                  <a:lnTo>
                    <a:pt x="13199" y="16748"/>
                  </a:lnTo>
                  <a:lnTo>
                    <a:pt x="13124" y="16798"/>
                  </a:lnTo>
                  <a:lnTo>
                    <a:pt x="13049" y="16848"/>
                  </a:lnTo>
                  <a:lnTo>
                    <a:pt x="12949" y="16873"/>
                  </a:lnTo>
                  <a:lnTo>
                    <a:pt x="12849" y="16898"/>
                  </a:lnTo>
                  <a:lnTo>
                    <a:pt x="5625" y="16898"/>
                  </a:lnTo>
                  <a:lnTo>
                    <a:pt x="5525" y="16973"/>
                  </a:lnTo>
                  <a:lnTo>
                    <a:pt x="5475" y="17073"/>
                  </a:lnTo>
                  <a:lnTo>
                    <a:pt x="5450" y="17173"/>
                  </a:lnTo>
                  <a:lnTo>
                    <a:pt x="5475" y="17298"/>
                  </a:lnTo>
                  <a:lnTo>
                    <a:pt x="5525" y="17373"/>
                  </a:lnTo>
                  <a:lnTo>
                    <a:pt x="5625" y="17448"/>
                  </a:lnTo>
                  <a:lnTo>
                    <a:pt x="5725" y="17473"/>
                  </a:lnTo>
                  <a:lnTo>
                    <a:pt x="12849" y="17473"/>
                  </a:lnTo>
                  <a:lnTo>
                    <a:pt x="13074" y="17448"/>
                  </a:lnTo>
                  <a:lnTo>
                    <a:pt x="13274" y="17373"/>
                  </a:lnTo>
                  <a:lnTo>
                    <a:pt x="13449" y="17273"/>
                  </a:lnTo>
                  <a:lnTo>
                    <a:pt x="13624" y="17148"/>
                  </a:lnTo>
                  <a:lnTo>
                    <a:pt x="13748" y="16998"/>
                  </a:lnTo>
                  <a:lnTo>
                    <a:pt x="13848" y="16798"/>
                  </a:lnTo>
                  <a:lnTo>
                    <a:pt x="13898" y="16598"/>
                  </a:lnTo>
                  <a:lnTo>
                    <a:pt x="13923" y="16373"/>
                  </a:lnTo>
                  <a:lnTo>
                    <a:pt x="13923" y="13098"/>
                  </a:lnTo>
                  <a:lnTo>
                    <a:pt x="13898" y="12973"/>
                  </a:lnTo>
                  <a:lnTo>
                    <a:pt x="13848" y="12898"/>
                  </a:lnTo>
                  <a:lnTo>
                    <a:pt x="13748" y="12823"/>
                  </a:lnTo>
                  <a:lnTo>
                    <a:pt x="13649" y="12798"/>
                  </a:lnTo>
                  <a:lnTo>
                    <a:pt x="12174" y="12798"/>
                  </a:lnTo>
                  <a:lnTo>
                    <a:pt x="12149" y="12598"/>
                  </a:lnTo>
                  <a:lnTo>
                    <a:pt x="12099" y="12423"/>
                  </a:lnTo>
                  <a:lnTo>
                    <a:pt x="11999" y="12249"/>
                  </a:lnTo>
                  <a:lnTo>
                    <a:pt x="11874" y="12124"/>
                  </a:lnTo>
                  <a:lnTo>
                    <a:pt x="12174" y="11799"/>
                  </a:lnTo>
                  <a:lnTo>
                    <a:pt x="12449" y="11499"/>
                  </a:lnTo>
                  <a:lnTo>
                    <a:pt x="12724" y="11149"/>
                  </a:lnTo>
                  <a:lnTo>
                    <a:pt x="12974" y="10799"/>
                  </a:lnTo>
                  <a:lnTo>
                    <a:pt x="13224" y="10349"/>
                  </a:lnTo>
                  <a:lnTo>
                    <a:pt x="13424" y="9924"/>
                  </a:lnTo>
                  <a:lnTo>
                    <a:pt x="13624" y="9449"/>
                  </a:lnTo>
                  <a:lnTo>
                    <a:pt x="13773" y="8999"/>
                  </a:lnTo>
                  <a:lnTo>
                    <a:pt x="13898" y="8499"/>
                  </a:lnTo>
                  <a:lnTo>
                    <a:pt x="13973" y="8024"/>
                  </a:lnTo>
                  <a:lnTo>
                    <a:pt x="14048" y="7524"/>
                  </a:lnTo>
                  <a:lnTo>
                    <a:pt x="14048" y="7024"/>
                  </a:lnTo>
                  <a:lnTo>
                    <a:pt x="14048" y="6675"/>
                  </a:lnTo>
                  <a:lnTo>
                    <a:pt x="14023" y="6300"/>
                  </a:lnTo>
                  <a:lnTo>
                    <a:pt x="13973" y="5950"/>
                  </a:lnTo>
                  <a:lnTo>
                    <a:pt x="13923" y="5625"/>
                  </a:lnTo>
                  <a:lnTo>
                    <a:pt x="13823" y="5275"/>
                  </a:lnTo>
                  <a:lnTo>
                    <a:pt x="13748" y="4950"/>
                  </a:lnTo>
                  <a:lnTo>
                    <a:pt x="13624" y="4625"/>
                  </a:lnTo>
                  <a:lnTo>
                    <a:pt x="13499" y="4300"/>
                  </a:lnTo>
                  <a:lnTo>
                    <a:pt x="13349" y="3975"/>
                  </a:lnTo>
                  <a:lnTo>
                    <a:pt x="13199" y="3675"/>
                  </a:lnTo>
                  <a:lnTo>
                    <a:pt x="13024" y="3375"/>
                  </a:lnTo>
                  <a:lnTo>
                    <a:pt x="12849" y="3100"/>
                  </a:lnTo>
                  <a:lnTo>
                    <a:pt x="12649" y="2825"/>
                  </a:lnTo>
                  <a:lnTo>
                    <a:pt x="12449" y="2550"/>
                  </a:lnTo>
                  <a:lnTo>
                    <a:pt x="12224" y="2300"/>
                  </a:lnTo>
                  <a:lnTo>
                    <a:pt x="11999" y="2050"/>
                  </a:lnTo>
                  <a:lnTo>
                    <a:pt x="11749" y="1825"/>
                  </a:lnTo>
                  <a:lnTo>
                    <a:pt x="11499" y="1600"/>
                  </a:lnTo>
                  <a:lnTo>
                    <a:pt x="11224" y="1400"/>
                  </a:lnTo>
                  <a:lnTo>
                    <a:pt x="10949" y="1201"/>
                  </a:lnTo>
                  <a:lnTo>
                    <a:pt x="10674" y="1026"/>
                  </a:lnTo>
                  <a:lnTo>
                    <a:pt x="10374" y="851"/>
                  </a:lnTo>
                  <a:lnTo>
                    <a:pt x="10074" y="701"/>
                  </a:lnTo>
                  <a:lnTo>
                    <a:pt x="9749" y="551"/>
                  </a:lnTo>
                  <a:lnTo>
                    <a:pt x="9449" y="426"/>
                  </a:lnTo>
                  <a:lnTo>
                    <a:pt x="9124" y="326"/>
                  </a:lnTo>
                  <a:lnTo>
                    <a:pt x="8774" y="226"/>
                  </a:lnTo>
                  <a:lnTo>
                    <a:pt x="8449" y="151"/>
                  </a:lnTo>
                  <a:lnTo>
                    <a:pt x="8099" y="76"/>
                  </a:lnTo>
                  <a:lnTo>
                    <a:pt x="7750" y="26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3"/>
            <p:cNvSpPr/>
            <p:nvPr/>
          </p:nvSpPr>
          <p:spPr>
            <a:xfrm>
              <a:off x="6553875" y="1937650"/>
              <a:ext cx="85650" cy="100625"/>
            </a:xfrm>
            <a:custGeom>
              <a:avLst/>
              <a:gdLst/>
              <a:ahLst/>
              <a:cxnLst/>
              <a:rect l="l" t="t" r="r" b="b"/>
              <a:pathLst>
                <a:path w="3426" h="4025" extrusionOk="0">
                  <a:moveTo>
                    <a:pt x="1726" y="1050"/>
                  </a:moveTo>
                  <a:lnTo>
                    <a:pt x="1875" y="1275"/>
                  </a:lnTo>
                  <a:lnTo>
                    <a:pt x="2050" y="1525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0" y="2475"/>
                  </a:lnTo>
                  <a:lnTo>
                    <a:pt x="1875" y="2725"/>
                  </a:lnTo>
                  <a:lnTo>
                    <a:pt x="1726" y="2975"/>
                  </a:lnTo>
                  <a:lnTo>
                    <a:pt x="1576" y="2725"/>
                  </a:lnTo>
                  <a:lnTo>
                    <a:pt x="1376" y="2475"/>
                  </a:lnTo>
                  <a:lnTo>
                    <a:pt x="1151" y="2225"/>
                  </a:lnTo>
                  <a:lnTo>
                    <a:pt x="876" y="2000"/>
                  </a:lnTo>
                  <a:lnTo>
                    <a:pt x="1151" y="1775"/>
                  </a:lnTo>
                  <a:lnTo>
                    <a:pt x="1376" y="1525"/>
                  </a:lnTo>
                  <a:lnTo>
                    <a:pt x="1576" y="1275"/>
                  </a:lnTo>
                  <a:lnTo>
                    <a:pt x="1726" y="1050"/>
                  </a:lnTo>
                  <a:close/>
                  <a:moveTo>
                    <a:pt x="1726" y="0"/>
                  </a:moveTo>
                  <a:lnTo>
                    <a:pt x="1626" y="25"/>
                  </a:lnTo>
                  <a:lnTo>
                    <a:pt x="1551" y="75"/>
                  </a:lnTo>
                  <a:lnTo>
                    <a:pt x="1476" y="125"/>
                  </a:lnTo>
                  <a:lnTo>
                    <a:pt x="1451" y="225"/>
                  </a:lnTo>
                  <a:lnTo>
                    <a:pt x="1376" y="425"/>
                  </a:lnTo>
                  <a:lnTo>
                    <a:pt x="1301" y="625"/>
                  </a:lnTo>
                  <a:lnTo>
                    <a:pt x="1176" y="850"/>
                  </a:lnTo>
                  <a:lnTo>
                    <a:pt x="1001" y="1100"/>
                  </a:lnTo>
                  <a:lnTo>
                    <a:pt x="776" y="1325"/>
                  </a:lnTo>
                  <a:lnTo>
                    <a:pt x="651" y="1450"/>
                  </a:lnTo>
                  <a:lnTo>
                    <a:pt x="501" y="1550"/>
                  </a:lnTo>
                  <a:lnTo>
                    <a:pt x="351" y="1650"/>
                  </a:lnTo>
                  <a:lnTo>
                    <a:pt x="176" y="1750"/>
                  </a:lnTo>
                  <a:lnTo>
                    <a:pt x="101" y="1775"/>
                  </a:lnTo>
                  <a:lnTo>
                    <a:pt x="51" y="1850"/>
                  </a:lnTo>
                  <a:lnTo>
                    <a:pt x="26" y="1925"/>
                  </a:lnTo>
                  <a:lnTo>
                    <a:pt x="1" y="2000"/>
                  </a:lnTo>
                  <a:lnTo>
                    <a:pt x="26" y="2100"/>
                  </a:lnTo>
                  <a:lnTo>
                    <a:pt x="51" y="2175"/>
                  </a:lnTo>
                  <a:lnTo>
                    <a:pt x="101" y="2225"/>
                  </a:lnTo>
                  <a:lnTo>
                    <a:pt x="176" y="2275"/>
                  </a:lnTo>
                  <a:lnTo>
                    <a:pt x="351" y="2350"/>
                  </a:lnTo>
                  <a:lnTo>
                    <a:pt x="501" y="2450"/>
                  </a:lnTo>
                  <a:lnTo>
                    <a:pt x="651" y="2575"/>
                  </a:lnTo>
                  <a:lnTo>
                    <a:pt x="776" y="2675"/>
                  </a:lnTo>
                  <a:lnTo>
                    <a:pt x="1001" y="2925"/>
                  </a:lnTo>
                  <a:lnTo>
                    <a:pt x="1176" y="3175"/>
                  </a:lnTo>
                  <a:lnTo>
                    <a:pt x="1301" y="3400"/>
                  </a:lnTo>
                  <a:lnTo>
                    <a:pt x="1376" y="3599"/>
                  </a:lnTo>
                  <a:lnTo>
                    <a:pt x="1451" y="3799"/>
                  </a:lnTo>
                  <a:lnTo>
                    <a:pt x="1476" y="3874"/>
                  </a:lnTo>
                  <a:lnTo>
                    <a:pt x="1551" y="3949"/>
                  </a:lnTo>
                  <a:lnTo>
                    <a:pt x="1626" y="3999"/>
                  </a:lnTo>
                  <a:lnTo>
                    <a:pt x="1726" y="4024"/>
                  </a:lnTo>
                  <a:lnTo>
                    <a:pt x="1825" y="3999"/>
                  </a:lnTo>
                  <a:lnTo>
                    <a:pt x="1900" y="3949"/>
                  </a:lnTo>
                  <a:lnTo>
                    <a:pt x="1950" y="3874"/>
                  </a:lnTo>
                  <a:lnTo>
                    <a:pt x="2000" y="3799"/>
                  </a:lnTo>
                  <a:lnTo>
                    <a:pt x="2075" y="3599"/>
                  </a:lnTo>
                  <a:lnTo>
                    <a:pt x="2150" y="3400"/>
                  </a:lnTo>
                  <a:lnTo>
                    <a:pt x="2275" y="3175"/>
                  </a:lnTo>
                  <a:lnTo>
                    <a:pt x="2450" y="2925"/>
                  </a:lnTo>
                  <a:lnTo>
                    <a:pt x="2650" y="2675"/>
                  </a:lnTo>
                  <a:lnTo>
                    <a:pt x="2775" y="2575"/>
                  </a:lnTo>
                  <a:lnTo>
                    <a:pt x="2925" y="2450"/>
                  </a:lnTo>
                  <a:lnTo>
                    <a:pt x="3075" y="2350"/>
                  </a:lnTo>
                  <a:lnTo>
                    <a:pt x="3250" y="2275"/>
                  </a:lnTo>
                  <a:lnTo>
                    <a:pt x="3325" y="2225"/>
                  </a:lnTo>
                  <a:lnTo>
                    <a:pt x="3375" y="2175"/>
                  </a:lnTo>
                  <a:lnTo>
                    <a:pt x="3425" y="2100"/>
                  </a:lnTo>
                  <a:lnTo>
                    <a:pt x="3425" y="2000"/>
                  </a:lnTo>
                  <a:lnTo>
                    <a:pt x="3425" y="1925"/>
                  </a:lnTo>
                  <a:lnTo>
                    <a:pt x="3400" y="1850"/>
                  </a:lnTo>
                  <a:lnTo>
                    <a:pt x="3325" y="1775"/>
                  </a:lnTo>
                  <a:lnTo>
                    <a:pt x="3250" y="1750"/>
                  </a:lnTo>
                  <a:lnTo>
                    <a:pt x="3075" y="1650"/>
                  </a:lnTo>
                  <a:lnTo>
                    <a:pt x="2925" y="1550"/>
                  </a:lnTo>
                  <a:lnTo>
                    <a:pt x="2775" y="1450"/>
                  </a:lnTo>
                  <a:lnTo>
                    <a:pt x="2650" y="1325"/>
                  </a:lnTo>
                  <a:lnTo>
                    <a:pt x="2450" y="1100"/>
                  </a:lnTo>
                  <a:lnTo>
                    <a:pt x="2275" y="850"/>
                  </a:lnTo>
                  <a:lnTo>
                    <a:pt x="2150" y="625"/>
                  </a:lnTo>
                  <a:lnTo>
                    <a:pt x="2075" y="425"/>
                  </a:lnTo>
                  <a:lnTo>
                    <a:pt x="2000" y="225"/>
                  </a:lnTo>
                  <a:lnTo>
                    <a:pt x="1950" y="125"/>
                  </a:lnTo>
                  <a:lnTo>
                    <a:pt x="1900" y="75"/>
                  </a:lnTo>
                  <a:lnTo>
                    <a:pt x="1825" y="25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3"/>
            <p:cNvSpPr/>
            <p:nvPr/>
          </p:nvSpPr>
          <p:spPr>
            <a:xfrm>
              <a:off x="6213950" y="2249450"/>
              <a:ext cx="47500" cy="47525"/>
            </a:xfrm>
            <a:custGeom>
              <a:avLst/>
              <a:gdLst/>
              <a:ahLst/>
              <a:cxnLst/>
              <a:rect l="l" t="t" r="r" b="b"/>
              <a:pathLst>
                <a:path w="1900" h="1901" extrusionOk="0">
                  <a:moveTo>
                    <a:pt x="950" y="1"/>
                  </a:moveTo>
                  <a:lnTo>
                    <a:pt x="825" y="26"/>
                  </a:lnTo>
                  <a:lnTo>
                    <a:pt x="750" y="76"/>
                  </a:lnTo>
                  <a:lnTo>
                    <a:pt x="675" y="176"/>
                  </a:lnTo>
                  <a:lnTo>
                    <a:pt x="650" y="276"/>
                  </a:lnTo>
                  <a:lnTo>
                    <a:pt x="650" y="676"/>
                  </a:lnTo>
                  <a:lnTo>
                    <a:pt x="175" y="676"/>
                  </a:lnTo>
                  <a:lnTo>
                    <a:pt x="75" y="751"/>
                  </a:lnTo>
                  <a:lnTo>
                    <a:pt x="25" y="851"/>
                  </a:lnTo>
                  <a:lnTo>
                    <a:pt x="0" y="951"/>
                  </a:lnTo>
                  <a:lnTo>
                    <a:pt x="25" y="1076"/>
                  </a:lnTo>
                  <a:lnTo>
                    <a:pt x="75" y="1151"/>
                  </a:lnTo>
                  <a:lnTo>
                    <a:pt x="175" y="1226"/>
                  </a:lnTo>
                  <a:lnTo>
                    <a:pt x="275" y="1251"/>
                  </a:lnTo>
                  <a:lnTo>
                    <a:pt x="650" y="1251"/>
                  </a:lnTo>
                  <a:lnTo>
                    <a:pt x="650" y="1626"/>
                  </a:lnTo>
                  <a:lnTo>
                    <a:pt x="675" y="1726"/>
                  </a:lnTo>
                  <a:lnTo>
                    <a:pt x="750" y="1826"/>
                  </a:lnTo>
                  <a:lnTo>
                    <a:pt x="825" y="1876"/>
                  </a:lnTo>
                  <a:lnTo>
                    <a:pt x="950" y="1901"/>
                  </a:lnTo>
                  <a:lnTo>
                    <a:pt x="1050" y="1876"/>
                  </a:lnTo>
                  <a:lnTo>
                    <a:pt x="1150" y="1826"/>
                  </a:lnTo>
                  <a:lnTo>
                    <a:pt x="1225" y="1726"/>
                  </a:lnTo>
                  <a:lnTo>
                    <a:pt x="1250" y="1626"/>
                  </a:lnTo>
                  <a:lnTo>
                    <a:pt x="1250" y="1251"/>
                  </a:lnTo>
                  <a:lnTo>
                    <a:pt x="1625" y="1251"/>
                  </a:lnTo>
                  <a:lnTo>
                    <a:pt x="1725" y="1226"/>
                  </a:lnTo>
                  <a:lnTo>
                    <a:pt x="1825" y="1151"/>
                  </a:lnTo>
                  <a:lnTo>
                    <a:pt x="1875" y="1076"/>
                  </a:lnTo>
                  <a:lnTo>
                    <a:pt x="1900" y="951"/>
                  </a:lnTo>
                  <a:lnTo>
                    <a:pt x="1875" y="851"/>
                  </a:lnTo>
                  <a:lnTo>
                    <a:pt x="1825" y="751"/>
                  </a:lnTo>
                  <a:lnTo>
                    <a:pt x="1725" y="676"/>
                  </a:lnTo>
                  <a:lnTo>
                    <a:pt x="1250" y="676"/>
                  </a:lnTo>
                  <a:lnTo>
                    <a:pt x="1250" y="276"/>
                  </a:lnTo>
                  <a:lnTo>
                    <a:pt x="1225" y="176"/>
                  </a:lnTo>
                  <a:lnTo>
                    <a:pt x="1150" y="76"/>
                  </a:lnTo>
                  <a:lnTo>
                    <a:pt x="1050" y="26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3"/>
            <p:cNvSpPr/>
            <p:nvPr/>
          </p:nvSpPr>
          <p:spPr>
            <a:xfrm>
              <a:off x="6153325" y="2123850"/>
              <a:ext cx="85625" cy="100025"/>
            </a:xfrm>
            <a:custGeom>
              <a:avLst/>
              <a:gdLst/>
              <a:ahLst/>
              <a:cxnLst/>
              <a:rect l="l" t="t" r="r" b="b"/>
              <a:pathLst>
                <a:path w="3425" h="4001" extrusionOk="0">
                  <a:moveTo>
                    <a:pt x="1700" y="1051"/>
                  </a:moveTo>
                  <a:lnTo>
                    <a:pt x="1850" y="1276"/>
                  </a:lnTo>
                  <a:lnTo>
                    <a:pt x="2050" y="1526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0" y="2475"/>
                  </a:lnTo>
                  <a:lnTo>
                    <a:pt x="1850" y="2725"/>
                  </a:lnTo>
                  <a:lnTo>
                    <a:pt x="1700" y="2975"/>
                  </a:lnTo>
                  <a:lnTo>
                    <a:pt x="1550" y="2725"/>
                  </a:lnTo>
                  <a:lnTo>
                    <a:pt x="1375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375" y="1526"/>
                  </a:lnTo>
                  <a:lnTo>
                    <a:pt x="1550" y="1276"/>
                  </a:lnTo>
                  <a:lnTo>
                    <a:pt x="1700" y="1051"/>
                  </a:lnTo>
                  <a:close/>
                  <a:moveTo>
                    <a:pt x="1700" y="1"/>
                  </a:moveTo>
                  <a:lnTo>
                    <a:pt x="1625" y="26"/>
                  </a:lnTo>
                  <a:lnTo>
                    <a:pt x="1525" y="51"/>
                  </a:lnTo>
                  <a:lnTo>
                    <a:pt x="1475" y="126"/>
                  </a:lnTo>
                  <a:lnTo>
                    <a:pt x="1425" y="226"/>
                  </a:lnTo>
                  <a:lnTo>
                    <a:pt x="1350" y="426"/>
                  </a:lnTo>
                  <a:lnTo>
                    <a:pt x="1275" y="601"/>
                  </a:lnTo>
                  <a:lnTo>
                    <a:pt x="1150" y="851"/>
                  </a:lnTo>
                  <a:lnTo>
                    <a:pt x="1000" y="1101"/>
                  </a:lnTo>
                  <a:lnTo>
                    <a:pt x="775" y="1326"/>
                  </a:lnTo>
                  <a:lnTo>
                    <a:pt x="650" y="1451"/>
                  </a:lnTo>
                  <a:lnTo>
                    <a:pt x="501" y="1551"/>
                  </a:lnTo>
                  <a:lnTo>
                    <a:pt x="351" y="1651"/>
                  </a:lnTo>
                  <a:lnTo>
                    <a:pt x="176" y="1725"/>
                  </a:lnTo>
                  <a:lnTo>
                    <a:pt x="101" y="1775"/>
                  </a:lnTo>
                  <a:lnTo>
                    <a:pt x="51" y="1850"/>
                  </a:lnTo>
                  <a:lnTo>
                    <a:pt x="1" y="1925"/>
                  </a:lnTo>
                  <a:lnTo>
                    <a:pt x="1" y="2000"/>
                  </a:lnTo>
                  <a:lnTo>
                    <a:pt x="1" y="2100"/>
                  </a:lnTo>
                  <a:lnTo>
                    <a:pt x="51" y="2175"/>
                  </a:lnTo>
                  <a:lnTo>
                    <a:pt x="101" y="2225"/>
                  </a:lnTo>
                  <a:lnTo>
                    <a:pt x="176" y="2275"/>
                  </a:lnTo>
                  <a:lnTo>
                    <a:pt x="351" y="2350"/>
                  </a:lnTo>
                  <a:lnTo>
                    <a:pt x="501" y="2450"/>
                  </a:lnTo>
                  <a:lnTo>
                    <a:pt x="650" y="2550"/>
                  </a:lnTo>
                  <a:lnTo>
                    <a:pt x="775" y="2675"/>
                  </a:lnTo>
                  <a:lnTo>
                    <a:pt x="1000" y="2925"/>
                  </a:lnTo>
                  <a:lnTo>
                    <a:pt x="1150" y="3175"/>
                  </a:lnTo>
                  <a:lnTo>
                    <a:pt x="1275" y="3400"/>
                  </a:lnTo>
                  <a:lnTo>
                    <a:pt x="1350" y="3600"/>
                  </a:lnTo>
                  <a:lnTo>
                    <a:pt x="1425" y="3800"/>
                  </a:lnTo>
                  <a:lnTo>
                    <a:pt x="1475" y="3875"/>
                  </a:lnTo>
                  <a:lnTo>
                    <a:pt x="1525" y="3950"/>
                  </a:lnTo>
                  <a:lnTo>
                    <a:pt x="1625" y="4000"/>
                  </a:lnTo>
                  <a:lnTo>
                    <a:pt x="1800" y="4000"/>
                  </a:lnTo>
                  <a:lnTo>
                    <a:pt x="1900" y="3950"/>
                  </a:lnTo>
                  <a:lnTo>
                    <a:pt x="1950" y="3875"/>
                  </a:lnTo>
                  <a:lnTo>
                    <a:pt x="2000" y="3800"/>
                  </a:lnTo>
                  <a:lnTo>
                    <a:pt x="2050" y="3600"/>
                  </a:lnTo>
                  <a:lnTo>
                    <a:pt x="2150" y="3400"/>
                  </a:lnTo>
                  <a:lnTo>
                    <a:pt x="2250" y="3175"/>
                  </a:lnTo>
                  <a:lnTo>
                    <a:pt x="2425" y="2925"/>
                  </a:lnTo>
                  <a:lnTo>
                    <a:pt x="2650" y="2675"/>
                  </a:lnTo>
                  <a:lnTo>
                    <a:pt x="2775" y="2550"/>
                  </a:lnTo>
                  <a:lnTo>
                    <a:pt x="2925" y="2450"/>
                  </a:lnTo>
                  <a:lnTo>
                    <a:pt x="3075" y="2350"/>
                  </a:lnTo>
                  <a:lnTo>
                    <a:pt x="3250" y="2275"/>
                  </a:lnTo>
                  <a:lnTo>
                    <a:pt x="3325" y="2225"/>
                  </a:lnTo>
                  <a:lnTo>
                    <a:pt x="3375" y="2175"/>
                  </a:lnTo>
                  <a:lnTo>
                    <a:pt x="3425" y="2100"/>
                  </a:lnTo>
                  <a:lnTo>
                    <a:pt x="3425" y="2000"/>
                  </a:lnTo>
                  <a:lnTo>
                    <a:pt x="3425" y="1925"/>
                  </a:lnTo>
                  <a:lnTo>
                    <a:pt x="3375" y="1850"/>
                  </a:lnTo>
                  <a:lnTo>
                    <a:pt x="3325" y="1775"/>
                  </a:lnTo>
                  <a:lnTo>
                    <a:pt x="3250" y="1725"/>
                  </a:lnTo>
                  <a:lnTo>
                    <a:pt x="3075" y="1651"/>
                  </a:lnTo>
                  <a:lnTo>
                    <a:pt x="2925" y="1551"/>
                  </a:lnTo>
                  <a:lnTo>
                    <a:pt x="2775" y="1451"/>
                  </a:lnTo>
                  <a:lnTo>
                    <a:pt x="2650" y="1326"/>
                  </a:lnTo>
                  <a:lnTo>
                    <a:pt x="2425" y="1101"/>
                  </a:lnTo>
                  <a:lnTo>
                    <a:pt x="2250" y="851"/>
                  </a:lnTo>
                  <a:lnTo>
                    <a:pt x="2150" y="601"/>
                  </a:lnTo>
                  <a:lnTo>
                    <a:pt x="2050" y="426"/>
                  </a:lnTo>
                  <a:lnTo>
                    <a:pt x="2000" y="226"/>
                  </a:lnTo>
                  <a:lnTo>
                    <a:pt x="1950" y="126"/>
                  </a:lnTo>
                  <a:lnTo>
                    <a:pt x="1875" y="51"/>
                  </a:lnTo>
                  <a:lnTo>
                    <a:pt x="1800" y="26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93"/>
          <p:cNvGrpSpPr/>
          <p:nvPr/>
        </p:nvGrpSpPr>
        <p:grpSpPr>
          <a:xfrm>
            <a:off x="3166037" y="1742250"/>
            <a:ext cx="164994" cy="287991"/>
            <a:chOff x="343100" y="2611275"/>
            <a:chExt cx="282475" cy="493050"/>
          </a:xfrm>
        </p:grpSpPr>
        <p:sp>
          <p:nvSpPr>
            <p:cNvPr id="1510" name="Google Shape;1510;p93"/>
            <p:cNvSpPr/>
            <p:nvPr/>
          </p:nvSpPr>
          <p:spPr>
            <a:xfrm>
              <a:off x="416200" y="3019325"/>
              <a:ext cx="19400" cy="19400"/>
            </a:xfrm>
            <a:custGeom>
              <a:avLst/>
              <a:gdLst/>
              <a:ahLst/>
              <a:cxnLst/>
              <a:rect l="l" t="t" r="r" b="b"/>
              <a:pathLst>
                <a:path w="776" h="776" extrusionOk="0">
                  <a:moveTo>
                    <a:pt x="301" y="0"/>
                  </a:moveTo>
                  <a:lnTo>
                    <a:pt x="226" y="25"/>
                  </a:lnTo>
                  <a:lnTo>
                    <a:pt x="176" y="75"/>
                  </a:lnTo>
                  <a:lnTo>
                    <a:pt x="76" y="175"/>
                  </a:lnTo>
                  <a:lnTo>
                    <a:pt x="1" y="325"/>
                  </a:lnTo>
                  <a:lnTo>
                    <a:pt x="1" y="400"/>
                  </a:lnTo>
                  <a:lnTo>
                    <a:pt x="26" y="475"/>
                  </a:lnTo>
                  <a:lnTo>
                    <a:pt x="51" y="550"/>
                  </a:lnTo>
                  <a:lnTo>
                    <a:pt x="76" y="600"/>
                  </a:lnTo>
                  <a:lnTo>
                    <a:pt x="201" y="700"/>
                  </a:lnTo>
                  <a:lnTo>
                    <a:pt x="326" y="750"/>
                  </a:lnTo>
                  <a:lnTo>
                    <a:pt x="401" y="775"/>
                  </a:lnTo>
                  <a:lnTo>
                    <a:pt x="476" y="750"/>
                  </a:lnTo>
                  <a:lnTo>
                    <a:pt x="551" y="725"/>
                  </a:lnTo>
                  <a:lnTo>
                    <a:pt x="626" y="700"/>
                  </a:lnTo>
                  <a:lnTo>
                    <a:pt x="726" y="575"/>
                  </a:lnTo>
                  <a:lnTo>
                    <a:pt x="776" y="450"/>
                  </a:lnTo>
                  <a:lnTo>
                    <a:pt x="776" y="375"/>
                  </a:lnTo>
                  <a:lnTo>
                    <a:pt x="776" y="300"/>
                  </a:lnTo>
                  <a:lnTo>
                    <a:pt x="751" y="225"/>
                  </a:lnTo>
                  <a:lnTo>
                    <a:pt x="701" y="150"/>
                  </a:lnTo>
                  <a:lnTo>
                    <a:pt x="601" y="5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3"/>
            <p:cNvSpPr/>
            <p:nvPr/>
          </p:nvSpPr>
          <p:spPr>
            <a:xfrm>
              <a:off x="455575" y="3019325"/>
              <a:ext cx="18775" cy="19400"/>
            </a:xfrm>
            <a:custGeom>
              <a:avLst/>
              <a:gdLst/>
              <a:ahLst/>
              <a:cxnLst/>
              <a:rect l="l" t="t" r="r" b="b"/>
              <a:pathLst>
                <a:path w="751" h="776" extrusionOk="0">
                  <a:moveTo>
                    <a:pt x="375" y="0"/>
                  </a:moveTo>
                  <a:lnTo>
                    <a:pt x="225" y="25"/>
                  </a:lnTo>
                  <a:lnTo>
                    <a:pt x="100" y="125"/>
                  </a:lnTo>
                  <a:lnTo>
                    <a:pt x="50" y="175"/>
                  </a:lnTo>
                  <a:lnTo>
                    <a:pt x="25" y="250"/>
                  </a:lnTo>
                  <a:lnTo>
                    <a:pt x="0" y="325"/>
                  </a:lnTo>
                  <a:lnTo>
                    <a:pt x="0" y="400"/>
                  </a:lnTo>
                  <a:lnTo>
                    <a:pt x="25" y="525"/>
                  </a:lnTo>
                  <a:lnTo>
                    <a:pt x="100" y="650"/>
                  </a:lnTo>
                  <a:lnTo>
                    <a:pt x="150" y="700"/>
                  </a:lnTo>
                  <a:lnTo>
                    <a:pt x="225" y="750"/>
                  </a:lnTo>
                  <a:lnTo>
                    <a:pt x="300" y="775"/>
                  </a:lnTo>
                  <a:lnTo>
                    <a:pt x="375" y="775"/>
                  </a:lnTo>
                  <a:lnTo>
                    <a:pt x="525" y="750"/>
                  </a:lnTo>
                  <a:lnTo>
                    <a:pt x="650" y="650"/>
                  </a:lnTo>
                  <a:lnTo>
                    <a:pt x="700" y="600"/>
                  </a:lnTo>
                  <a:lnTo>
                    <a:pt x="725" y="525"/>
                  </a:lnTo>
                  <a:lnTo>
                    <a:pt x="750" y="450"/>
                  </a:lnTo>
                  <a:lnTo>
                    <a:pt x="750" y="375"/>
                  </a:lnTo>
                  <a:lnTo>
                    <a:pt x="725" y="250"/>
                  </a:lnTo>
                  <a:lnTo>
                    <a:pt x="650" y="125"/>
                  </a:lnTo>
                  <a:lnTo>
                    <a:pt x="600" y="75"/>
                  </a:lnTo>
                  <a:lnTo>
                    <a:pt x="525" y="2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3"/>
            <p:cNvSpPr/>
            <p:nvPr/>
          </p:nvSpPr>
          <p:spPr>
            <a:xfrm>
              <a:off x="494325" y="3019325"/>
              <a:ext cx="19400" cy="19400"/>
            </a:xfrm>
            <a:custGeom>
              <a:avLst/>
              <a:gdLst/>
              <a:ahLst/>
              <a:cxnLst/>
              <a:rect l="l" t="t" r="r" b="b"/>
              <a:pathLst>
                <a:path w="776" h="776" extrusionOk="0">
                  <a:moveTo>
                    <a:pt x="300" y="0"/>
                  </a:moveTo>
                  <a:lnTo>
                    <a:pt x="225" y="25"/>
                  </a:lnTo>
                  <a:lnTo>
                    <a:pt x="100" y="100"/>
                  </a:lnTo>
                  <a:lnTo>
                    <a:pt x="25" y="225"/>
                  </a:lnTo>
                  <a:lnTo>
                    <a:pt x="0" y="300"/>
                  </a:lnTo>
                  <a:lnTo>
                    <a:pt x="0" y="375"/>
                  </a:lnTo>
                  <a:lnTo>
                    <a:pt x="0" y="450"/>
                  </a:lnTo>
                  <a:lnTo>
                    <a:pt x="25" y="525"/>
                  </a:lnTo>
                  <a:lnTo>
                    <a:pt x="100" y="650"/>
                  </a:lnTo>
                  <a:lnTo>
                    <a:pt x="225" y="750"/>
                  </a:lnTo>
                  <a:lnTo>
                    <a:pt x="300" y="750"/>
                  </a:lnTo>
                  <a:lnTo>
                    <a:pt x="375" y="775"/>
                  </a:lnTo>
                  <a:lnTo>
                    <a:pt x="450" y="750"/>
                  </a:lnTo>
                  <a:lnTo>
                    <a:pt x="525" y="750"/>
                  </a:lnTo>
                  <a:lnTo>
                    <a:pt x="650" y="650"/>
                  </a:lnTo>
                  <a:lnTo>
                    <a:pt x="725" y="525"/>
                  </a:lnTo>
                  <a:lnTo>
                    <a:pt x="750" y="450"/>
                  </a:lnTo>
                  <a:lnTo>
                    <a:pt x="775" y="375"/>
                  </a:lnTo>
                  <a:lnTo>
                    <a:pt x="750" y="300"/>
                  </a:lnTo>
                  <a:lnTo>
                    <a:pt x="725" y="225"/>
                  </a:lnTo>
                  <a:lnTo>
                    <a:pt x="650" y="100"/>
                  </a:lnTo>
                  <a:lnTo>
                    <a:pt x="525" y="2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3"/>
            <p:cNvSpPr/>
            <p:nvPr/>
          </p:nvSpPr>
          <p:spPr>
            <a:xfrm>
              <a:off x="533050" y="3019325"/>
              <a:ext cx="19400" cy="19400"/>
            </a:xfrm>
            <a:custGeom>
              <a:avLst/>
              <a:gdLst/>
              <a:ahLst/>
              <a:cxnLst/>
              <a:rect l="l" t="t" r="r" b="b"/>
              <a:pathLst>
                <a:path w="776" h="776" extrusionOk="0">
                  <a:moveTo>
                    <a:pt x="376" y="0"/>
                  </a:moveTo>
                  <a:lnTo>
                    <a:pt x="251" y="25"/>
                  </a:lnTo>
                  <a:lnTo>
                    <a:pt x="176" y="50"/>
                  </a:lnTo>
                  <a:lnTo>
                    <a:pt x="101" y="100"/>
                  </a:lnTo>
                  <a:lnTo>
                    <a:pt x="51" y="175"/>
                  </a:lnTo>
                  <a:lnTo>
                    <a:pt x="26" y="250"/>
                  </a:lnTo>
                  <a:lnTo>
                    <a:pt x="1" y="375"/>
                  </a:lnTo>
                  <a:lnTo>
                    <a:pt x="26" y="525"/>
                  </a:lnTo>
                  <a:lnTo>
                    <a:pt x="51" y="600"/>
                  </a:lnTo>
                  <a:lnTo>
                    <a:pt x="101" y="650"/>
                  </a:lnTo>
                  <a:lnTo>
                    <a:pt x="176" y="700"/>
                  </a:lnTo>
                  <a:lnTo>
                    <a:pt x="251" y="750"/>
                  </a:lnTo>
                  <a:lnTo>
                    <a:pt x="376" y="775"/>
                  </a:lnTo>
                  <a:lnTo>
                    <a:pt x="526" y="750"/>
                  </a:lnTo>
                  <a:lnTo>
                    <a:pt x="601" y="700"/>
                  </a:lnTo>
                  <a:lnTo>
                    <a:pt x="651" y="650"/>
                  </a:lnTo>
                  <a:lnTo>
                    <a:pt x="701" y="600"/>
                  </a:lnTo>
                  <a:lnTo>
                    <a:pt x="751" y="525"/>
                  </a:lnTo>
                  <a:lnTo>
                    <a:pt x="776" y="375"/>
                  </a:lnTo>
                  <a:lnTo>
                    <a:pt x="751" y="250"/>
                  </a:lnTo>
                  <a:lnTo>
                    <a:pt x="701" y="175"/>
                  </a:lnTo>
                  <a:lnTo>
                    <a:pt x="651" y="100"/>
                  </a:lnTo>
                  <a:lnTo>
                    <a:pt x="601" y="50"/>
                  </a:lnTo>
                  <a:lnTo>
                    <a:pt x="526" y="25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3"/>
            <p:cNvSpPr/>
            <p:nvPr/>
          </p:nvSpPr>
          <p:spPr>
            <a:xfrm>
              <a:off x="343100" y="2611275"/>
              <a:ext cx="282475" cy="493050"/>
            </a:xfrm>
            <a:custGeom>
              <a:avLst/>
              <a:gdLst/>
              <a:ahLst/>
              <a:cxnLst/>
              <a:rect l="l" t="t" r="r" b="b"/>
              <a:pathLst>
                <a:path w="11299" h="19722" extrusionOk="0">
                  <a:moveTo>
                    <a:pt x="1475" y="0"/>
                  </a:moveTo>
                  <a:lnTo>
                    <a:pt x="1300" y="25"/>
                  </a:lnTo>
                  <a:lnTo>
                    <a:pt x="1150" y="75"/>
                  </a:lnTo>
                  <a:lnTo>
                    <a:pt x="1000" y="125"/>
                  </a:lnTo>
                  <a:lnTo>
                    <a:pt x="850" y="200"/>
                  </a:lnTo>
                  <a:lnTo>
                    <a:pt x="725" y="275"/>
                  </a:lnTo>
                  <a:lnTo>
                    <a:pt x="600" y="375"/>
                  </a:lnTo>
                  <a:lnTo>
                    <a:pt x="475" y="475"/>
                  </a:lnTo>
                  <a:lnTo>
                    <a:pt x="375" y="600"/>
                  </a:lnTo>
                  <a:lnTo>
                    <a:pt x="275" y="725"/>
                  </a:lnTo>
                  <a:lnTo>
                    <a:pt x="200" y="875"/>
                  </a:lnTo>
                  <a:lnTo>
                    <a:pt x="125" y="1000"/>
                  </a:lnTo>
                  <a:lnTo>
                    <a:pt x="75" y="1150"/>
                  </a:lnTo>
                  <a:lnTo>
                    <a:pt x="25" y="1325"/>
                  </a:lnTo>
                  <a:lnTo>
                    <a:pt x="0" y="1475"/>
                  </a:lnTo>
                  <a:lnTo>
                    <a:pt x="0" y="1650"/>
                  </a:lnTo>
                  <a:lnTo>
                    <a:pt x="0" y="18047"/>
                  </a:lnTo>
                  <a:lnTo>
                    <a:pt x="0" y="18222"/>
                  </a:lnTo>
                  <a:lnTo>
                    <a:pt x="25" y="18397"/>
                  </a:lnTo>
                  <a:lnTo>
                    <a:pt x="75" y="18547"/>
                  </a:lnTo>
                  <a:lnTo>
                    <a:pt x="125" y="18697"/>
                  </a:lnTo>
                  <a:lnTo>
                    <a:pt x="200" y="18847"/>
                  </a:lnTo>
                  <a:lnTo>
                    <a:pt x="275" y="18972"/>
                  </a:lnTo>
                  <a:lnTo>
                    <a:pt x="375" y="19097"/>
                  </a:lnTo>
                  <a:lnTo>
                    <a:pt x="475" y="19222"/>
                  </a:lnTo>
                  <a:lnTo>
                    <a:pt x="600" y="19322"/>
                  </a:lnTo>
                  <a:lnTo>
                    <a:pt x="725" y="19422"/>
                  </a:lnTo>
                  <a:lnTo>
                    <a:pt x="850" y="19522"/>
                  </a:lnTo>
                  <a:lnTo>
                    <a:pt x="1000" y="19572"/>
                  </a:lnTo>
                  <a:lnTo>
                    <a:pt x="1150" y="19647"/>
                  </a:lnTo>
                  <a:lnTo>
                    <a:pt x="1300" y="19672"/>
                  </a:lnTo>
                  <a:lnTo>
                    <a:pt x="1475" y="19697"/>
                  </a:lnTo>
                  <a:lnTo>
                    <a:pt x="1650" y="19722"/>
                  </a:lnTo>
                  <a:lnTo>
                    <a:pt x="9649" y="19722"/>
                  </a:lnTo>
                  <a:lnTo>
                    <a:pt x="9824" y="19697"/>
                  </a:lnTo>
                  <a:lnTo>
                    <a:pt x="9999" y="19672"/>
                  </a:lnTo>
                  <a:lnTo>
                    <a:pt x="10148" y="19647"/>
                  </a:lnTo>
                  <a:lnTo>
                    <a:pt x="10298" y="19572"/>
                  </a:lnTo>
                  <a:lnTo>
                    <a:pt x="10448" y="19522"/>
                  </a:lnTo>
                  <a:lnTo>
                    <a:pt x="10573" y="19422"/>
                  </a:lnTo>
                  <a:lnTo>
                    <a:pt x="10698" y="19322"/>
                  </a:lnTo>
                  <a:lnTo>
                    <a:pt x="10823" y="19222"/>
                  </a:lnTo>
                  <a:lnTo>
                    <a:pt x="10923" y="19097"/>
                  </a:lnTo>
                  <a:lnTo>
                    <a:pt x="11023" y="18972"/>
                  </a:lnTo>
                  <a:lnTo>
                    <a:pt x="11098" y="18847"/>
                  </a:lnTo>
                  <a:lnTo>
                    <a:pt x="11173" y="18697"/>
                  </a:lnTo>
                  <a:lnTo>
                    <a:pt x="11223" y="18547"/>
                  </a:lnTo>
                  <a:lnTo>
                    <a:pt x="11273" y="18397"/>
                  </a:lnTo>
                  <a:lnTo>
                    <a:pt x="11298" y="18222"/>
                  </a:lnTo>
                  <a:lnTo>
                    <a:pt x="11298" y="18047"/>
                  </a:lnTo>
                  <a:lnTo>
                    <a:pt x="11298" y="1650"/>
                  </a:lnTo>
                  <a:lnTo>
                    <a:pt x="11298" y="1475"/>
                  </a:lnTo>
                  <a:lnTo>
                    <a:pt x="11273" y="1325"/>
                  </a:lnTo>
                  <a:lnTo>
                    <a:pt x="11223" y="1150"/>
                  </a:lnTo>
                  <a:lnTo>
                    <a:pt x="11173" y="1000"/>
                  </a:lnTo>
                  <a:lnTo>
                    <a:pt x="11098" y="875"/>
                  </a:lnTo>
                  <a:lnTo>
                    <a:pt x="11023" y="725"/>
                  </a:lnTo>
                  <a:lnTo>
                    <a:pt x="10923" y="600"/>
                  </a:lnTo>
                  <a:lnTo>
                    <a:pt x="10823" y="475"/>
                  </a:lnTo>
                  <a:lnTo>
                    <a:pt x="10698" y="375"/>
                  </a:lnTo>
                  <a:lnTo>
                    <a:pt x="10573" y="275"/>
                  </a:lnTo>
                  <a:lnTo>
                    <a:pt x="10448" y="200"/>
                  </a:lnTo>
                  <a:lnTo>
                    <a:pt x="10298" y="125"/>
                  </a:lnTo>
                  <a:lnTo>
                    <a:pt x="10148" y="75"/>
                  </a:lnTo>
                  <a:lnTo>
                    <a:pt x="9999" y="25"/>
                  </a:lnTo>
                  <a:lnTo>
                    <a:pt x="9824" y="0"/>
                  </a:lnTo>
                  <a:lnTo>
                    <a:pt x="7974" y="0"/>
                  </a:lnTo>
                  <a:lnTo>
                    <a:pt x="7874" y="25"/>
                  </a:lnTo>
                  <a:lnTo>
                    <a:pt x="7774" y="75"/>
                  </a:lnTo>
                  <a:lnTo>
                    <a:pt x="7724" y="175"/>
                  </a:lnTo>
                  <a:lnTo>
                    <a:pt x="7699" y="300"/>
                  </a:lnTo>
                  <a:lnTo>
                    <a:pt x="7724" y="400"/>
                  </a:lnTo>
                  <a:lnTo>
                    <a:pt x="7774" y="500"/>
                  </a:lnTo>
                  <a:lnTo>
                    <a:pt x="7874" y="550"/>
                  </a:lnTo>
                  <a:lnTo>
                    <a:pt x="7974" y="575"/>
                  </a:lnTo>
                  <a:lnTo>
                    <a:pt x="9649" y="575"/>
                  </a:lnTo>
                  <a:lnTo>
                    <a:pt x="9874" y="600"/>
                  </a:lnTo>
                  <a:lnTo>
                    <a:pt x="10074" y="650"/>
                  </a:lnTo>
                  <a:lnTo>
                    <a:pt x="10248" y="750"/>
                  </a:lnTo>
                  <a:lnTo>
                    <a:pt x="10423" y="900"/>
                  </a:lnTo>
                  <a:lnTo>
                    <a:pt x="10548" y="1050"/>
                  </a:lnTo>
                  <a:lnTo>
                    <a:pt x="10648" y="1225"/>
                  </a:lnTo>
                  <a:lnTo>
                    <a:pt x="10698" y="1425"/>
                  </a:lnTo>
                  <a:lnTo>
                    <a:pt x="10723" y="1650"/>
                  </a:lnTo>
                  <a:lnTo>
                    <a:pt x="10723" y="18047"/>
                  </a:lnTo>
                  <a:lnTo>
                    <a:pt x="10698" y="18272"/>
                  </a:lnTo>
                  <a:lnTo>
                    <a:pt x="10648" y="18472"/>
                  </a:lnTo>
                  <a:lnTo>
                    <a:pt x="10548" y="18647"/>
                  </a:lnTo>
                  <a:lnTo>
                    <a:pt x="10423" y="18822"/>
                  </a:lnTo>
                  <a:lnTo>
                    <a:pt x="10248" y="18947"/>
                  </a:lnTo>
                  <a:lnTo>
                    <a:pt x="10074" y="19047"/>
                  </a:lnTo>
                  <a:lnTo>
                    <a:pt x="9874" y="19122"/>
                  </a:lnTo>
                  <a:lnTo>
                    <a:pt x="1425" y="19122"/>
                  </a:lnTo>
                  <a:lnTo>
                    <a:pt x="1225" y="19047"/>
                  </a:lnTo>
                  <a:lnTo>
                    <a:pt x="1050" y="18947"/>
                  </a:lnTo>
                  <a:lnTo>
                    <a:pt x="875" y="18822"/>
                  </a:lnTo>
                  <a:lnTo>
                    <a:pt x="750" y="18647"/>
                  </a:lnTo>
                  <a:lnTo>
                    <a:pt x="650" y="18472"/>
                  </a:lnTo>
                  <a:lnTo>
                    <a:pt x="600" y="18272"/>
                  </a:lnTo>
                  <a:lnTo>
                    <a:pt x="575" y="18047"/>
                  </a:lnTo>
                  <a:lnTo>
                    <a:pt x="575" y="1650"/>
                  </a:lnTo>
                  <a:lnTo>
                    <a:pt x="600" y="1425"/>
                  </a:lnTo>
                  <a:lnTo>
                    <a:pt x="650" y="1225"/>
                  </a:lnTo>
                  <a:lnTo>
                    <a:pt x="750" y="1050"/>
                  </a:lnTo>
                  <a:lnTo>
                    <a:pt x="875" y="900"/>
                  </a:lnTo>
                  <a:lnTo>
                    <a:pt x="1050" y="750"/>
                  </a:lnTo>
                  <a:lnTo>
                    <a:pt x="1225" y="650"/>
                  </a:lnTo>
                  <a:lnTo>
                    <a:pt x="1425" y="600"/>
                  </a:lnTo>
                  <a:lnTo>
                    <a:pt x="1650" y="575"/>
                  </a:lnTo>
                  <a:lnTo>
                    <a:pt x="6649" y="575"/>
                  </a:lnTo>
                  <a:lnTo>
                    <a:pt x="6749" y="550"/>
                  </a:lnTo>
                  <a:lnTo>
                    <a:pt x="6849" y="500"/>
                  </a:lnTo>
                  <a:lnTo>
                    <a:pt x="6899" y="400"/>
                  </a:lnTo>
                  <a:lnTo>
                    <a:pt x="6924" y="300"/>
                  </a:lnTo>
                  <a:lnTo>
                    <a:pt x="6899" y="175"/>
                  </a:lnTo>
                  <a:lnTo>
                    <a:pt x="6849" y="75"/>
                  </a:lnTo>
                  <a:lnTo>
                    <a:pt x="6749" y="25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3"/>
            <p:cNvSpPr/>
            <p:nvPr/>
          </p:nvSpPr>
          <p:spPr>
            <a:xfrm>
              <a:off x="372475" y="2643150"/>
              <a:ext cx="223725" cy="429925"/>
            </a:xfrm>
            <a:custGeom>
              <a:avLst/>
              <a:gdLst/>
              <a:ahLst/>
              <a:cxnLst/>
              <a:rect l="l" t="t" r="r" b="b"/>
              <a:pathLst>
                <a:path w="8949" h="17197" extrusionOk="0">
                  <a:moveTo>
                    <a:pt x="600" y="0"/>
                  </a:moveTo>
                  <a:lnTo>
                    <a:pt x="450" y="50"/>
                  </a:lnTo>
                  <a:lnTo>
                    <a:pt x="325" y="125"/>
                  </a:lnTo>
                  <a:lnTo>
                    <a:pt x="225" y="200"/>
                  </a:lnTo>
                  <a:lnTo>
                    <a:pt x="125" y="325"/>
                  </a:lnTo>
                  <a:lnTo>
                    <a:pt x="75" y="450"/>
                  </a:lnTo>
                  <a:lnTo>
                    <a:pt x="25" y="575"/>
                  </a:lnTo>
                  <a:lnTo>
                    <a:pt x="0" y="725"/>
                  </a:lnTo>
                  <a:lnTo>
                    <a:pt x="0" y="9323"/>
                  </a:lnTo>
                  <a:lnTo>
                    <a:pt x="25" y="9448"/>
                  </a:lnTo>
                  <a:lnTo>
                    <a:pt x="100" y="9548"/>
                  </a:lnTo>
                  <a:lnTo>
                    <a:pt x="175" y="9598"/>
                  </a:lnTo>
                  <a:lnTo>
                    <a:pt x="300" y="9623"/>
                  </a:lnTo>
                  <a:lnTo>
                    <a:pt x="400" y="9598"/>
                  </a:lnTo>
                  <a:lnTo>
                    <a:pt x="500" y="9548"/>
                  </a:lnTo>
                  <a:lnTo>
                    <a:pt x="575" y="9448"/>
                  </a:lnTo>
                  <a:lnTo>
                    <a:pt x="600" y="9323"/>
                  </a:lnTo>
                  <a:lnTo>
                    <a:pt x="600" y="725"/>
                  </a:lnTo>
                  <a:lnTo>
                    <a:pt x="600" y="675"/>
                  </a:lnTo>
                  <a:lnTo>
                    <a:pt x="625" y="625"/>
                  </a:lnTo>
                  <a:lnTo>
                    <a:pt x="675" y="575"/>
                  </a:lnTo>
                  <a:lnTo>
                    <a:pt x="8274" y="575"/>
                  </a:lnTo>
                  <a:lnTo>
                    <a:pt x="8324" y="625"/>
                  </a:lnTo>
                  <a:lnTo>
                    <a:pt x="8349" y="675"/>
                  </a:lnTo>
                  <a:lnTo>
                    <a:pt x="8349" y="725"/>
                  </a:lnTo>
                  <a:lnTo>
                    <a:pt x="8349" y="16447"/>
                  </a:lnTo>
                  <a:lnTo>
                    <a:pt x="8349" y="16522"/>
                  </a:lnTo>
                  <a:lnTo>
                    <a:pt x="8324" y="16572"/>
                  </a:lnTo>
                  <a:lnTo>
                    <a:pt x="8274" y="16597"/>
                  </a:lnTo>
                  <a:lnTo>
                    <a:pt x="8199" y="16622"/>
                  </a:lnTo>
                  <a:lnTo>
                    <a:pt x="750" y="16622"/>
                  </a:lnTo>
                  <a:lnTo>
                    <a:pt x="675" y="16597"/>
                  </a:lnTo>
                  <a:lnTo>
                    <a:pt x="625" y="16572"/>
                  </a:lnTo>
                  <a:lnTo>
                    <a:pt x="600" y="16522"/>
                  </a:lnTo>
                  <a:lnTo>
                    <a:pt x="600" y="16447"/>
                  </a:lnTo>
                  <a:lnTo>
                    <a:pt x="600" y="10673"/>
                  </a:lnTo>
                  <a:lnTo>
                    <a:pt x="575" y="10548"/>
                  </a:lnTo>
                  <a:lnTo>
                    <a:pt x="500" y="10473"/>
                  </a:lnTo>
                  <a:lnTo>
                    <a:pt x="400" y="10398"/>
                  </a:lnTo>
                  <a:lnTo>
                    <a:pt x="300" y="10373"/>
                  </a:lnTo>
                  <a:lnTo>
                    <a:pt x="175" y="10398"/>
                  </a:lnTo>
                  <a:lnTo>
                    <a:pt x="100" y="10473"/>
                  </a:lnTo>
                  <a:lnTo>
                    <a:pt x="25" y="10548"/>
                  </a:lnTo>
                  <a:lnTo>
                    <a:pt x="0" y="10673"/>
                  </a:lnTo>
                  <a:lnTo>
                    <a:pt x="0" y="16447"/>
                  </a:lnTo>
                  <a:lnTo>
                    <a:pt x="25" y="16597"/>
                  </a:lnTo>
                  <a:lnTo>
                    <a:pt x="75" y="16747"/>
                  </a:lnTo>
                  <a:lnTo>
                    <a:pt x="125" y="16872"/>
                  </a:lnTo>
                  <a:lnTo>
                    <a:pt x="225" y="16972"/>
                  </a:lnTo>
                  <a:lnTo>
                    <a:pt x="325" y="17072"/>
                  </a:lnTo>
                  <a:lnTo>
                    <a:pt x="450" y="17122"/>
                  </a:lnTo>
                  <a:lnTo>
                    <a:pt x="600" y="17172"/>
                  </a:lnTo>
                  <a:lnTo>
                    <a:pt x="750" y="17197"/>
                  </a:lnTo>
                  <a:lnTo>
                    <a:pt x="8199" y="17197"/>
                  </a:lnTo>
                  <a:lnTo>
                    <a:pt x="8349" y="17172"/>
                  </a:lnTo>
                  <a:lnTo>
                    <a:pt x="8499" y="17122"/>
                  </a:lnTo>
                  <a:lnTo>
                    <a:pt x="8624" y="17072"/>
                  </a:lnTo>
                  <a:lnTo>
                    <a:pt x="8724" y="16972"/>
                  </a:lnTo>
                  <a:lnTo>
                    <a:pt x="8824" y="16872"/>
                  </a:lnTo>
                  <a:lnTo>
                    <a:pt x="8874" y="16747"/>
                  </a:lnTo>
                  <a:lnTo>
                    <a:pt x="8923" y="16597"/>
                  </a:lnTo>
                  <a:lnTo>
                    <a:pt x="8948" y="16447"/>
                  </a:lnTo>
                  <a:lnTo>
                    <a:pt x="8948" y="725"/>
                  </a:lnTo>
                  <a:lnTo>
                    <a:pt x="8923" y="575"/>
                  </a:lnTo>
                  <a:lnTo>
                    <a:pt x="8874" y="450"/>
                  </a:lnTo>
                  <a:lnTo>
                    <a:pt x="8824" y="325"/>
                  </a:lnTo>
                  <a:lnTo>
                    <a:pt x="8724" y="200"/>
                  </a:lnTo>
                  <a:lnTo>
                    <a:pt x="8624" y="125"/>
                  </a:lnTo>
                  <a:lnTo>
                    <a:pt x="8499" y="50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3"/>
            <p:cNvSpPr/>
            <p:nvPr/>
          </p:nvSpPr>
          <p:spPr>
            <a:xfrm>
              <a:off x="405575" y="2673125"/>
              <a:ext cx="56275" cy="107525"/>
            </a:xfrm>
            <a:custGeom>
              <a:avLst/>
              <a:gdLst/>
              <a:ahLst/>
              <a:cxnLst/>
              <a:rect l="l" t="t" r="r" b="b"/>
              <a:pathLst>
                <a:path w="2251" h="4301" extrusionOk="0">
                  <a:moveTo>
                    <a:pt x="1251" y="576"/>
                  </a:moveTo>
                  <a:lnTo>
                    <a:pt x="1351" y="626"/>
                  </a:lnTo>
                  <a:lnTo>
                    <a:pt x="1426" y="676"/>
                  </a:lnTo>
                  <a:lnTo>
                    <a:pt x="1526" y="726"/>
                  </a:lnTo>
                  <a:lnTo>
                    <a:pt x="1576" y="826"/>
                  </a:lnTo>
                  <a:lnTo>
                    <a:pt x="1626" y="901"/>
                  </a:lnTo>
                  <a:lnTo>
                    <a:pt x="1676" y="1001"/>
                  </a:lnTo>
                  <a:lnTo>
                    <a:pt x="1676" y="1126"/>
                  </a:lnTo>
                  <a:lnTo>
                    <a:pt x="1676" y="3175"/>
                  </a:lnTo>
                  <a:lnTo>
                    <a:pt x="1676" y="3300"/>
                  </a:lnTo>
                  <a:lnTo>
                    <a:pt x="1626" y="3400"/>
                  </a:lnTo>
                  <a:lnTo>
                    <a:pt x="1576" y="3475"/>
                  </a:lnTo>
                  <a:lnTo>
                    <a:pt x="1526" y="3575"/>
                  </a:lnTo>
                  <a:lnTo>
                    <a:pt x="1426" y="3625"/>
                  </a:lnTo>
                  <a:lnTo>
                    <a:pt x="1351" y="3675"/>
                  </a:lnTo>
                  <a:lnTo>
                    <a:pt x="1251" y="3725"/>
                  </a:lnTo>
                  <a:lnTo>
                    <a:pt x="1026" y="3725"/>
                  </a:lnTo>
                  <a:lnTo>
                    <a:pt x="926" y="3675"/>
                  </a:lnTo>
                  <a:lnTo>
                    <a:pt x="826" y="3625"/>
                  </a:lnTo>
                  <a:lnTo>
                    <a:pt x="751" y="3575"/>
                  </a:lnTo>
                  <a:lnTo>
                    <a:pt x="676" y="3475"/>
                  </a:lnTo>
                  <a:lnTo>
                    <a:pt x="626" y="3400"/>
                  </a:lnTo>
                  <a:lnTo>
                    <a:pt x="601" y="3300"/>
                  </a:lnTo>
                  <a:lnTo>
                    <a:pt x="576" y="3175"/>
                  </a:lnTo>
                  <a:lnTo>
                    <a:pt x="576" y="1126"/>
                  </a:lnTo>
                  <a:lnTo>
                    <a:pt x="601" y="1001"/>
                  </a:lnTo>
                  <a:lnTo>
                    <a:pt x="626" y="901"/>
                  </a:lnTo>
                  <a:lnTo>
                    <a:pt x="676" y="826"/>
                  </a:lnTo>
                  <a:lnTo>
                    <a:pt x="751" y="726"/>
                  </a:lnTo>
                  <a:lnTo>
                    <a:pt x="826" y="676"/>
                  </a:lnTo>
                  <a:lnTo>
                    <a:pt x="926" y="626"/>
                  </a:lnTo>
                  <a:lnTo>
                    <a:pt x="1026" y="576"/>
                  </a:lnTo>
                  <a:close/>
                  <a:moveTo>
                    <a:pt x="1126" y="1"/>
                  </a:moveTo>
                  <a:lnTo>
                    <a:pt x="901" y="26"/>
                  </a:lnTo>
                  <a:lnTo>
                    <a:pt x="701" y="76"/>
                  </a:lnTo>
                  <a:lnTo>
                    <a:pt x="501" y="176"/>
                  </a:lnTo>
                  <a:lnTo>
                    <a:pt x="326" y="326"/>
                  </a:lnTo>
                  <a:lnTo>
                    <a:pt x="201" y="501"/>
                  </a:lnTo>
                  <a:lnTo>
                    <a:pt x="101" y="676"/>
                  </a:lnTo>
                  <a:lnTo>
                    <a:pt x="26" y="901"/>
                  </a:lnTo>
                  <a:lnTo>
                    <a:pt x="1" y="1126"/>
                  </a:lnTo>
                  <a:lnTo>
                    <a:pt x="1" y="3175"/>
                  </a:lnTo>
                  <a:lnTo>
                    <a:pt x="26" y="3400"/>
                  </a:lnTo>
                  <a:lnTo>
                    <a:pt x="101" y="3625"/>
                  </a:lnTo>
                  <a:lnTo>
                    <a:pt x="201" y="3800"/>
                  </a:lnTo>
                  <a:lnTo>
                    <a:pt x="326" y="3975"/>
                  </a:lnTo>
                  <a:lnTo>
                    <a:pt x="501" y="4100"/>
                  </a:lnTo>
                  <a:lnTo>
                    <a:pt x="701" y="4225"/>
                  </a:lnTo>
                  <a:lnTo>
                    <a:pt x="901" y="4275"/>
                  </a:lnTo>
                  <a:lnTo>
                    <a:pt x="1126" y="4300"/>
                  </a:lnTo>
                  <a:lnTo>
                    <a:pt x="1351" y="4275"/>
                  </a:lnTo>
                  <a:lnTo>
                    <a:pt x="1576" y="4225"/>
                  </a:lnTo>
                  <a:lnTo>
                    <a:pt x="1751" y="4100"/>
                  </a:lnTo>
                  <a:lnTo>
                    <a:pt x="1925" y="3975"/>
                  </a:lnTo>
                  <a:lnTo>
                    <a:pt x="2075" y="3800"/>
                  </a:lnTo>
                  <a:lnTo>
                    <a:pt x="2175" y="3625"/>
                  </a:lnTo>
                  <a:lnTo>
                    <a:pt x="2225" y="3400"/>
                  </a:lnTo>
                  <a:lnTo>
                    <a:pt x="2250" y="3175"/>
                  </a:lnTo>
                  <a:lnTo>
                    <a:pt x="2250" y="1126"/>
                  </a:lnTo>
                  <a:lnTo>
                    <a:pt x="2225" y="901"/>
                  </a:lnTo>
                  <a:lnTo>
                    <a:pt x="2175" y="676"/>
                  </a:lnTo>
                  <a:lnTo>
                    <a:pt x="2075" y="501"/>
                  </a:lnTo>
                  <a:lnTo>
                    <a:pt x="1925" y="326"/>
                  </a:lnTo>
                  <a:lnTo>
                    <a:pt x="1751" y="176"/>
                  </a:lnTo>
                  <a:lnTo>
                    <a:pt x="1576" y="76"/>
                  </a:lnTo>
                  <a:lnTo>
                    <a:pt x="1351" y="2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3"/>
            <p:cNvSpPr/>
            <p:nvPr/>
          </p:nvSpPr>
          <p:spPr>
            <a:xfrm>
              <a:off x="494325" y="2676875"/>
              <a:ext cx="18775" cy="19400"/>
            </a:xfrm>
            <a:custGeom>
              <a:avLst/>
              <a:gdLst/>
              <a:ahLst/>
              <a:cxnLst/>
              <a:rect l="l" t="t" r="r" b="b"/>
              <a:pathLst>
                <a:path w="751" h="776" extrusionOk="0">
                  <a:moveTo>
                    <a:pt x="325" y="1"/>
                  </a:moveTo>
                  <a:lnTo>
                    <a:pt x="250" y="26"/>
                  </a:lnTo>
                  <a:lnTo>
                    <a:pt x="175" y="51"/>
                  </a:lnTo>
                  <a:lnTo>
                    <a:pt x="75" y="151"/>
                  </a:lnTo>
                  <a:lnTo>
                    <a:pt x="0" y="301"/>
                  </a:lnTo>
                  <a:lnTo>
                    <a:pt x="0" y="376"/>
                  </a:lnTo>
                  <a:lnTo>
                    <a:pt x="0" y="451"/>
                  </a:lnTo>
                  <a:lnTo>
                    <a:pt x="25" y="526"/>
                  </a:lnTo>
                  <a:lnTo>
                    <a:pt x="50" y="576"/>
                  </a:lnTo>
                  <a:lnTo>
                    <a:pt x="150" y="701"/>
                  </a:lnTo>
                  <a:lnTo>
                    <a:pt x="275" y="751"/>
                  </a:lnTo>
                  <a:lnTo>
                    <a:pt x="350" y="776"/>
                  </a:lnTo>
                  <a:lnTo>
                    <a:pt x="450" y="751"/>
                  </a:lnTo>
                  <a:lnTo>
                    <a:pt x="525" y="751"/>
                  </a:lnTo>
                  <a:lnTo>
                    <a:pt x="575" y="701"/>
                  </a:lnTo>
                  <a:lnTo>
                    <a:pt x="700" y="601"/>
                  </a:lnTo>
                  <a:lnTo>
                    <a:pt x="750" y="476"/>
                  </a:lnTo>
                  <a:lnTo>
                    <a:pt x="750" y="401"/>
                  </a:lnTo>
                  <a:lnTo>
                    <a:pt x="750" y="326"/>
                  </a:lnTo>
                  <a:lnTo>
                    <a:pt x="725" y="251"/>
                  </a:lnTo>
                  <a:lnTo>
                    <a:pt x="700" y="176"/>
                  </a:lnTo>
                  <a:lnTo>
                    <a:pt x="600" y="7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3"/>
            <p:cNvSpPr/>
            <p:nvPr/>
          </p:nvSpPr>
          <p:spPr>
            <a:xfrm>
              <a:off x="533050" y="2676875"/>
              <a:ext cx="19400" cy="19400"/>
            </a:xfrm>
            <a:custGeom>
              <a:avLst/>
              <a:gdLst/>
              <a:ahLst/>
              <a:cxnLst/>
              <a:rect l="l" t="t" r="r" b="b"/>
              <a:pathLst>
                <a:path w="776" h="776" extrusionOk="0">
                  <a:moveTo>
                    <a:pt x="376" y="1"/>
                  </a:moveTo>
                  <a:lnTo>
                    <a:pt x="251" y="26"/>
                  </a:lnTo>
                  <a:lnTo>
                    <a:pt x="176" y="51"/>
                  </a:lnTo>
                  <a:lnTo>
                    <a:pt x="101" y="101"/>
                  </a:lnTo>
                  <a:lnTo>
                    <a:pt x="76" y="176"/>
                  </a:lnTo>
                  <a:lnTo>
                    <a:pt x="26" y="226"/>
                  </a:lnTo>
                  <a:lnTo>
                    <a:pt x="1" y="376"/>
                  </a:lnTo>
                  <a:lnTo>
                    <a:pt x="26" y="526"/>
                  </a:lnTo>
                  <a:lnTo>
                    <a:pt x="76" y="601"/>
                  </a:lnTo>
                  <a:lnTo>
                    <a:pt x="101" y="651"/>
                  </a:lnTo>
                  <a:lnTo>
                    <a:pt x="176" y="701"/>
                  </a:lnTo>
                  <a:lnTo>
                    <a:pt x="251" y="726"/>
                  </a:lnTo>
                  <a:lnTo>
                    <a:pt x="376" y="776"/>
                  </a:lnTo>
                  <a:lnTo>
                    <a:pt x="526" y="726"/>
                  </a:lnTo>
                  <a:lnTo>
                    <a:pt x="601" y="701"/>
                  </a:lnTo>
                  <a:lnTo>
                    <a:pt x="651" y="651"/>
                  </a:lnTo>
                  <a:lnTo>
                    <a:pt x="701" y="601"/>
                  </a:lnTo>
                  <a:lnTo>
                    <a:pt x="751" y="526"/>
                  </a:lnTo>
                  <a:lnTo>
                    <a:pt x="776" y="376"/>
                  </a:lnTo>
                  <a:lnTo>
                    <a:pt x="751" y="226"/>
                  </a:lnTo>
                  <a:lnTo>
                    <a:pt x="701" y="176"/>
                  </a:lnTo>
                  <a:lnTo>
                    <a:pt x="651" y="101"/>
                  </a:lnTo>
                  <a:lnTo>
                    <a:pt x="601" y="51"/>
                  </a:lnTo>
                  <a:lnTo>
                    <a:pt x="526" y="26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3"/>
            <p:cNvSpPr/>
            <p:nvPr/>
          </p:nvSpPr>
          <p:spPr>
            <a:xfrm>
              <a:off x="472450" y="2962450"/>
              <a:ext cx="23775" cy="14400"/>
            </a:xfrm>
            <a:custGeom>
              <a:avLst/>
              <a:gdLst/>
              <a:ahLst/>
              <a:cxnLst/>
              <a:rect l="l" t="t" r="r" b="b"/>
              <a:pathLst>
                <a:path w="951" h="5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101"/>
                  </a:lnTo>
                  <a:lnTo>
                    <a:pt x="0" y="176"/>
                  </a:lnTo>
                  <a:lnTo>
                    <a:pt x="0" y="301"/>
                  </a:lnTo>
                  <a:lnTo>
                    <a:pt x="0" y="401"/>
                  </a:lnTo>
                  <a:lnTo>
                    <a:pt x="75" y="501"/>
                  </a:lnTo>
                  <a:lnTo>
                    <a:pt x="175" y="551"/>
                  </a:lnTo>
                  <a:lnTo>
                    <a:pt x="275" y="576"/>
                  </a:lnTo>
                  <a:lnTo>
                    <a:pt x="675" y="576"/>
                  </a:lnTo>
                  <a:lnTo>
                    <a:pt x="775" y="551"/>
                  </a:lnTo>
                  <a:lnTo>
                    <a:pt x="875" y="501"/>
                  </a:lnTo>
                  <a:lnTo>
                    <a:pt x="950" y="401"/>
                  </a:lnTo>
                  <a:lnTo>
                    <a:pt x="950" y="301"/>
                  </a:lnTo>
                  <a:lnTo>
                    <a:pt x="950" y="176"/>
                  </a:lnTo>
                  <a:lnTo>
                    <a:pt x="875" y="101"/>
                  </a:lnTo>
                  <a:lnTo>
                    <a:pt x="775" y="26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3"/>
            <p:cNvSpPr/>
            <p:nvPr/>
          </p:nvSpPr>
          <p:spPr>
            <a:xfrm>
              <a:off x="457450" y="2986825"/>
              <a:ext cx="53775" cy="14400"/>
            </a:xfrm>
            <a:custGeom>
              <a:avLst/>
              <a:gdLst/>
              <a:ahLst/>
              <a:cxnLst/>
              <a:rect l="l" t="t" r="r" b="b"/>
              <a:pathLst>
                <a:path w="2151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0"/>
                  </a:lnTo>
                  <a:lnTo>
                    <a:pt x="100" y="500"/>
                  </a:lnTo>
                  <a:lnTo>
                    <a:pt x="175" y="550"/>
                  </a:lnTo>
                  <a:lnTo>
                    <a:pt x="300" y="575"/>
                  </a:lnTo>
                  <a:lnTo>
                    <a:pt x="1850" y="575"/>
                  </a:lnTo>
                  <a:lnTo>
                    <a:pt x="1975" y="550"/>
                  </a:lnTo>
                  <a:lnTo>
                    <a:pt x="2050" y="500"/>
                  </a:lnTo>
                  <a:lnTo>
                    <a:pt x="2125" y="400"/>
                  </a:lnTo>
                  <a:lnTo>
                    <a:pt x="2150" y="276"/>
                  </a:lnTo>
                  <a:lnTo>
                    <a:pt x="2125" y="176"/>
                  </a:lnTo>
                  <a:lnTo>
                    <a:pt x="2050" y="76"/>
                  </a:lnTo>
                  <a:lnTo>
                    <a:pt x="1975" y="2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3"/>
            <p:cNvSpPr/>
            <p:nvPr/>
          </p:nvSpPr>
          <p:spPr>
            <a:xfrm>
              <a:off x="407450" y="2814975"/>
              <a:ext cx="153750" cy="131250"/>
            </a:xfrm>
            <a:custGeom>
              <a:avLst/>
              <a:gdLst/>
              <a:ahLst/>
              <a:cxnLst/>
              <a:rect l="l" t="t" r="r" b="b"/>
              <a:pathLst>
                <a:path w="6150" h="5250" extrusionOk="0">
                  <a:moveTo>
                    <a:pt x="2450" y="576"/>
                  </a:moveTo>
                  <a:lnTo>
                    <a:pt x="1526" y="1701"/>
                  </a:lnTo>
                  <a:lnTo>
                    <a:pt x="926" y="1701"/>
                  </a:lnTo>
                  <a:lnTo>
                    <a:pt x="1900" y="576"/>
                  </a:lnTo>
                  <a:close/>
                  <a:moveTo>
                    <a:pt x="3075" y="726"/>
                  </a:moveTo>
                  <a:lnTo>
                    <a:pt x="3850" y="1701"/>
                  </a:lnTo>
                  <a:lnTo>
                    <a:pt x="2275" y="1701"/>
                  </a:lnTo>
                  <a:lnTo>
                    <a:pt x="3075" y="726"/>
                  </a:lnTo>
                  <a:close/>
                  <a:moveTo>
                    <a:pt x="4250" y="576"/>
                  </a:moveTo>
                  <a:lnTo>
                    <a:pt x="5200" y="1701"/>
                  </a:lnTo>
                  <a:lnTo>
                    <a:pt x="4600" y="1701"/>
                  </a:lnTo>
                  <a:lnTo>
                    <a:pt x="3675" y="576"/>
                  </a:lnTo>
                  <a:close/>
                  <a:moveTo>
                    <a:pt x="1476" y="2275"/>
                  </a:moveTo>
                  <a:lnTo>
                    <a:pt x="2025" y="3425"/>
                  </a:lnTo>
                  <a:lnTo>
                    <a:pt x="2025" y="3425"/>
                  </a:lnTo>
                  <a:lnTo>
                    <a:pt x="951" y="2275"/>
                  </a:lnTo>
                  <a:close/>
                  <a:moveTo>
                    <a:pt x="5200" y="2275"/>
                  </a:moveTo>
                  <a:lnTo>
                    <a:pt x="4100" y="3450"/>
                  </a:lnTo>
                  <a:lnTo>
                    <a:pt x="4650" y="2275"/>
                  </a:lnTo>
                  <a:close/>
                  <a:moveTo>
                    <a:pt x="4025" y="2275"/>
                  </a:moveTo>
                  <a:lnTo>
                    <a:pt x="3825" y="2675"/>
                  </a:lnTo>
                  <a:lnTo>
                    <a:pt x="3075" y="4300"/>
                  </a:lnTo>
                  <a:lnTo>
                    <a:pt x="2225" y="2500"/>
                  </a:lnTo>
                  <a:lnTo>
                    <a:pt x="2125" y="2275"/>
                  </a:lnTo>
                  <a:close/>
                  <a:moveTo>
                    <a:pt x="1751" y="1"/>
                  </a:moveTo>
                  <a:lnTo>
                    <a:pt x="1651" y="26"/>
                  </a:lnTo>
                  <a:lnTo>
                    <a:pt x="1551" y="101"/>
                  </a:lnTo>
                  <a:lnTo>
                    <a:pt x="76" y="1800"/>
                  </a:lnTo>
                  <a:lnTo>
                    <a:pt x="26" y="1875"/>
                  </a:lnTo>
                  <a:lnTo>
                    <a:pt x="1" y="1950"/>
                  </a:lnTo>
                  <a:lnTo>
                    <a:pt x="1" y="2025"/>
                  </a:lnTo>
                  <a:lnTo>
                    <a:pt x="26" y="2100"/>
                  </a:lnTo>
                  <a:lnTo>
                    <a:pt x="76" y="2175"/>
                  </a:lnTo>
                  <a:lnTo>
                    <a:pt x="2850" y="5175"/>
                  </a:lnTo>
                  <a:lnTo>
                    <a:pt x="2950" y="5225"/>
                  </a:lnTo>
                  <a:lnTo>
                    <a:pt x="3075" y="5250"/>
                  </a:lnTo>
                  <a:lnTo>
                    <a:pt x="3200" y="5225"/>
                  </a:lnTo>
                  <a:lnTo>
                    <a:pt x="3275" y="5175"/>
                  </a:lnTo>
                  <a:lnTo>
                    <a:pt x="6075" y="2175"/>
                  </a:lnTo>
                  <a:lnTo>
                    <a:pt x="6125" y="2125"/>
                  </a:lnTo>
                  <a:lnTo>
                    <a:pt x="6150" y="2025"/>
                  </a:lnTo>
                  <a:lnTo>
                    <a:pt x="6150" y="1950"/>
                  </a:lnTo>
                  <a:lnTo>
                    <a:pt x="6125" y="1875"/>
                  </a:lnTo>
                  <a:lnTo>
                    <a:pt x="6000" y="1750"/>
                  </a:lnTo>
                  <a:lnTo>
                    <a:pt x="4600" y="101"/>
                  </a:lnTo>
                  <a:lnTo>
                    <a:pt x="4500" y="26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93"/>
          <p:cNvGrpSpPr/>
          <p:nvPr/>
        </p:nvGrpSpPr>
        <p:grpSpPr>
          <a:xfrm>
            <a:off x="4438796" y="3129992"/>
            <a:ext cx="288005" cy="287625"/>
            <a:chOff x="976725" y="2611275"/>
            <a:chExt cx="493075" cy="492425"/>
          </a:xfrm>
        </p:grpSpPr>
        <p:sp>
          <p:nvSpPr>
            <p:cNvPr id="1523" name="Google Shape;1523;p93"/>
            <p:cNvSpPr/>
            <p:nvPr/>
          </p:nvSpPr>
          <p:spPr>
            <a:xfrm>
              <a:off x="976725" y="3017450"/>
              <a:ext cx="356225" cy="86250"/>
            </a:xfrm>
            <a:custGeom>
              <a:avLst/>
              <a:gdLst/>
              <a:ahLst/>
              <a:cxnLst/>
              <a:rect l="l" t="t" r="r" b="b"/>
              <a:pathLst>
                <a:path w="14249" h="3450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2025"/>
                  </a:lnTo>
                  <a:lnTo>
                    <a:pt x="26" y="2175"/>
                  </a:lnTo>
                  <a:lnTo>
                    <a:pt x="51" y="2300"/>
                  </a:lnTo>
                  <a:lnTo>
                    <a:pt x="126" y="2575"/>
                  </a:lnTo>
                  <a:lnTo>
                    <a:pt x="251" y="2825"/>
                  </a:lnTo>
                  <a:lnTo>
                    <a:pt x="426" y="3025"/>
                  </a:lnTo>
                  <a:lnTo>
                    <a:pt x="651" y="3225"/>
                  </a:lnTo>
                  <a:lnTo>
                    <a:pt x="901" y="3350"/>
                  </a:lnTo>
                  <a:lnTo>
                    <a:pt x="1151" y="3425"/>
                  </a:lnTo>
                  <a:lnTo>
                    <a:pt x="1301" y="3450"/>
                  </a:lnTo>
                  <a:lnTo>
                    <a:pt x="14073" y="3450"/>
                  </a:lnTo>
                  <a:lnTo>
                    <a:pt x="14148" y="3375"/>
                  </a:lnTo>
                  <a:lnTo>
                    <a:pt x="14223" y="3275"/>
                  </a:lnTo>
                  <a:lnTo>
                    <a:pt x="14248" y="3175"/>
                  </a:lnTo>
                  <a:lnTo>
                    <a:pt x="14223" y="3050"/>
                  </a:lnTo>
                  <a:lnTo>
                    <a:pt x="14148" y="2975"/>
                  </a:lnTo>
                  <a:lnTo>
                    <a:pt x="14073" y="2900"/>
                  </a:lnTo>
                  <a:lnTo>
                    <a:pt x="13948" y="2875"/>
                  </a:lnTo>
                  <a:lnTo>
                    <a:pt x="1276" y="2875"/>
                  </a:lnTo>
                  <a:lnTo>
                    <a:pt x="1126" y="2825"/>
                  </a:lnTo>
                  <a:lnTo>
                    <a:pt x="976" y="2725"/>
                  </a:lnTo>
                  <a:lnTo>
                    <a:pt x="851" y="2625"/>
                  </a:lnTo>
                  <a:lnTo>
                    <a:pt x="726" y="2500"/>
                  </a:lnTo>
                  <a:lnTo>
                    <a:pt x="651" y="2350"/>
                  </a:lnTo>
                  <a:lnTo>
                    <a:pt x="601" y="2200"/>
                  </a:lnTo>
                  <a:lnTo>
                    <a:pt x="576" y="2025"/>
                  </a:lnTo>
                  <a:lnTo>
                    <a:pt x="576" y="300"/>
                  </a:lnTo>
                  <a:lnTo>
                    <a:pt x="576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3"/>
            <p:cNvSpPr/>
            <p:nvPr/>
          </p:nvSpPr>
          <p:spPr>
            <a:xfrm>
              <a:off x="1201075" y="2959950"/>
              <a:ext cx="45000" cy="35025"/>
            </a:xfrm>
            <a:custGeom>
              <a:avLst/>
              <a:gdLst/>
              <a:ahLst/>
              <a:cxnLst/>
              <a:rect l="l" t="t" r="r" b="b"/>
              <a:pathLst>
                <a:path w="1800" h="1401" extrusionOk="0">
                  <a:moveTo>
                    <a:pt x="900" y="1"/>
                  </a:moveTo>
                  <a:lnTo>
                    <a:pt x="775" y="26"/>
                  </a:lnTo>
                  <a:lnTo>
                    <a:pt x="675" y="76"/>
                  </a:lnTo>
                  <a:lnTo>
                    <a:pt x="625" y="176"/>
                  </a:lnTo>
                  <a:lnTo>
                    <a:pt x="600" y="301"/>
                  </a:lnTo>
                  <a:lnTo>
                    <a:pt x="600" y="401"/>
                  </a:lnTo>
                  <a:lnTo>
                    <a:pt x="275" y="401"/>
                  </a:lnTo>
                  <a:lnTo>
                    <a:pt x="175" y="426"/>
                  </a:lnTo>
                  <a:lnTo>
                    <a:pt x="75" y="501"/>
                  </a:lnTo>
                  <a:lnTo>
                    <a:pt x="25" y="576"/>
                  </a:lnTo>
                  <a:lnTo>
                    <a:pt x="0" y="701"/>
                  </a:lnTo>
                  <a:lnTo>
                    <a:pt x="25" y="801"/>
                  </a:lnTo>
                  <a:lnTo>
                    <a:pt x="75" y="901"/>
                  </a:lnTo>
                  <a:lnTo>
                    <a:pt x="175" y="976"/>
                  </a:lnTo>
                  <a:lnTo>
                    <a:pt x="275" y="1001"/>
                  </a:lnTo>
                  <a:lnTo>
                    <a:pt x="600" y="1001"/>
                  </a:lnTo>
                  <a:lnTo>
                    <a:pt x="600" y="1101"/>
                  </a:lnTo>
                  <a:lnTo>
                    <a:pt x="625" y="1226"/>
                  </a:lnTo>
                  <a:lnTo>
                    <a:pt x="675" y="1301"/>
                  </a:lnTo>
                  <a:lnTo>
                    <a:pt x="775" y="1376"/>
                  </a:lnTo>
                  <a:lnTo>
                    <a:pt x="900" y="1401"/>
                  </a:lnTo>
                  <a:lnTo>
                    <a:pt x="1000" y="1376"/>
                  </a:lnTo>
                  <a:lnTo>
                    <a:pt x="1100" y="1301"/>
                  </a:lnTo>
                  <a:lnTo>
                    <a:pt x="1150" y="1226"/>
                  </a:lnTo>
                  <a:lnTo>
                    <a:pt x="1175" y="1101"/>
                  </a:lnTo>
                  <a:lnTo>
                    <a:pt x="1175" y="1001"/>
                  </a:lnTo>
                  <a:lnTo>
                    <a:pt x="1500" y="1001"/>
                  </a:lnTo>
                  <a:lnTo>
                    <a:pt x="1625" y="976"/>
                  </a:lnTo>
                  <a:lnTo>
                    <a:pt x="1700" y="901"/>
                  </a:lnTo>
                  <a:lnTo>
                    <a:pt x="1775" y="801"/>
                  </a:lnTo>
                  <a:lnTo>
                    <a:pt x="1800" y="701"/>
                  </a:lnTo>
                  <a:lnTo>
                    <a:pt x="1775" y="576"/>
                  </a:lnTo>
                  <a:lnTo>
                    <a:pt x="1700" y="501"/>
                  </a:lnTo>
                  <a:lnTo>
                    <a:pt x="1625" y="426"/>
                  </a:lnTo>
                  <a:lnTo>
                    <a:pt x="1500" y="401"/>
                  </a:lnTo>
                  <a:lnTo>
                    <a:pt x="1175" y="401"/>
                  </a:lnTo>
                  <a:lnTo>
                    <a:pt x="1175" y="301"/>
                  </a:lnTo>
                  <a:lnTo>
                    <a:pt x="1150" y="176"/>
                  </a:lnTo>
                  <a:lnTo>
                    <a:pt x="1100" y="76"/>
                  </a:lnTo>
                  <a:lnTo>
                    <a:pt x="1000" y="26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3"/>
            <p:cNvSpPr/>
            <p:nvPr/>
          </p:nvSpPr>
          <p:spPr>
            <a:xfrm>
              <a:off x="976725" y="2611275"/>
              <a:ext cx="493075" cy="492425"/>
            </a:xfrm>
            <a:custGeom>
              <a:avLst/>
              <a:gdLst/>
              <a:ahLst/>
              <a:cxnLst/>
              <a:rect l="l" t="t" r="r" b="b"/>
              <a:pathLst>
                <a:path w="19723" h="19697" extrusionOk="0">
                  <a:moveTo>
                    <a:pt x="9874" y="575"/>
                  </a:moveTo>
                  <a:lnTo>
                    <a:pt x="10174" y="600"/>
                  </a:lnTo>
                  <a:lnTo>
                    <a:pt x="10449" y="625"/>
                  </a:lnTo>
                  <a:lnTo>
                    <a:pt x="10749" y="675"/>
                  </a:lnTo>
                  <a:lnTo>
                    <a:pt x="11024" y="775"/>
                  </a:lnTo>
                  <a:lnTo>
                    <a:pt x="11299" y="875"/>
                  </a:lnTo>
                  <a:lnTo>
                    <a:pt x="11549" y="975"/>
                  </a:lnTo>
                  <a:lnTo>
                    <a:pt x="11799" y="1125"/>
                  </a:lnTo>
                  <a:lnTo>
                    <a:pt x="12024" y="1275"/>
                  </a:lnTo>
                  <a:lnTo>
                    <a:pt x="12249" y="1475"/>
                  </a:lnTo>
                  <a:lnTo>
                    <a:pt x="12474" y="1650"/>
                  </a:lnTo>
                  <a:lnTo>
                    <a:pt x="12649" y="1875"/>
                  </a:lnTo>
                  <a:lnTo>
                    <a:pt x="12849" y="2100"/>
                  </a:lnTo>
                  <a:lnTo>
                    <a:pt x="12999" y="2350"/>
                  </a:lnTo>
                  <a:lnTo>
                    <a:pt x="13149" y="2600"/>
                  </a:lnTo>
                  <a:lnTo>
                    <a:pt x="13249" y="2875"/>
                  </a:lnTo>
                  <a:lnTo>
                    <a:pt x="13348" y="3150"/>
                  </a:lnTo>
                  <a:lnTo>
                    <a:pt x="14223" y="5924"/>
                  </a:lnTo>
                  <a:lnTo>
                    <a:pt x="5500" y="5924"/>
                  </a:lnTo>
                  <a:lnTo>
                    <a:pt x="6375" y="3150"/>
                  </a:lnTo>
                  <a:lnTo>
                    <a:pt x="6475" y="2875"/>
                  </a:lnTo>
                  <a:lnTo>
                    <a:pt x="6600" y="2600"/>
                  </a:lnTo>
                  <a:lnTo>
                    <a:pt x="6725" y="2350"/>
                  </a:lnTo>
                  <a:lnTo>
                    <a:pt x="6900" y="2100"/>
                  </a:lnTo>
                  <a:lnTo>
                    <a:pt x="7075" y="1875"/>
                  </a:lnTo>
                  <a:lnTo>
                    <a:pt x="7275" y="1650"/>
                  </a:lnTo>
                  <a:lnTo>
                    <a:pt x="7475" y="1475"/>
                  </a:lnTo>
                  <a:lnTo>
                    <a:pt x="7699" y="1275"/>
                  </a:lnTo>
                  <a:lnTo>
                    <a:pt x="7924" y="1125"/>
                  </a:lnTo>
                  <a:lnTo>
                    <a:pt x="8174" y="975"/>
                  </a:lnTo>
                  <a:lnTo>
                    <a:pt x="8449" y="875"/>
                  </a:lnTo>
                  <a:lnTo>
                    <a:pt x="8699" y="775"/>
                  </a:lnTo>
                  <a:lnTo>
                    <a:pt x="8974" y="675"/>
                  </a:lnTo>
                  <a:lnTo>
                    <a:pt x="9274" y="625"/>
                  </a:lnTo>
                  <a:lnTo>
                    <a:pt x="9574" y="600"/>
                  </a:lnTo>
                  <a:lnTo>
                    <a:pt x="9874" y="575"/>
                  </a:lnTo>
                  <a:close/>
                  <a:moveTo>
                    <a:pt x="2350" y="6499"/>
                  </a:moveTo>
                  <a:lnTo>
                    <a:pt x="1376" y="7574"/>
                  </a:lnTo>
                  <a:lnTo>
                    <a:pt x="751" y="6874"/>
                  </a:lnTo>
                  <a:lnTo>
                    <a:pt x="876" y="6724"/>
                  </a:lnTo>
                  <a:lnTo>
                    <a:pt x="1051" y="6599"/>
                  </a:lnTo>
                  <a:lnTo>
                    <a:pt x="1251" y="6524"/>
                  </a:lnTo>
                  <a:lnTo>
                    <a:pt x="1451" y="6499"/>
                  </a:lnTo>
                  <a:close/>
                  <a:moveTo>
                    <a:pt x="5725" y="6499"/>
                  </a:moveTo>
                  <a:lnTo>
                    <a:pt x="4775" y="7574"/>
                  </a:lnTo>
                  <a:lnTo>
                    <a:pt x="3825" y="6499"/>
                  </a:lnTo>
                  <a:close/>
                  <a:moveTo>
                    <a:pt x="9124" y="6499"/>
                  </a:moveTo>
                  <a:lnTo>
                    <a:pt x="8174" y="7574"/>
                  </a:lnTo>
                  <a:lnTo>
                    <a:pt x="7225" y="6499"/>
                  </a:lnTo>
                  <a:close/>
                  <a:moveTo>
                    <a:pt x="12524" y="6499"/>
                  </a:moveTo>
                  <a:lnTo>
                    <a:pt x="11549" y="7574"/>
                  </a:lnTo>
                  <a:lnTo>
                    <a:pt x="10599" y="6499"/>
                  </a:lnTo>
                  <a:close/>
                  <a:moveTo>
                    <a:pt x="15898" y="6499"/>
                  </a:moveTo>
                  <a:lnTo>
                    <a:pt x="14948" y="7574"/>
                  </a:lnTo>
                  <a:lnTo>
                    <a:pt x="13998" y="6499"/>
                  </a:lnTo>
                  <a:close/>
                  <a:moveTo>
                    <a:pt x="18273" y="6499"/>
                  </a:moveTo>
                  <a:lnTo>
                    <a:pt x="18473" y="6524"/>
                  </a:lnTo>
                  <a:lnTo>
                    <a:pt x="18673" y="6599"/>
                  </a:lnTo>
                  <a:lnTo>
                    <a:pt x="18848" y="6724"/>
                  </a:lnTo>
                  <a:lnTo>
                    <a:pt x="18973" y="6874"/>
                  </a:lnTo>
                  <a:lnTo>
                    <a:pt x="18348" y="7574"/>
                  </a:lnTo>
                  <a:lnTo>
                    <a:pt x="17398" y="6499"/>
                  </a:lnTo>
                  <a:close/>
                  <a:moveTo>
                    <a:pt x="576" y="7549"/>
                  </a:moveTo>
                  <a:lnTo>
                    <a:pt x="1001" y="8024"/>
                  </a:lnTo>
                  <a:lnTo>
                    <a:pt x="576" y="8474"/>
                  </a:lnTo>
                  <a:lnTo>
                    <a:pt x="576" y="7549"/>
                  </a:lnTo>
                  <a:close/>
                  <a:moveTo>
                    <a:pt x="19147" y="7549"/>
                  </a:moveTo>
                  <a:lnTo>
                    <a:pt x="19147" y="8474"/>
                  </a:lnTo>
                  <a:lnTo>
                    <a:pt x="18723" y="8024"/>
                  </a:lnTo>
                  <a:lnTo>
                    <a:pt x="19147" y="7549"/>
                  </a:lnTo>
                  <a:close/>
                  <a:moveTo>
                    <a:pt x="3075" y="6549"/>
                  </a:moveTo>
                  <a:lnTo>
                    <a:pt x="4400" y="8024"/>
                  </a:lnTo>
                  <a:lnTo>
                    <a:pt x="3075" y="9474"/>
                  </a:lnTo>
                  <a:lnTo>
                    <a:pt x="1776" y="8024"/>
                  </a:lnTo>
                  <a:lnTo>
                    <a:pt x="3075" y="6549"/>
                  </a:lnTo>
                  <a:close/>
                  <a:moveTo>
                    <a:pt x="6475" y="6549"/>
                  </a:moveTo>
                  <a:lnTo>
                    <a:pt x="7774" y="8024"/>
                  </a:lnTo>
                  <a:lnTo>
                    <a:pt x="6475" y="9474"/>
                  </a:lnTo>
                  <a:lnTo>
                    <a:pt x="5175" y="8024"/>
                  </a:lnTo>
                  <a:lnTo>
                    <a:pt x="6475" y="6549"/>
                  </a:lnTo>
                  <a:close/>
                  <a:moveTo>
                    <a:pt x="9874" y="6549"/>
                  </a:moveTo>
                  <a:lnTo>
                    <a:pt x="11174" y="8024"/>
                  </a:lnTo>
                  <a:lnTo>
                    <a:pt x="9874" y="9474"/>
                  </a:lnTo>
                  <a:lnTo>
                    <a:pt x="8549" y="8024"/>
                  </a:lnTo>
                  <a:lnTo>
                    <a:pt x="9874" y="6549"/>
                  </a:lnTo>
                  <a:close/>
                  <a:moveTo>
                    <a:pt x="13249" y="6549"/>
                  </a:moveTo>
                  <a:lnTo>
                    <a:pt x="14573" y="8024"/>
                  </a:lnTo>
                  <a:lnTo>
                    <a:pt x="13249" y="9474"/>
                  </a:lnTo>
                  <a:lnTo>
                    <a:pt x="11949" y="8024"/>
                  </a:lnTo>
                  <a:lnTo>
                    <a:pt x="13249" y="6549"/>
                  </a:lnTo>
                  <a:close/>
                  <a:moveTo>
                    <a:pt x="16648" y="6549"/>
                  </a:moveTo>
                  <a:lnTo>
                    <a:pt x="17948" y="8024"/>
                  </a:lnTo>
                  <a:lnTo>
                    <a:pt x="16648" y="9474"/>
                  </a:lnTo>
                  <a:lnTo>
                    <a:pt x="15348" y="8024"/>
                  </a:lnTo>
                  <a:lnTo>
                    <a:pt x="16648" y="6549"/>
                  </a:lnTo>
                  <a:close/>
                  <a:moveTo>
                    <a:pt x="1376" y="8449"/>
                  </a:moveTo>
                  <a:lnTo>
                    <a:pt x="2700" y="9923"/>
                  </a:lnTo>
                  <a:lnTo>
                    <a:pt x="1376" y="11373"/>
                  </a:lnTo>
                  <a:lnTo>
                    <a:pt x="576" y="10473"/>
                  </a:lnTo>
                  <a:lnTo>
                    <a:pt x="576" y="9349"/>
                  </a:lnTo>
                  <a:lnTo>
                    <a:pt x="1376" y="8449"/>
                  </a:lnTo>
                  <a:close/>
                  <a:moveTo>
                    <a:pt x="4775" y="8449"/>
                  </a:moveTo>
                  <a:lnTo>
                    <a:pt x="6075" y="9923"/>
                  </a:lnTo>
                  <a:lnTo>
                    <a:pt x="4775" y="11373"/>
                  </a:lnTo>
                  <a:lnTo>
                    <a:pt x="3475" y="9923"/>
                  </a:lnTo>
                  <a:lnTo>
                    <a:pt x="4775" y="8449"/>
                  </a:lnTo>
                  <a:close/>
                  <a:moveTo>
                    <a:pt x="8174" y="8449"/>
                  </a:moveTo>
                  <a:lnTo>
                    <a:pt x="9474" y="9923"/>
                  </a:lnTo>
                  <a:lnTo>
                    <a:pt x="8174" y="11373"/>
                  </a:lnTo>
                  <a:lnTo>
                    <a:pt x="6850" y="9923"/>
                  </a:lnTo>
                  <a:lnTo>
                    <a:pt x="8174" y="8449"/>
                  </a:lnTo>
                  <a:close/>
                  <a:moveTo>
                    <a:pt x="11549" y="8449"/>
                  </a:moveTo>
                  <a:lnTo>
                    <a:pt x="12874" y="9923"/>
                  </a:lnTo>
                  <a:lnTo>
                    <a:pt x="11549" y="11373"/>
                  </a:lnTo>
                  <a:lnTo>
                    <a:pt x="10249" y="9923"/>
                  </a:lnTo>
                  <a:lnTo>
                    <a:pt x="11549" y="8449"/>
                  </a:lnTo>
                  <a:close/>
                  <a:moveTo>
                    <a:pt x="14948" y="8449"/>
                  </a:moveTo>
                  <a:lnTo>
                    <a:pt x="16248" y="9923"/>
                  </a:lnTo>
                  <a:lnTo>
                    <a:pt x="14948" y="11373"/>
                  </a:lnTo>
                  <a:lnTo>
                    <a:pt x="13648" y="9923"/>
                  </a:lnTo>
                  <a:lnTo>
                    <a:pt x="14948" y="8449"/>
                  </a:lnTo>
                  <a:close/>
                  <a:moveTo>
                    <a:pt x="18348" y="8449"/>
                  </a:moveTo>
                  <a:lnTo>
                    <a:pt x="19147" y="9349"/>
                  </a:lnTo>
                  <a:lnTo>
                    <a:pt x="19147" y="10473"/>
                  </a:lnTo>
                  <a:lnTo>
                    <a:pt x="18348" y="11373"/>
                  </a:lnTo>
                  <a:lnTo>
                    <a:pt x="17023" y="9923"/>
                  </a:lnTo>
                  <a:lnTo>
                    <a:pt x="18348" y="8449"/>
                  </a:lnTo>
                  <a:close/>
                  <a:moveTo>
                    <a:pt x="576" y="11348"/>
                  </a:moveTo>
                  <a:lnTo>
                    <a:pt x="1001" y="11823"/>
                  </a:lnTo>
                  <a:lnTo>
                    <a:pt x="601" y="12273"/>
                  </a:lnTo>
                  <a:lnTo>
                    <a:pt x="576" y="12173"/>
                  </a:lnTo>
                  <a:lnTo>
                    <a:pt x="576" y="11348"/>
                  </a:lnTo>
                  <a:close/>
                  <a:moveTo>
                    <a:pt x="19147" y="11348"/>
                  </a:moveTo>
                  <a:lnTo>
                    <a:pt x="19147" y="12173"/>
                  </a:lnTo>
                  <a:lnTo>
                    <a:pt x="19147" y="12273"/>
                  </a:lnTo>
                  <a:lnTo>
                    <a:pt x="18723" y="11823"/>
                  </a:lnTo>
                  <a:lnTo>
                    <a:pt x="19147" y="11348"/>
                  </a:lnTo>
                  <a:close/>
                  <a:moveTo>
                    <a:pt x="1376" y="12248"/>
                  </a:moveTo>
                  <a:lnTo>
                    <a:pt x="2100" y="13048"/>
                  </a:lnTo>
                  <a:lnTo>
                    <a:pt x="1451" y="13048"/>
                  </a:lnTo>
                  <a:lnTo>
                    <a:pt x="1301" y="13023"/>
                  </a:lnTo>
                  <a:lnTo>
                    <a:pt x="1126" y="12973"/>
                  </a:lnTo>
                  <a:lnTo>
                    <a:pt x="1001" y="12923"/>
                  </a:lnTo>
                  <a:lnTo>
                    <a:pt x="876" y="12823"/>
                  </a:lnTo>
                  <a:lnTo>
                    <a:pt x="1376" y="12248"/>
                  </a:lnTo>
                  <a:close/>
                  <a:moveTo>
                    <a:pt x="3075" y="10348"/>
                  </a:moveTo>
                  <a:lnTo>
                    <a:pt x="4400" y="11823"/>
                  </a:lnTo>
                  <a:lnTo>
                    <a:pt x="3300" y="13048"/>
                  </a:lnTo>
                  <a:lnTo>
                    <a:pt x="2875" y="13048"/>
                  </a:lnTo>
                  <a:lnTo>
                    <a:pt x="1776" y="11823"/>
                  </a:lnTo>
                  <a:lnTo>
                    <a:pt x="3075" y="10348"/>
                  </a:lnTo>
                  <a:close/>
                  <a:moveTo>
                    <a:pt x="4775" y="12248"/>
                  </a:moveTo>
                  <a:lnTo>
                    <a:pt x="5500" y="13048"/>
                  </a:lnTo>
                  <a:lnTo>
                    <a:pt x="4075" y="13048"/>
                  </a:lnTo>
                  <a:lnTo>
                    <a:pt x="4775" y="12248"/>
                  </a:lnTo>
                  <a:close/>
                  <a:moveTo>
                    <a:pt x="6475" y="10348"/>
                  </a:moveTo>
                  <a:lnTo>
                    <a:pt x="7774" y="11823"/>
                  </a:lnTo>
                  <a:lnTo>
                    <a:pt x="6675" y="13048"/>
                  </a:lnTo>
                  <a:lnTo>
                    <a:pt x="6275" y="13048"/>
                  </a:lnTo>
                  <a:lnTo>
                    <a:pt x="5175" y="11823"/>
                  </a:lnTo>
                  <a:lnTo>
                    <a:pt x="6475" y="10348"/>
                  </a:lnTo>
                  <a:close/>
                  <a:moveTo>
                    <a:pt x="8174" y="12248"/>
                  </a:moveTo>
                  <a:lnTo>
                    <a:pt x="8874" y="13048"/>
                  </a:lnTo>
                  <a:lnTo>
                    <a:pt x="7450" y="13048"/>
                  </a:lnTo>
                  <a:lnTo>
                    <a:pt x="8174" y="12248"/>
                  </a:lnTo>
                  <a:close/>
                  <a:moveTo>
                    <a:pt x="9874" y="10348"/>
                  </a:moveTo>
                  <a:lnTo>
                    <a:pt x="11174" y="11823"/>
                  </a:lnTo>
                  <a:lnTo>
                    <a:pt x="10074" y="13048"/>
                  </a:lnTo>
                  <a:lnTo>
                    <a:pt x="9649" y="13048"/>
                  </a:lnTo>
                  <a:lnTo>
                    <a:pt x="8549" y="11823"/>
                  </a:lnTo>
                  <a:lnTo>
                    <a:pt x="9874" y="10348"/>
                  </a:lnTo>
                  <a:close/>
                  <a:moveTo>
                    <a:pt x="11549" y="12248"/>
                  </a:moveTo>
                  <a:lnTo>
                    <a:pt x="12274" y="13048"/>
                  </a:lnTo>
                  <a:lnTo>
                    <a:pt x="10849" y="13048"/>
                  </a:lnTo>
                  <a:lnTo>
                    <a:pt x="11549" y="12248"/>
                  </a:lnTo>
                  <a:close/>
                  <a:moveTo>
                    <a:pt x="13249" y="10348"/>
                  </a:moveTo>
                  <a:lnTo>
                    <a:pt x="14573" y="11823"/>
                  </a:lnTo>
                  <a:lnTo>
                    <a:pt x="13473" y="13048"/>
                  </a:lnTo>
                  <a:lnTo>
                    <a:pt x="13049" y="13048"/>
                  </a:lnTo>
                  <a:lnTo>
                    <a:pt x="11949" y="11823"/>
                  </a:lnTo>
                  <a:lnTo>
                    <a:pt x="13249" y="10348"/>
                  </a:lnTo>
                  <a:close/>
                  <a:moveTo>
                    <a:pt x="14948" y="12248"/>
                  </a:moveTo>
                  <a:lnTo>
                    <a:pt x="15673" y="13048"/>
                  </a:lnTo>
                  <a:lnTo>
                    <a:pt x="14248" y="13048"/>
                  </a:lnTo>
                  <a:lnTo>
                    <a:pt x="14948" y="12248"/>
                  </a:lnTo>
                  <a:close/>
                  <a:moveTo>
                    <a:pt x="16648" y="10348"/>
                  </a:moveTo>
                  <a:lnTo>
                    <a:pt x="17948" y="11823"/>
                  </a:lnTo>
                  <a:lnTo>
                    <a:pt x="16848" y="13048"/>
                  </a:lnTo>
                  <a:lnTo>
                    <a:pt x="16448" y="13048"/>
                  </a:lnTo>
                  <a:lnTo>
                    <a:pt x="15348" y="11823"/>
                  </a:lnTo>
                  <a:lnTo>
                    <a:pt x="16648" y="10348"/>
                  </a:lnTo>
                  <a:close/>
                  <a:moveTo>
                    <a:pt x="18348" y="12248"/>
                  </a:moveTo>
                  <a:lnTo>
                    <a:pt x="18848" y="12823"/>
                  </a:lnTo>
                  <a:lnTo>
                    <a:pt x="18723" y="12923"/>
                  </a:lnTo>
                  <a:lnTo>
                    <a:pt x="18598" y="12973"/>
                  </a:lnTo>
                  <a:lnTo>
                    <a:pt x="18448" y="13023"/>
                  </a:lnTo>
                  <a:lnTo>
                    <a:pt x="18273" y="13048"/>
                  </a:lnTo>
                  <a:lnTo>
                    <a:pt x="17623" y="13048"/>
                  </a:lnTo>
                  <a:lnTo>
                    <a:pt x="18348" y="12248"/>
                  </a:lnTo>
                  <a:close/>
                  <a:moveTo>
                    <a:pt x="11699" y="13623"/>
                  </a:moveTo>
                  <a:lnTo>
                    <a:pt x="11699" y="14748"/>
                  </a:lnTo>
                  <a:lnTo>
                    <a:pt x="11674" y="14948"/>
                  </a:lnTo>
                  <a:lnTo>
                    <a:pt x="11624" y="15123"/>
                  </a:lnTo>
                  <a:lnTo>
                    <a:pt x="11524" y="15273"/>
                  </a:lnTo>
                  <a:lnTo>
                    <a:pt x="11424" y="15398"/>
                  </a:lnTo>
                  <a:lnTo>
                    <a:pt x="11274" y="15522"/>
                  </a:lnTo>
                  <a:lnTo>
                    <a:pt x="11124" y="15597"/>
                  </a:lnTo>
                  <a:lnTo>
                    <a:pt x="10949" y="15647"/>
                  </a:lnTo>
                  <a:lnTo>
                    <a:pt x="10774" y="15672"/>
                  </a:lnTo>
                  <a:lnTo>
                    <a:pt x="8949" y="15672"/>
                  </a:lnTo>
                  <a:lnTo>
                    <a:pt x="8774" y="15647"/>
                  </a:lnTo>
                  <a:lnTo>
                    <a:pt x="8599" y="15597"/>
                  </a:lnTo>
                  <a:lnTo>
                    <a:pt x="8449" y="15522"/>
                  </a:lnTo>
                  <a:lnTo>
                    <a:pt x="8299" y="15398"/>
                  </a:lnTo>
                  <a:lnTo>
                    <a:pt x="8199" y="15273"/>
                  </a:lnTo>
                  <a:lnTo>
                    <a:pt x="8124" y="15123"/>
                  </a:lnTo>
                  <a:lnTo>
                    <a:pt x="8049" y="14948"/>
                  </a:lnTo>
                  <a:lnTo>
                    <a:pt x="8049" y="14748"/>
                  </a:lnTo>
                  <a:lnTo>
                    <a:pt x="8049" y="13623"/>
                  </a:lnTo>
                  <a:close/>
                  <a:moveTo>
                    <a:pt x="9874" y="0"/>
                  </a:moveTo>
                  <a:lnTo>
                    <a:pt x="9524" y="25"/>
                  </a:lnTo>
                  <a:lnTo>
                    <a:pt x="9199" y="50"/>
                  </a:lnTo>
                  <a:lnTo>
                    <a:pt x="8874" y="125"/>
                  </a:lnTo>
                  <a:lnTo>
                    <a:pt x="8549" y="200"/>
                  </a:lnTo>
                  <a:lnTo>
                    <a:pt x="8224" y="325"/>
                  </a:lnTo>
                  <a:lnTo>
                    <a:pt x="7924" y="475"/>
                  </a:lnTo>
                  <a:lnTo>
                    <a:pt x="7624" y="625"/>
                  </a:lnTo>
                  <a:lnTo>
                    <a:pt x="7350" y="825"/>
                  </a:lnTo>
                  <a:lnTo>
                    <a:pt x="7100" y="1025"/>
                  </a:lnTo>
                  <a:lnTo>
                    <a:pt x="6850" y="1275"/>
                  </a:lnTo>
                  <a:lnTo>
                    <a:pt x="6625" y="1525"/>
                  </a:lnTo>
                  <a:lnTo>
                    <a:pt x="6425" y="1775"/>
                  </a:lnTo>
                  <a:lnTo>
                    <a:pt x="6225" y="2050"/>
                  </a:lnTo>
                  <a:lnTo>
                    <a:pt x="6075" y="2350"/>
                  </a:lnTo>
                  <a:lnTo>
                    <a:pt x="5925" y="2650"/>
                  </a:lnTo>
                  <a:lnTo>
                    <a:pt x="5825" y="2975"/>
                  </a:lnTo>
                  <a:lnTo>
                    <a:pt x="4900" y="5924"/>
                  </a:lnTo>
                  <a:lnTo>
                    <a:pt x="1451" y="5924"/>
                  </a:lnTo>
                  <a:lnTo>
                    <a:pt x="1251" y="5949"/>
                  </a:lnTo>
                  <a:lnTo>
                    <a:pt x="1026" y="5999"/>
                  </a:lnTo>
                  <a:lnTo>
                    <a:pt x="851" y="6074"/>
                  </a:lnTo>
                  <a:lnTo>
                    <a:pt x="676" y="6174"/>
                  </a:lnTo>
                  <a:lnTo>
                    <a:pt x="501" y="6299"/>
                  </a:lnTo>
                  <a:lnTo>
                    <a:pt x="351" y="6424"/>
                  </a:lnTo>
                  <a:lnTo>
                    <a:pt x="251" y="6599"/>
                  </a:lnTo>
                  <a:lnTo>
                    <a:pt x="151" y="6774"/>
                  </a:lnTo>
                  <a:lnTo>
                    <a:pt x="126" y="6799"/>
                  </a:lnTo>
                  <a:lnTo>
                    <a:pt x="76" y="6924"/>
                  </a:lnTo>
                  <a:lnTo>
                    <a:pt x="51" y="7074"/>
                  </a:lnTo>
                  <a:lnTo>
                    <a:pt x="26" y="7224"/>
                  </a:lnTo>
                  <a:lnTo>
                    <a:pt x="1" y="7374"/>
                  </a:lnTo>
                  <a:lnTo>
                    <a:pt x="1" y="15223"/>
                  </a:lnTo>
                  <a:lnTo>
                    <a:pt x="26" y="15323"/>
                  </a:lnTo>
                  <a:lnTo>
                    <a:pt x="101" y="15422"/>
                  </a:lnTo>
                  <a:lnTo>
                    <a:pt x="176" y="15472"/>
                  </a:lnTo>
                  <a:lnTo>
                    <a:pt x="301" y="15497"/>
                  </a:lnTo>
                  <a:lnTo>
                    <a:pt x="401" y="15472"/>
                  </a:lnTo>
                  <a:lnTo>
                    <a:pt x="501" y="15422"/>
                  </a:lnTo>
                  <a:lnTo>
                    <a:pt x="576" y="15323"/>
                  </a:lnTo>
                  <a:lnTo>
                    <a:pt x="576" y="15223"/>
                  </a:lnTo>
                  <a:lnTo>
                    <a:pt x="576" y="13323"/>
                  </a:lnTo>
                  <a:lnTo>
                    <a:pt x="776" y="13448"/>
                  </a:lnTo>
                  <a:lnTo>
                    <a:pt x="1001" y="13548"/>
                  </a:lnTo>
                  <a:lnTo>
                    <a:pt x="1226" y="13598"/>
                  </a:lnTo>
                  <a:lnTo>
                    <a:pt x="1451" y="13623"/>
                  </a:lnTo>
                  <a:lnTo>
                    <a:pt x="7475" y="13623"/>
                  </a:lnTo>
                  <a:lnTo>
                    <a:pt x="7475" y="14748"/>
                  </a:lnTo>
                  <a:lnTo>
                    <a:pt x="7475" y="14898"/>
                  </a:lnTo>
                  <a:lnTo>
                    <a:pt x="7500" y="15048"/>
                  </a:lnTo>
                  <a:lnTo>
                    <a:pt x="7575" y="15348"/>
                  </a:lnTo>
                  <a:lnTo>
                    <a:pt x="7724" y="15597"/>
                  </a:lnTo>
                  <a:lnTo>
                    <a:pt x="7899" y="15822"/>
                  </a:lnTo>
                  <a:lnTo>
                    <a:pt x="8124" y="15997"/>
                  </a:lnTo>
                  <a:lnTo>
                    <a:pt x="8374" y="16122"/>
                  </a:lnTo>
                  <a:lnTo>
                    <a:pt x="8649" y="16222"/>
                  </a:lnTo>
                  <a:lnTo>
                    <a:pt x="8799" y="16247"/>
                  </a:lnTo>
                  <a:lnTo>
                    <a:pt x="10924" y="16247"/>
                  </a:lnTo>
                  <a:lnTo>
                    <a:pt x="11074" y="16222"/>
                  </a:lnTo>
                  <a:lnTo>
                    <a:pt x="11349" y="16122"/>
                  </a:lnTo>
                  <a:lnTo>
                    <a:pt x="11599" y="15997"/>
                  </a:lnTo>
                  <a:lnTo>
                    <a:pt x="11824" y="15822"/>
                  </a:lnTo>
                  <a:lnTo>
                    <a:pt x="11999" y="15597"/>
                  </a:lnTo>
                  <a:lnTo>
                    <a:pt x="12149" y="15348"/>
                  </a:lnTo>
                  <a:lnTo>
                    <a:pt x="12224" y="15048"/>
                  </a:lnTo>
                  <a:lnTo>
                    <a:pt x="12249" y="14898"/>
                  </a:lnTo>
                  <a:lnTo>
                    <a:pt x="12274" y="14748"/>
                  </a:lnTo>
                  <a:lnTo>
                    <a:pt x="12274" y="13623"/>
                  </a:lnTo>
                  <a:lnTo>
                    <a:pt x="18273" y="13623"/>
                  </a:lnTo>
                  <a:lnTo>
                    <a:pt x="18523" y="13598"/>
                  </a:lnTo>
                  <a:lnTo>
                    <a:pt x="18748" y="13548"/>
                  </a:lnTo>
                  <a:lnTo>
                    <a:pt x="18948" y="13448"/>
                  </a:lnTo>
                  <a:lnTo>
                    <a:pt x="19147" y="13323"/>
                  </a:lnTo>
                  <a:lnTo>
                    <a:pt x="19147" y="18272"/>
                  </a:lnTo>
                  <a:lnTo>
                    <a:pt x="19122" y="18447"/>
                  </a:lnTo>
                  <a:lnTo>
                    <a:pt x="19072" y="18597"/>
                  </a:lnTo>
                  <a:lnTo>
                    <a:pt x="18998" y="18747"/>
                  </a:lnTo>
                  <a:lnTo>
                    <a:pt x="18898" y="18872"/>
                  </a:lnTo>
                  <a:lnTo>
                    <a:pt x="18773" y="18972"/>
                  </a:lnTo>
                  <a:lnTo>
                    <a:pt x="18623" y="19072"/>
                  </a:lnTo>
                  <a:lnTo>
                    <a:pt x="18448" y="19122"/>
                  </a:lnTo>
                  <a:lnTo>
                    <a:pt x="15298" y="19122"/>
                  </a:lnTo>
                  <a:lnTo>
                    <a:pt x="15173" y="19147"/>
                  </a:lnTo>
                  <a:lnTo>
                    <a:pt x="15073" y="19222"/>
                  </a:lnTo>
                  <a:lnTo>
                    <a:pt x="15023" y="19297"/>
                  </a:lnTo>
                  <a:lnTo>
                    <a:pt x="14998" y="19422"/>
                  </a:lnTo>
                  <a:lnTo>
                    <a:pt x="15023" y="19522"/>
                  </a:lnTo>
                  <a:lnTo>
                    <a:pt x="15073" y="19622"/>
                  </a:lnTo>
                  <a:lnTo>
                    <a:pt x="15173" y="19697"/>
                  </a:lnTo>
                  <a:lnTo>
                    <a:pt x="18423" y="19697"/>
                  </a:lnTo>
                  <a:lnTo>
                    <a:pt x="18573" y="19672"/>
                  </a:lnTo>
                  <a:lnTo>
                    <a:pt x="18848" y="19597"/>
                  </a:lnTo>
                  <a:lnTo>
                    <a:pt x="19072" y="19472"/>
                  </a:lnTo>
                  <a:lnTo>
                    <a:pt x="19297" y="19272"/>
                  </a:lnTo>
                  <a:lnTo>
                    <a:pt x="19472" y="19072"/>
                  </a:lnTo>
                  <a:lnTo>
                    <a:pt x="19597" y="18822"/>
                  </a:lnTo>
                  <a:lnTo>
                    <a:pt x="19697" y="18547"/>
                  </a:lnTo>
                  <a:lnTo>
                    <a:pt x="19722" y="18422"/>
                  </a:lnTo>
                  <a:lnTo>
                    <a:pt x="19722" y="18272"/>
                  </a:lnTo>
                  <a:lnTo>
                    <a:pt x="19722" y="7374"/>
                  </a:lnTo>
                  <a:lnTo>
                    <a:pt x="19722" y="7224"/>
                  </a:lnTo>
                  <a:lnTo>
                    <a:pt x="19697" y="7074"/>
                  </a:lnTo>
                  <a:lnTo>
                    <a:pt x="19647" y="6924"/>
                  </a:lnTo>
                  <a:lnTo>
                    <a:pt x="19597" y="6799"/>
                  </a:lnTo>
                  <a:lnTo>
                    <a:pt x="19597" y="6774"/>
                  </a:lnTo>
                  <a:lnTo>
                    <a:pt x="19497" y="6599"/>
                  </a:lnTo>
                  <a:lnTo>
                    <a:pt x="19372" y="6424"/>
                  </a:lnTo>
                  <a:lnTo>
                    <a:pt x="19222" y="6299"/>
                  </a:lnTo>
                  <a:lnTo>
                    <a:pt x="19072" y="6174"/>
                  </a:lnTo>
                  <a:lnTo>
                    <a:pt x="18898" y="6074"/>
                  </a:lnTo>
                  <a:lnTo>
                    <a:pt x="18698" y="5999"/>
                  </a:lnTo>
                  <a:lnTo>
                    <a:pt x="18498" y="5949"/>
                  </a:lnTo>
                  <a:lnTo>
                    <a:pt x="18273" y="5924"/>
                  </a:lnTo>
                  <a:lnTo>
                    <a:pt x="14823" y="5924"/>
                  </a:lnTo>
                  <a:lnTo>
                    <a:pt x="13898" y="2975"/>
                  </a:lnTo>
                  <a:lnTo>
                    <a:pt x="13798" y="2650"/>
                  </a:lnTo>
                  <a:lnTo>
                    <a:pt x="13648" y="2350"/>
                  </a:lnTo>
                  <a:lnTo>
                    <a:pt x="13498" y="2050"/>
                  </a:lnTo>
                  <a:lnTo>
                    <a:pt x="13324" y="1775"/>
                  </a:lnTo>
                  <a:lnTo>
                    <a:pt x="13099" y="1525"/>
                  </a:lnTo>
                  <a:lnTo>
                    <a:pt x="12874" y="1275"/>
                  </a:lnTo>
                  <a:lnTo>
                    <a:pt x="12649" y="1025"/>
                  </a:lnTo>
                  <a:lnTo>
                    <a:pt x="12374" y="825"/>
                  </a:lnTo>
                  <a:lnTo>
                    <a:pt x="12099" y="625"/>
                  </a:lnTo>
                  <a:lnTo>
                    <a:pt x="11799" y="475"/>
                  </a:lnTo>
                  <a:lnTo>
                    <a:pt x="11499" y="325"/>
                  </a:lnTo>
                  <a:lnTo>
                    <a:pt x="11174" y="200"/>
                  </a:lnTo>
                  <a:lnTo>
                    <a:pt x="10874" y="125"/>
                  </a:lnTo>
                  <a:lnTo>
                    <a:pt x="10549" y="50"/>
                  </a:lnTo>
                  <a:lnTo>
                    <a:pt x="10199" y="25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Avances del proyecto</a:t>
            </a:r>
            <a:endParaRPr/>
          </a:p>
        </p:txBody>
      </p:sp>
      <p:sp>
        <p:nvSpPr>
          <p:cNvPr id="1531" name="Google Shape;1531;p94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4"/>
          <p:cNvSpPr txBox="1">
            <a:spLocks noGrp="1"/>
          </p:cNvSpPr>
          <p:nvPr>
            <p:ph type="subTitle" idx="4294967295"/>
          </p:nvPr>
        </p:nvSpPr>
        <p:spPr>
          <a:xfrm>
            <a:off x="6386401" y="3516519"/>
            <a:ext cx="1961700" cy="9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el segundo planeta más cercano al Sol</a:t>
            </a:r>
            <a:endParaRPr/>
          </a:p>
        </p:txBody>
      </p:sp>
      <p:sp>
        <p:nvSpPr>
          <p:cNvPr id="1533" name="Google Shape;1533;p94"/>
          <p:cNvSpPr txBox="1">
            <a:spLocks noGrp="1"/>
          </p:cNvSpPr>
          <p:nvPr>
            <p:ph type="subTitle" idx="4294967295"/>
          </p:nvPr>
        </p:nvSpPr>
        <p:spPr>
          <a:xfrm>
            <a:off x="3170626" y="2766435"/>
            <a:ext cx="10092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Fase 2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534" name="Google Shape;1534;p94"/>
          <p:cNvSpPr txBox="1">
            <a:spLocks noGrp="1"/>
          </p:cNvSpPr>
          <p:nvPr>
            <p:ph type="subTitle" idx="4294967295"/>
          </p:nvPr>
        </p:nvSpPr>
        <p:spPr>
          <a:xfrm>
            <a:off x="2881651" y="1434475"/>
            <a:ext cx="1960800" cy="90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el planeta más grande del sistema solar </a:t>
            </a:r>
            <a:endParaRPr/>
          </a:p>
        </p:txBody>
      </p:sp>
      <p:sp>
        <p:nvSpPr>
          <p:cNvPr id="1535" name="Google Shape;1535;p94"/>
          <p:cNvSpPr txBox="1">
            <a:spLocks noGrp="1"/>
          </p:cNvSpPr>
          <p:nvPr>
            <p:ph type="subTitle" idx="4294967295"/>
          </p:nvPr>
        </p:nvSpPr>
        <p:spPr>
          <a:xfrm>
            <a:off x="1418026" y="1704325"/>
            <a:ext cx="10092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Fase 1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536" name="Google Shape;1536;p94"/>
          <p:cNvSpPr txBox="1">
            <a:spLocks noGrp="1"/>
          </p:cNvSpPr>
          <p:nvPr>
            <p:ph type="subTitle" idx="4294967295"/>
          </p:nvPr>
        </p:nvSpPr>
        <p:spPr>
          <a:xfrm>
            <a:off x="4634251" y="2495685"/>
            <a:ext cx="1962000" cy="9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pesar de ser rojo, Marte es un planeta muy frío</a:t>
            </a:r>
            <a:endParaRPr/>
          </a:p>
        </p:txBody>
      </p:sp>
      <p:sp>
        <p:nvSpPr>
          <p:cNvPr id="1537" name="Google Shape;1537;p94"/>
          <p:cNvSpPr txBox="1">
            <a:spLocks noGrp="1"/>
          </p:cNvSpPr>
          <p:nvPr>
            <p:ph type="subTitle" idx="4294967295"/>
          </p:nvPr>
        </p:nvSpPr>
        <p:spPr>
          <a:xfrm>
            <a:off x="4923226" y="3786934"/>
            <a:ext cx="10092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Fase 3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538" name="Google Shape;1538;p94"/>
          <p:cNvSpPr/>
          <p:nvPr/>
        </p:nvSpPr>
        <p:spPr>
          <a:xfrm>
            <a:off x="795899" y="1612825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9" name="Google Shape;1539;p94"/>
          <p:cNvGrpSpPr/>
          <p:nvPr/>
        </p:nvGrpSpPr>
        <p:grpSpPr>
          <a:xfrm>
            <a:off x="4423123" y="3794898"/>
            <a:ext cx="304635" cy="349773"/>
            <a:chOff x="7641697" y="2114951"/>
            <a:chExt cx="304635" cy="349772"/>
          </a:xfrm>
        </p:grpSpPr>
        <p:sp>
          <p:nvSpPr>
            <p:cNvPr id="1540" name="Google Shape;1540;p94"/>
            <p:cNvSpPr/>
            <p:nvPr/>
          </p:nvSpPr>
          <p:spPr>
            <a:xfrm>
              <a:off x="7641697" y="2115095"/>
              <a:ext cx="304635" cy="349629"/>
            </a:xfrm>
            <a:custGeom>
              <a:avLst/>
              <a:gdLst/>
              <a:ahLst/>
              <a:cxnLst/>
              <a:rect l="l" t="t" r="r" b="b"/>
              <a:pathLst>
                <a:path w="10596" h="12161" extrusionOk="0">
                  <a:moveTo>
                    <a:pt x="4713" y="1"/>
                  </a:moveTo>
                  <a:cubicBezTo>
                    <a:pt x="4683" y="1"/>
                    <a:pt x="4651" y="4"/>
                    <a:pt x="4616" y="7"/>
                  </a:cubicBezTo>
                  <a:lnTo>
                    <a:pt x="4616" y="358"/>
                  </a:lnTo>
                  <a:lnTo>
                    <a:pt x="4956" y="358"/>
                  </a:lnTo>
                  <a:lnTo>
                    <a:pt x="4956" y="954"/>
                  </a:lnTo>
                  <a:lnTo>
                    <a:pt x="4618" y="954"/>
                  </a:lnTo>
                  <a:lnTo>
                    <a:pt x="4618" y="1315"/>
                  </a:lnTo>
                  <a:lnTo>
                    <a:pt x="4965" y="1315"/>
                  </a:lnTo>
                  <a:lnTo>
                    <a:pt x="4965" y="1900"/>
                  </a:lnTo>
                  <a:lnTo>
                    <a:pt x="5322" y="1900"/>
                  </a:lnTo>
                  <a:lnTo>
                    <a:pt x="5322" y="1309"/>
                  </a:lnTo>
                  <a:lnTo>
                    <a:pt x="6040" y="1309"/>
                  </a:lnTo>
                  <a:lnTo>
                    <a:pt x="6040" y="950"/>
                  </a:lnTo>
                  <a:lnTo>
                    <a:pt x="5330" y="950"/>
                  </a:lnTo>
                  <a:lnTo>
                    <a:pt x="5330" y="355"/>
                  </a:lnTo>
                  <a:cubicBezTo>
                    <a:pt x="5539" y="355"/>
                    <a:pt x="5746" y="355"/>
                    <a:pt x="5953" y="355"/>
                  </a:cubicBezTo>
                  <a:cubicBezTo>
                    <a:pt x="6159" y="355"/>
                    <a:pt x="6364" y="355"/>
                    <a:pt x="6570" y="357"/>
                  </a:cubicBezTo>
                  <a:cubicBezTo>
                    <a:pt x="6600" y="357"/>
                    <a:pt x="6637" y="392"/>
                    <a:pt x="6662" y="417"/>
                  </a:cubicBezTo>
                  <a:cubicBezTo>
                    <a:pt x="6779" y="547"/>
                    <a:pt x="6892" y="680"/>
                    <a:pt x="7005" y="811"/>
                  </a:cubicBezTo>
                  <a:cubicBezTo>
                    <a:pt x="7099" y="921"/>
                    <a:pt x="7194" y="1030"/>
                    <a:pt x="7288" y="1141"/>
                  </a:cubicBezTo>
                  <a:cubicBezTo>
                    <a:pt x="7016" y="1505"/>
                    <a:pt x="6755" y="1858"/>
                    <a:pt x="6487" y="2205"/>
                  </a:cubicBezTo>
                  <a:cubicBezTo>
                    <a:pt x="6461" y="2241"/>
                    <a:pt x="6395" y="2263"/>
                    <a:pt x="6348" y="2263"/>
                  </a:cubicBezTo>
                  <a:cubicBezTo>
                    <a:pt x="6199" y="2266"/>
                    <a:pt x="6051" y="2267"/>
                    <a:pt x="5902" y="2267"/>
                  </a:cubicBezTo>
                  <a:cubicBezTo>
                    <a:pt x="5754" y="2267"/>
                    <a:pt x="5606" y="2266"/>
                    <a:pt x="5458" y="2266"/>
                  </a:cubicBezTo>
                  <a:cubicBezTo>
                    <a:pt x="5414" y="2266"/>
                    <a:pt x="5372" y="2271"/>
                    <a:pt x="5327" y="2272"/>
                  </a:cubicBezTo>
                  <a:lnTo>
                    <a:pt x="5327" y="2624"/>
                  </a:lnTo>
                  <a:lnTo>
                    <a:pt x="5463" y="2624"/>
                  </a:lnTo>
                  <a:cubicBezTo>
                    <a:pt x="5779" y="2624"/>
                    <a:pt x="6096" y="2624"/>
                    <a:pt x="6413" y="2625"/>
                  </a:cubicBezTo>
                  <a:cubicBezTo>
                    <a:pt x="6470" y="2625"/>
                    <a:pt x="6532" y="2634"/>
                    <a:pt x="6586" y="2651"/>
                  </a:cubicBezTo>
                  <a:cubicBezTo>
                    <a:pt x="9025" y="3426"/>
                    <a:pt x="10405" y="6125"/>
                    <a:pt x="9606" y="8548"/>
                  </a:cubicBezTo>
                  <a:cubicBezTo>
                    <a:pt x="8937" y="10567"/>
                    <a:pt x="7108" y="11801"/>
                    <a:pt x="5148" y="11801"/>
                  </a:cubicBezTo>
                  <a:cubicBezTo>
                    <a:pt x="4489" y="11801"/>
                    <a:pt x="3815" y="11662"/>
                    <a:pt x="3165" y="11366"/>
                  </a:cubicBezTo>
                  <a:cubicBezTo>
                    <a:pt x="1101" y="10425"/>
                    <a:pt x="1" y="8043"/>
                    <a:pt x="619" y="5861"/>
                  </a:cubicBezTo>
                  <a:cubicBezTo>
                    <a:pt x="763" y="5357"/>
                    <a:pt x="980" y="4891"/>
                    <a:pt x="1275" y="4456"/>
                  </a:cubicBezTo>
                  <a:cubicBezTo>
                    <a:pt x="1254" y="4438"/>
                    <a:pt x="1238" y="4422"/>
                    <a:pt x="1220" y="4408"/>
                  </a:cubicBezTo>
                  <a:cubicBezTo>
                    <a:pt x="1146" y="4355"/>
                    <a:pt x="1072" y="4307"/>
                    <a:pt x="993" y="4251"/>
                  </a:cubicBezTo>
                  <a:cubicBezTo>
                    <a:pt x="974" y="4277"/>
                    <a:pt x="959" y="4293"/>
                    <a:pt x="945" y="4312"/>
                  </a:cubicBezTo>
                  <a:cubicBezTo>
                    <a:pt x="461" y="5039"/>
                    <a:pt x="174" y="5835"/>
                    <a:pt x="114" y="6705"/>
                  </a:cubicBezTo>
                  <a:cubicBezTo>
                    <a:pt x="9" y="8229"/>
                    <a:pt x="484" y="9550"/>
                    <a:pt x="1548" y="10646"/>
                  </a:cubicBezTo>
                  <a:cubicBezTo>
                    <a:pt x="2283" y="11404"/>
                    <a:pt x="3176" y="11879"/>
                    <a:pt x="4215" y="12070"/>
                  </a:cubicBezTo>
                  <a:cubicBezTo>
                    <a:pt x="4413" y="12108"/>
                    <a:pt x="4613" y="12131"/>
                    <a:pt x="4811" y="12161"/>
                  </a:cubicBezTo>
                  <a:cubicBezTo>
                    <a:pt x="5033" y="12161"/>
                    <a:pt x="5256" y="12161"/>
                    <a:pt x="5476" y="12158"/>
                  </a:cubicBezTo>
                  <a:cubicBezTo>
                    <a:pt x="5636" y="12135"/>
                    <a:pt x="5797" y="12115"/>
                    <a:pt x="5956" y="12090"/>
                  </a:cubicBezTo>
                  <a:cubicBezTo>
                    <a:pt x="8701" y="11645"/>
                    <a:pt x="10595" y="9032"/>
                    <a:pt x="10119" y="6290"/>
                  </a:cubicBezTo>
                  <a:cubicBezTo>
                    <a:pt x="9794" y="4419"/>
                    <a:pt x="8702" y="3131"/>
                    <a:pt x="6951" y="2399"/>
                  </a:cubicBezTo>
                  <a:cubicBezTo>
                    <a:pt x="6915" y="2384"/>
                    <a:pt x="6879" y="2369"/>
                    <a:pt x="6832" y="2349"/>
                  </a:cubicBezTo>
                  <a:cubicBezTo>
                    <a:pt x="7141" y="1938"/>
                    <a:pt x="7443" y="1533"/>
                    <a:pt x="7748" y="1126"/>
                  </a:cubicBezTo>
                  <a:cubicBezTo>
                    <a:pt x="7429" y="757"/>
                    <a:pt x="7117" y="395"/>
                    <a:pt x="6800" y="37"/>
                  </a:cubicBezTo>
                  <a:cubicBezTo>
                    <a:pt x="6778" y="11"/>
                    <a:pt x="6722" y="2"/>
                    <a:pt x="6683" y="2"/>
                  </a:cubicBezTo>
                  <a:cubicBezTo>
                    <a:pt x="6027" y="1"/>
                    <a:pt x="5369" y="1"/>
                    <a:pt x="4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4"/>
            <p:cNvSpPr/>
            <p:nvPr/>
          </p:nvSpPr>
          <p:spPr>
            <a:xfrm>
              <a:off x="7658832" y="2208648"/>
              <a:ext cx="261136" cy="235578"/>
            </a:xfrm>
            <a:custGeom>
              <a:avLst/>
              <a:gdLst/>
              <a:ahLst/>
              <a:cxnLst/>
              <a:rect l="l" t="t" r="r" b="b"/>
              <a:pathLst>
                <a:path w="9083" h="8194" extrusionOk="0">
                  <a:moveTo>
                    <a:pt x="4561" y="1"/>
                  </a:moveTo>
                  <a:cubicBezTo>
                    <a:pt x="3468" y="1"/>
                    <a:pt x="2374" y="441"/>
                    <a:pt x="1551" y="1312"/>
                  </a:cubicBezTo>
                  <a:cubicBezTo>
                    <a:pt x="1" y="2956"/>
                    <a:pt x="112" y="5610"/>
                    <a:pt x="1796" y="7127"/>
                  </a:cubicBezTo>
                  <a:cubicBezTo>
                    <a:pt x="2618" y="7868"/>
                    <a:pt x="3599" y="8194"/>
                    <a:pt x="4545" y="8194"/>
                  </a:cubicBezTo>
                  <a:cubicBezTo>
                    <a:pt x="5594" y="8194"/>
                    <a:pt x="6601" y="7794"/>
                    <a:pt x="7302" y="7116"/>
                  </a:cubicBezTo>
                  <a:cubicBezTo>
                    <a:pt x="7225" y="7033"/>
                    <a:pt x="7150" y="6950"/>
                    <a:pt x="7075" y="6867"/>
                  </a:cubicBezTo>
                  <a:cubicBezTo>
                    <a:pt x="6351" y="7526"/>
                    <a:pt x="5455" y="7839"/>
                    <a:pt x="4567" y="7839"/>
                  </a:cubicBezTo>
                  <a:cubicBezTo>
                    <a:pt x="3492" y="7839"/>
                    <a:pt x="2429" y="7380"/>
                    <a:pt x="1696" y="6519"/>
                  </a:cubicBezTo>
                  <a:cubicBezTo>
                    <a:pt x="458" y="5064"/>
                    <a:pt x="526" y="2893"/>
                    <a:pt x="1870" y="1493"/>
                  </a:cubicBezTo>
                  <a:cubicBezTo>
                    <a:pt x="2589" y="743"/>
                    <a:pt x="3562" y="360"/>
                    <a:pt x="4541" y="360"/>
                  </a:cubicBezTo>
                  <a:cubicBezTo>
                    <a:pt x="5362" y="360"/>
                    <a:pt x="6188" y="629"/>
                    <a:pt x="6876" y="1177"/>
                  </a:cubicBezTo>
                  <a:cubicBezTo>
                    <a:pt x="7634" y="1783"/>
                    <a:pt x="8100" y="2570"/>
                    <a:pt x="8242" y="3530"/>
                  </a:cubicBezTo>
                  <a:cubicBezTo>
                    <a:pt x="8416" y="4696"/>
                    <a:pt x="8091" y="5727"/>
                    <a:pt x="7314" y="6622"/>
                  </a:cubicBezTo>
                  <a:cubicBezTo>
                    <a:pt x="7382" y="6685"/>
                    <a:pt x="7446" y="6742"/>
                    <a:pt x="7511" y="6801"/>
                  </a:cubicBezTo>
                  <a:cubicBezTo>
                    <a:pt x="7529" y="6818"/>
                    <a:pt x="7551" y="6833"/>
                    <a:pt x="7572" y="6851"/>
                  </a:cubicBezTo>
                  <a:cubicBezTo>
                    <a:pt x="8965" y="5367"/>
                    <a:pt x="9082" y="2839"/>
                    <a:pt x="7434" y="1193"/>
                  </a:cubicBezTo>
                  <a:cubicBezTo>
                    <a:pt x="6632" y="396"/>
                    <a:pt x="5597" y="1"/>
                    <a:pt x="4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4"/>
            <p:cNvSpPr/>
            <p:nvPr/>
          </p:nvSpPr>
          <p:spPr>
            <a:xfrm>
              <a:off x="7676456" y="2114951"/>
              <a:ext cx="107784" cy="120204"/>
            </a:xfrm>
            <a:custGeom>
              <a:avLst/>
              <a:gdLst/>
              <a:ahLst/>
              <a:cxnLst/>
              <a:rect l="l" t="t" r="r" b="b"/>
              <a:pathLst>
                <a:path w="3749" h="4181" extrusionOk="0">
                  <a:moveTo>
                    <a:pt x="2514" y="1"/>
                  </a:moveTo>
                  <a:cubicBezTo>
                    <a:pt x="2346" y="1"/>
                    <a:pt x="2228" y="79"/>
                    <a:pt x="2115" y="222"/>
                  </a:cubicBezTo>
                  <a:cubicBezTo>
                    <a:pt x="1866" y="535"/>
                    <a:pt x="1594" y="829"/>
                    <a:pt x="1330" y="1136"/>
                  </a:cubicBezTo>
                  <a:cubicBezTo>
                    <a:pt x="1635" y="1541"/>
                    <a:pt x="1935" y="1943"/>
                    <a:pt x="2247" y="2360"/>
                  </a:cubicBezTo>
                  <a:cubicBezTo>
                    <a:pt x="1346" y="2692"/>
                    <a:pt x="602" y="3219"/>
                    <a:pt x="0" y="3964"/>
                  </a:cubicBezTo>
                  <a:cubicBezTo>
                    <a:pt x="101" y="4042"/>
                    <a:pt x="187" y="4110"/>
                    <a:pt x="278" y="4181"/>
                  </a:cubicBezTo>
                  <a:cubicBezTo>
                    <a:pt x="308" y="4149"/>
                    <a:pt x="327" y="4128"/>
                    <a:pt x="344" y="4108"/>
                  </a:cubicBezTo>
                  <a:cubicBezTo>
                    <a:pt x="772" y="3597"/>
                    <a:pt x="1284" y="3197"/>
                    <a:pt x="1882" y="2903"/>
                  </a:cubicBezTo>
                  <a:cubicBezTo>
                    <a:pt x="2204" y="2745"/>
                    <a:pt x="2532" y="2625"/>
                    <a:pt x="2893" y="2625"/>
                  </a:cubicBezTo>
                  <a:cubicBezTo>
                    <a:pt x="2942" y="2625"/>
                    <a:pt x="2992" y="2627"/>
                    <a:pt x="3042" y="2632"/>
                  </a:cubicBezTo>
                  <a:cubicBezTo>
                    <a:pt x="3111" y="2638"/>
                    <a:pt x="3181" y="2640"/>
                    <a:pt x="3251" y="2640"/>
                  </a:cubicBezTo>
                  <a:cubicBezTo>
                    <a:pt x="3379" y="2640"/>
                    <a:pt x="3508" y="2633"/>
                    <a:pt x="3635" y="2633"/>
                  </a:cubicBezTo>
                  <a:cubicBezTo>
                    <a:pt x="3673" y="2633"/>
                    <a:pt x="3711" y="2627"/>
                    <a:pt x="3748" y="2626"/>
                  </a:cubicBezTo>
                  <a:lnTo>
                    <a:pt x="3748" y="2277"/>
                  </a:lnTo>
                  <a:lnTo>
                    <a:pt x="3611" y="2277"/>
                  </a:lnTo>
                  <a:cubicBezTo>
                    <a:pt x="3438" y="2277"/>
                    <a:pt x="3265" y="2275"/>
                    <a:pt x="3092" y="2275"/>
                  </a:cubicBezTo>
                  <a:cubicBezTo>
                    <a:pt x="2984" y="2275"/>
                    <a:pt x="2876" y="2276"/>
                    <a:pt x="2768" y="2279"/>
                  </a:cubicBezTo>
                  <a:cubicBezTo>
                    <a:pt x="2766" y="2279"/>
                    <a:pt x="2763" y="2279"/>
                    <a:pt x="2761" y="2279"/>
                  </a:cubicBezTo>
                  <a:cubicBezTo>
                    <a:pt x="2663" y="2279"/>
                    <a:pt x="2601" y="2245"/>
                    <a:pt x="2545" y="2164"/>
                  </a:cubicBezTo>
                  <a:cubicBezTo>
                    <a:pt x="2377" y="1932"/>
                    <a:pt x="2202" y="1707"/>
                    <a:pt x="2033" y="1479"/>
                  </a:cubicBezTo>
                  <a:cubicBezTo>
                    <a:pt x="1997" y="1433"/>
                    <a:pt x="1964" y="1387"/>
                    <a:pt x="1913" y="1318"/>
                  </a:cubicBezTo>
                  <a:lnTo>
                    <a:pt x="3038" y="1318"/>
                  </a:lnTo>
                  <a:lnTo>
                    <a:pt x="3038" y="958"/>
                  </a:lnTo>
                  <a:lnTo>
                    <a:pt x="1956" y="958"/>
                  </a:lnTo>
                  <a:cubicBezTo>
                    <a:pt x="2127" y="762"/>
                    <a:pt x="2278" y="585"/>
                    <a:pt x="2435" y="410"/>
                  </a:cubicBezTo>
                  <a:cubicBezTo>
                    <a:pt x="2459" y="384"/>
                    <a:pt x="2510" y="369"/>
                    <a:pt x="2548" y="368"/>
                  </a:cubicBezTo>
                  <a:cubicBezTo>
                    <a:pt x="2616" y="366"/>
                    <a:pt x="2685" y="365"/>
                    <a:pt x="2755" y="365"/>
                  </a:cubicBezTo>
                  <a:cubicBezTo>
                    <a:pt x="2848" y="365"/>
                    <a:pt x="2942" y="366"/>
                    <a:pt x="3038" y="366"/>
                  </a:cubicBezTo>
                  <a:lnTo>
                    <a:pt x="3038" y="9"/>
                  </a:lnTo>
                  <a:cubicBezTo>
                    <a:pt x="2943" y="9"/>
                    <a:pt x="2850" y="14"/>
                    <a:pt x="2758" y="14"/>
                  </a:cubicBezTo>
                  <a:cubicBezTo>
                    <a:pt x="2702" y="14"/>
                    <a:pt x="2647" y="12"/>
                    <a:pt x="2593" y="6"/>
                  </a:cubicBezTo>
                  <a:cubicBezTo>
                    <a:pt x="2565" y="2"/>
                    <a:pt x="2539" y="1"/>
                    <a:pt x="2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4"/>
            <p:cNvSpPr/>
            <p:nvPr/>
          </p:nvSpPr>
          <p:spPr>
            <a:xfrm>
              <a:off x="7826215" y="2142724"/>
              <a:ext cx="9718" cy="9976"/>
            </a:xfrm>
            <a:custGeom>
              <a:avLst/>
              <a:gdLst/>
              <a:ahLst/>
              <a:cxnLst/>
              <a:rect l="l" t="t" r="r" b="b"/>
              <a:pathLst>
                <a:path w="338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37" y="346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94"/>
          <p:cNvGrpSpPr/>
          <p:nvPr/>
        </p:nvGrpSpPr>
        <p:grpSpPr>
          <a:xfrm>
            <a:off x="2688205" y="2774557"/>
            <a:ext cx="269330" cy="349456"/>
            <a:chOff x="3361979" y="2115268"/>
            <a:chExt cx="269330" cy="349456"/>
          </a:xfrm>
        </p:grpSpPr>
        <p:sp>
          <p:nvSpPr>
            <p:cNvPr id="1545" name="Google Shape;1545;p94"/>
            <p:cNvSpPr/>
            <p:nvPr/>
          </p:nvSpPr>
          <p:spPr>
            <a:xfrm>
              <a:off x="3361979" y="2115268"/>
              <a:ext cx="269330" cy="349456"/>
            </a:xfrm>
            <a:custGeom>
              <a:avLst/>
              <a:gdLst/>
              <a:ahLst/>
              <a:cxnLst/>
              <a:rect l="l" t="t" r="r" b="b"/>
              <a:pathLst>
                <a:path w="9368" h="12155" extrusionOk="0">
                  <a:moveTo>
                    <a:pt x="7495" y="364"/>
                  </a:moveTo>
                  <a:cubicBezTo>
                    <a:pt x="7304" y="824"/>
                    <a:pt x="7118" y="1275"/>
                    <a:pt x="6927" y="1735"/>
                  </a:cubicBezTo>
                  <a:cubicBezTo>
                    <a:pt x="5559" y="1280"/>
                    <a:pt x="4200" y="830"/>
                    <a:pt x="2839" y="380"/>
                  </a:cubicBezTo>
                  <a:cubicBezTo>
                    <a:pt x="2839" y="373"/>
                    <a:pt x="2842" y="370"/>
                    <a:pt x="2842" y="364"/>
                  </a:cubicBezTo>
                  <a:close/>
                  <a:moveTo>
                    <a:pt x="1600" y="515"/>
                  </a:moveTo>
                  <a:cubicBezTo>
                    <a:pt x="1606" y="526"/>
                    <a:pt x="1621" y="547"/>
                    <a:pt x="1630" y="570"/>
                  </a:cubicBezTo>
                  <a:cubicBezTo>
                    <a:pt x="1803" y="990"/>
                    <a:pt x="1972" y="1411"/>
                    <a:pt x="2153" y="1827"/>
                  </a:cubicBezTo>
                  <a:cubicBezTo>
                    <a:pt x="2210" y="1956"/>
                    <a:pt x="2105" y="1983"/>
                    <a:pt x="2055" y="2048"/>
                  </a:cubicBezTo>
                  <a:cubicBezTo>
                    <a:pt x="2026" y="2086"/>
                    <a:pt x="1997" y="2110"/>
                    <a:pt x="1956" y="2110"/>
                  </a:cubicBezTo>
                  <a:cubicBezTo>
                    <a:pt x="1936" y="2110"/>
                    <a:pt x="1913" y="2105"/>
                    <a:pt x="1886" y="2093"/>
                  </a:cubicBezTo>
                  <a:cubicBezTo>
                    <a:pt x="1477" y="1916"/>
                    <a:pt x="1064" y="1751"/>
                    <a:pt x="651" y="1579"/>
                  </a:cubicBezTo>
                  <a:cubicBezTo>
                    <a:pt x="622" y="1567"/>
                    <a:pt x="595" y="1551"/>
                    <a:pt x="574" y="1542"/>
                  </a:cubicBezTo>
                  <a:cubicBezTo>
                    <a:pt x="915" y="1202"/>
                    <a:pt x="1256" y="861"/>
                    <a:pt x="1600" y="515"/>
                  </a:cubicBezTo>
                  <a:close/>
                  <a:moveTo>
                    <a:pt x="7823" y="503"/>
                  </a:moveTo>
                  <a:cubicBezTo>
                    <a:pt x="8174" y="855"/>
                    <a:pt x="8515" y="1194"/>
                    <a:pt x="8868" y="1544"/>
                  </a:cubicBezTo>
                  <a:lnTo>
                    <a:pt x="8443" y="1720"/>
                  </a:lnTo>
                  <a:cubicBezTo>
                    <a:pt x="8139" y="1844"/>
                    <a:pt x="7836" y="1969"/>
                    <a:pt x="7535" y="2097"/>
                  </a:cubicBezTo>
                  <a:cubicBezTo>
                    <a:pt x="7512" y="2107"/>
                    <a:pt x="7492" y="2112"/>
                    <a:pt x="7474" y="2112"/>
                  </a:cubicBezTo>
                  <a:cubicBezTo>
                    <a:pt x="7444" y="2112"/>
                    <a:pt x="7419" y="2098"/>
                    <a:pt x="7390" y="2069"/>
                  </a:cubicBezTo>
                  <a:cubicBezTo>
                    <a:pt x="7239" y="1918"/>
                    <a:pt x="7236" y="1919"/>
                    <a:pt x="7319" y="1722"/>
                  </a:cubicBezTo>
                  <a:cubicBezTo>
                    <a:pt x="7488" y="1316"/>
                    <a:pt x="7654" y="910"/>
                    <a:pt x="7823" y="503"/>
                  </a:cubicBezTo>
                  <a:close/>
                  <a:moveTo>
                    <a:pt x="1975" y="469"/>
                  </a:moveTo>
                  <a:cubicBezTo>
                    <a:pt x="3284" y="901"/>
                    <a:pt x="4574" y="1330"/>
                    <a:pt x="5863" y="1758"/>
                  </a:cubicBezTo>
                  <a:cubicBezTo>
                    <a:pt x="5860" y="1766"/>
                    <a:pt x="5859" y="1773"/>
                    <a:pt x="5856" y="1781"/>
                  </a:cubicBezTo>
                  <a:cubicBezTo>
                    <a:pt x="5539" y="1781"/>
                    <a:pt x="5225" y="1781"/>
                    <a:pt x="4898" y="1782"/>
                  </a:cubicBezTo>
                  <a:lnTo>
                    <a:pt x="4898" y="2137"/>
                  </a:lnTo>
                  <a:lnTo>
                    <a:pt x="5028" y="2137"/>
                  </a:lnTo>
                  <a:cubicBezTo>
                    <a:pt x="5634" y="2137"/>
                    <a:pt x="6239" y="2137"/>
                    <a:pt x="6844" y="2134"/>
                  </a:cubicBezTo>
                  <a:cubicBezTo>
                    <a:pt x="6921" y="2134"/>
                    <a:pt x="6971" y="2162"/>
                    <a:pt x="7031" y="2209"/>
                  </a:cubicBezTo>
                  <a:cubicBezTo>
                    <a:pt x="7192" y="2336"/>
                    <a:pt x="7241" y="2487"/>
                    <a:pt x="7234" y="2690"/>
                  </a:cubicBezTo>
                  <a:cubicBezTo>
                    <a:pt x="7219" y="3220"/>
                    <a:pt x="7228" y="3751"/>
                    <a:pt x="7228" y="4289"/>
                  </a:cubicBezTo>
                  <a:lnTo>
                    <a:pt x="7584" y="4289"/>
                  </a:lnTo>
                  <a:lnTo>
                    <a:pt x="7584" y="4162"/>
                  </a:lnTo>
                  <a:lnTo>
                    <a:pt x="7584" y="2560"/>
                  </a:lnTo>
                  <a:cubicBezTo>
                    <a:pt x="7584" y="2506"/>
                    <a:pt x="7583" y="2458"/>
                    <a:pt x="7652" y="2431"/>
                  </a:cubicBezTo>
                  <a:cubicBezTo>
                    <a:pt x="8078" y="2259"/>
                    <a:pt x="8500" y="2081"/>
                    <a:pt x="8942" y="1898"/>
                  </a:cubicBezTo>
                  <a:lnTo>
                    <a:pt x="8942" y="1898"/>
                  </a:lnTo>
                  <a:cubicBezTo>
                    <a:pt x="8494" y="3963"/>
                    <a:pt x="8050" y="6014"/>
                    <a:pt x="7606" y="8064"/>
                  </a:cubicBezTo>
                  <a:cubicBezTo>
                    <a:pt x="7600" y="8061"/>
                    <a:pt x="7592" y="8061"/>
                    <a:pt x="7584" y="8060"/>
                  </a:cubicBezTo>
                  <a:lnTo>
                    <a:pt x="7584" y="4663"/>
                  </a:lnTo>
                  <a:lnTo>
                    <a:pt x="7230" y="4663"/>
                  </a:lnTo>
                  <a:lnTo>
                    <a:pt x="7230" y="4794"/>
                  </a:lnTo>
                  <a:cubicBezTo>
                    <a:pt x="7230" y="6401"/>
                    <a:pt x="7230" y="8007"/>
                    <a:pt x="7233" y="9613"/>
                  </a:cubicBezTo>
                  <a:cubicBezTo>
                    <a:pt x="7233" y="9702"/>
                    <a:pt x="7204" y="9763"/>
                    <a:pt x="7147" y="9832"/>
                  </a:cubicBezTo>
                  <a:cubicBezTo>
                    <a:pt x="7029" y="9979"/>
                    <a:pt x="6890" y="10022"/>
                    <a:pt x="6705" y="10022"/>
                  </a:cubicBezTo>
                  <a:cubicBezTo>
                    <a:pt x="6699" y="10022"/>
                    <a:pt x="6692" y="10022"/>
                    <a:pt x="6685" y="10022"/>
                  </a:cubicBezTo>
                  <a:cubicBezTo>
                    <a:pt x="6104" y="10019"/>
                    <a:pt x="5523" y="10018"/>
                    <a:pt x="4942" y="10018"/>
                  </a:cubicBezTo>
                  <a:cubicBezTo>
                    <a:pt x="4158" y="10018"/>
                    <a:pt x="3374" y="10020"/>
                    <a:pt x="2590" y="10020"/>
                  </a:cubicBezTo>
                  <a:cubicBezTo>
                    <a:pt x="2505" y="10020"/>
                    <a:pt x="2449" y="9989"/>
                    <a:pt x="2384" y="9936"/>
                  </a:cubicBezTo>
                  <a:cubicBezTo>
                    <a:pt x="2233" y="9814"/>
                    <a:pt x="2185" y="9668"/>
                    <a:pt x="2191" y="9474"/>
                  </a:cubicBezTo>
                  <a:cubicBezTo>
                    <a:pt x="2206" y="8941"/>
                    <a:pt x="2197" y="8407"/>
                    <a:pt x="2197" y="7864"/>
                  </a:cubicBezTo>
                  <a:lnTo>
                    <a:pt x="1841" y="7864"/>
                  </a:lnTo>
                  <a:lnTo>
                    <a:pt x="1841" y="7992"/>
                  </a:lnTo>
                  <a:cubicBezTo>
                    <a:pt x="1841" y="8526"/>
                    <a:pt x="1842" y="9061"/>
                    <a:pt x="1838" y="9595"/>
                  </a:cubicBezTo>
                  <a:cubicBezTo>
                    <a:pt x="1838" y="9636"/>
                    <a:pt x="1814" y="9702"/>
                    <a:pt x="1782" y="9716"/>
                  </a:cubicBezTo>
                  <a:cubicBezTo>
                    <a:pt x="1357" y="9897"/>
                    <a:pt x="930" y="10072"/>
                    <a:pt x="483" y="10256"/>
                  </a:cubicBezTo>
                  <a:cubicBezTo>
                    <a:pt x="930" y="8194"/>
                    <a:pt x="1373" y="6144"/>
                    <a:pt x="1818" y="4097"/>
                  </a:cubicBezTo>
                  <a:cubicBezTo>
                    <a:pt x="1824" y="4099"/>
                    <a:pt x="1830" y="4099"/>
                    <a:pt x="1836" y="4099"/>
                  </a:cubicBezTo>
                  <a:lnTo>
                    <a:pt x="1836" y="7494"/>
                  </a:lnTo>
                  <a:lnTo>
                    <a:pt x="2197" y="7494"/>
                  </a:lnTo>
                  <a:lnTo>
                    <a:pt x="2197" y="7360"/>
                  </a:lnTo>
                  <a:cubicBezTo>
                    <a:pt x="2197" y="5754"/>
                    <a:pt x="2197" y="4147"/>
                    <a:pt x="2195" y="2541"/>
                  </a:cubicBezTo>
                  <a:cubicBezTo>
                    <a:pt x="2195" y="2453"/>
                    <a:pt x="2227" y="2393"/>
                    <a:pt x="2281" y="2322"/>
                  </a:cubicBezTo>
                  <a:cubicBezTo>
                    <a:pt x="2401" y="2174"/>
                    <a:pt x="2541" y="2132"/>
                    <a:pt x="2724" y="2132"/>
                  </a:cubicBezTo>
                  <a:cubicBezTo>
                    <a:pt x="2731" y="2132"/>
                    <a:pt x="2738" y="2132"/>
                    <a:pt x="2744" y="2132"/>
                  </a:cubicBezTo>
                  <a:cubicBezTo>
                    <a:pt x="2988" y="2137"/>
                    <a:pt x="3232" y="2139"/>
                    <a:pt x="3476" y="2139"/>
                  </a:cubicBezTo>
                  <a:cubicBezTo>
                    <a:pt x="3781" y="2139"/>
                    <a:pt x="4087" y="2137"/>
                    <a:pt x="4393" y="2137"/>
                  </a:cubicBezTo>
                  <a:lnTo>
                    <a:pt x="4529" y="2137"/>
                  </a:lnTo>
                  <a:lnTo>
                    <a:pt x="4529" y="1781"/>
                  </a:lnTo>
                  <a:lnTo>
                    <a:pt x="4037" y="1781"/>
                  </a:lnTo>
                  <a:cubicBezTo>
                    <a:pt x="3847" y="1781"/>
                    <a:pt x="3657" y="1781"/>
                    <a:pt x="3467" y="1781"/>
                  </a:cubicBezTo>
                  <a:cubicBezTo>
                    <a:pt x="3182" y="1781"/>
                    <a:pt x="2897" y="1780"/>
                    <a:pt x="2612" y="1778"/>
                  </a:cubicBezTo>
                  <a:cubicBezTo>
                    <a:pt x="2574" y="1778"/>
                    <a:pt x="2512" y="1755"/>
                    <a:pt x="2500" y="1728"/>
                  </a:cubicBezTo>
                  <a:cubicBezTo>
                    <a:pt x="2325" y="1318"/>
                    <a:pt x="2156" y="906"/>
                    <a:pt x="1975" y="469"/>
                  </a:cubicBezTo>
                  <a:close/>
                  <a:moveTo>
                    <a:pt x="7477" y="10043"/>
                  </a:moveTo>
                  <a:cubicBezTo>
                    <a:pt x="7496" y="10043"/>
                    <a:pt x="7518" y="10047"/>
                    <a:pt x="7544" y="10058"/>
                  </a:cubicBezTo>
                  <a:cubicBezTo>
                    <a:pt x="7978" y="10250"/>
                    <a:pt x="8419" y="10425"/>
                    <a:pt x="8863" y="10609"/>
                  </a:cubicBezTo>
                  <a:cubicBezTo>
                    <a:pt x="8515" y="10960"/>
                    <a:pt x="8174" y="11301"/>
                    <a:pt x="7824" y="11646"/>
                  </a:cubicBezTo>
                  <a:cubicBezTo>
                    <a:pt x="7808" y="11607"/>
                    <a:pt x="7788" y="11565"/>
                    <a:pt x="7771" y="11523"/>
                  </a:cubicBezTo>
                  <a:cubicBezTo>
                    <a:pt x="7609" y="11126"/>
                    <a:pt x="7446" y="10726"/>
                    <a:pt x="7274" y="10333"/>
                  </a:cubicBezTo>
                  <a:cubicBezTo>
                    <a:pt x="7233" y="10238"/>
                    <a:pt x="7272" y="10194"/>
                    <a:pt x="7331" y="10144"/>
                  </a:cubicBezTo>
                  <a:cubicBezTo>
                    <a:pt x="7378" y="10102"/>
                    <a:pt x="7409" y="10043"/>
                    <a:pt x="7477" y="10043"/>
                  </a:cubicBezTo>
                  <a:close/>
                  <a:moveTo>
                    <a:pt x="1955" y="10044"/>
                  </a:moveTo>
                  <a:cubicBezTo>
                    <a:pt x="1987" y="10044"/>
                    <a:pt x="2014" y="10058"/>
                    <a:pt x="2046" y="10091"/>
                  </a:cubicBezTo>
                  <a:cubicBezTo>
                    <a:pt x="2188" y="10238"/>
                    <a:pt x="2191" y="10235"/>
                    <a:pt x="2111" y="10428"/>
                  </a:cubicBezTo>
                  <a:cubicBezTo>
                    <a:pt x="1957" y="10796"/>
                    <a:pt x="1805" y="11165"/>
                    <a:pt x="1652" y="11533"/>
                  </a:cubicBezTo>
                  <a:cubicBezTo>
                    <a:pt x="1636" y="11572"/>
                    <a:pt x="1618" y="11610"/>
                    <a:pt x="1601" y="11648"/>
                  </a:cubicBezTo>
                  <a:cubicBezTo>
                    <a:pt x="1254" y="11301"/>
                    <a:pt x="913" y="10962"/>
                    <a:pt x="568" y="10613"/>
                  </a:cubicBezTo>
                  <a:cubicBezTo>
                    <a:pt x="630" y="10586"/>
                    <a:pt x="693" y="10559"/>
                    <a:pt x="756" y="10532"/>
                  </a:cubicBezTo>
                  <a:cubicBezTo>
                    <a:pt x="1132" y="10375"/>
                    <a:pt x="1509" y="10223"/>
                    <a:pt x="1882" y="10063"/>
                  </a:cubicBezTo>
                  <a:cubicBezTo>
                    <a:pt x="1910" y="10051"/>
                    <a:pt x="1933" y="10044"/>
                    <a:pt x="1955" y="10044"/>
                  </a:cubicBezTo>
                  <a:close/>
                  <a:moveTo>
                    <a:pt x="6803" y="10372"/>
                  </a:moveTo>
                  <a:cubicBezTo>
                    <a:pt x="6880" y="10372"/>
                    <a:pt x="6919" y="10390"/>
                    <a:pt x="6949" y="10467"/>
                  </a:cubicBezTo>
                  <a:cubicBezTo>
                    <a:pt x="7109" y="10867"/>
                    <a:pt x="7277" y="11263"/>
                    <a:pt x="7452" y="11684"/>
                  </a:cubicBezTo>
                  <a:cubicBezTo>
                    <a:pt x="6141" y="11250"/>
                    <a:pt x="4859" y="10824"/>
                    <a:pt x="3575" y="10398"/>
                  </a:cubicBezTo>
                  <a:lnTo>
                    <a:pt x="3575" y="10373"/>
                  </a:lnTo>
                  <a:lnTo>
                    <a:pt x="3660" y="10373"/>
                  </a:lnTo>
                  <a:cubicBezTo>
                    <a:pt x="4708" y="10373"/>
                    <a:pt x="5755" y="10373"/>
                    <a:pt x="6803" y="10372"/>
                  </a:cubicBezTo>
                  <a:close/>
                  <a:moveTo>
                    <a:pt x="1695" y="1"/>
                  </a:moveTo>
                  <a:cubicBezTo>
                    <a:pt x="1618" y="1"/>
                    <a:pt x="1563" y="21"/>
                    <a:pt x="1509" y="76"/>
                  </a:cubicBezTo>
                  <a:cubicBezTo>
                    <a:pt x="1052" y="536"/>
                    <a:pt x="592" y="996"/>
                    <a:pt x="132" y="1452"/>
                  </a:cubicBezTo>
                  <a:cubicBezTo>
                    <a:pt x="78" y="1505"/>
                    <a:pt x="54" y="1559"/>
                    <a:pt x="54" y="1637"/>
                  </a:cubicBezTo>
                  <a:cubicBezTo>
                    <a:pt x="57" y="2238"/>
                    <a:pt x="55" y="2840"/>
                    <a:pt x="55" y="3441"/>
                  </a:cubicBezTo>
                  <a:cubicBezTo>
                    <a:pt x="55" y="3479"/>
                    <a:pt x="58" y="3517"/>
                    <a:pt x="61" y="3553"/>
                  </a:cubicBezTo>
                  <a:lnTo>
                    <a:pt x="416" y="3553"/>
                  </a:lnTo>
                  <a:lnTo>
                    <a:pt x="416" y="1871"/>
                  </a:lnTo>
                  <a:cubicBezTo>
                    <a:pt x="886" y="2064"/>
                    <a:pt x="1345" y="2256"/>
                    <a:pt x="1809" y="2447"/>
                  </a:cubicBezTo>
                  <a:cubicBezTo>
                    <a:pt x="1349" y="4571"/>
                    <a:pt x="891" y="6684"/>
                    <a:pt x="432" y="8797"/>
                  </a:cubicBezTo>
                  <a:cubicBezTo>
                    <a:pt x="425" y="8797"/>
                    <a:pt x="416" y="8796"/>
                    <a:pt x="408" y="8796"/>
                  </a:cubicBezTo>
                  <a:lnTo>
                    <a:pt x="408" y="3924"/>
                  </a:lnTo>
                  <a:lnTo>
                    <a:pt x="57" y="3924"/>
                  </a:lnTo>
                  <a:lnTo>
                    <a:pt x="57" y="4069"/>
                  </a:lnTo>
                  <a:lnTo>
                    <a:pt x="57" y="9968"/>
                  </a:lnTo>
                  <a:cubicBezTo>
                    <a:pt x="57" y="10185"/>
                    <a:pt x="1" y="10428"/>
                    <a:pt x="78" y="10613"/>
                  </a:cubicBezTo>
                  <a:cubicBezTo>
                    <a:pt x="159" y="10803"/>
                    <a:pt x="370" y="10937"/>
                    <a:pt x="527" y="11093"/>
                  </a:cubicBezTo>
                  <a:cubicBezTo>
                    <a:pt x="877" y="11447"/>
                    <a:pt x="1227" y="11800"/>
                    <a:pt x="1578" y="12155"/>
                  </a:cubicBezTo>
                  <a:lnTo>
                    <a:pt x="4542" y="12155"/>
                  </a:lnTo>
                  <a:cubicBezTo>
                    <a:pt x="4536" y="12042"/>
                    <a:pt x="4532" y="11928"/>
                    <a:pt x="4524" y="11805"/>
                  </a:cubicBezTo>
                  <a:lnTo>
                    <a:pt x="1922" y="11805"/>
                  </a:lnTo>
                  <a:cubicBezTo>
                    <a:pt x="2115" y="11333"/>
                    <a:pt x="2302" y="10880"/>
                    <a:pt x="2495" y="10417"/>
                  </a:cubicBezTo>
                  <a:cubicBezTo>
                    <a:pt x="3870" y="10873"/>
                    <a:pt x="5233" y="11325"/>
                    <a:pt x="6598" y="11778"/>
                  </a:cubicBezTo>
                  <a:cubicBezTo>
                    <a:pt x="6595" y="11784"/>
                    <a:pt x="6595" y="11791"/>
                    <a:pt x="6593" y="11797"/>
                  </a:cubicBezTo>
                  <a:lnTo>
                    <a:pt x="4897" y="11797"/>
                  </a:lnTo>
                  <a:cubicBezTo>
                    <a:pt x="4889" y="11921"/>
                    <a:pt x="4883" y="12039"/>
                    <a:pt x="4876" y="12155"/>
                  </a:cubicBezTo>
                  <a:lnTo>
                    <a:pt x="7844" y="12155"/>
                  </a:lnTo>
                  <a:cubicBezTo>
                    <a:pt x="7869" y="12126"/>
                    <a:pt x="7895" y="12097"/>
                    <a:pt x="7922" y="12069"/>
                  </a:cubicBezTo>
                  <a:cubicBezTo>
                    <a:pt x="8376" y="11612"/>
                    <a:pt x="8835" y="11158"/>
                    <a:pt x="9287" y="10698"/>
                  </a:cubicBezTo>
                  <a:cubicBezTo>
                    <a:pt x="9328" y="10657"/>
                    <a:pt x="9360" y="10585"/>
                    <a:pt x="9360" y="10526"/>
                  </a:cubicBezTo>
                  <a:cubicBezTo>
                    <a:pt x="9366" y="9921"/>
                    <a:pt x="9363" y="9316"/>
                    <a:pt x="9363" y="8711"/>
                  </a:cubicBezTo>
                  <a:lnTo>
                    <a:pt x="9363" y="8603"/>
                  </a:lnTo>
                  <a:lnTo>
                    <a:pt x="9002" y="8603"/>
                  </a:lnTo>
                  <a:lnTo>
                    <a:pt x="9002" y="10284"/>
                  </a:lnTo>
                  <a:cubicBezTo>
                    <a:pt x="8530" y="10088"/>
                    <a:pt x="8072" y="9898"/>
                    <a:pt x="7612" y="9708"/>
                  </a:cubicBezTo>
                  <a:cubicBezTo>
                    <a:pt x="8073" y="7585"/>
                    <a:pt x="8530" y="5473"/>
                    <a:pt x="8987" y="3364"/>
                  </a:cubicBezTo>
                  <a:cubicBezTo>
                    <a:pt x="8995" y="3366"/>
                    <a:pt x="9005" y="3366"/>
                    <a:pt x="9013" y="3367"/>
                  </a:cubicBezTo>
                  <a:lnTo>
                    <a:pt x="9013" y="8232"/>
                  </a:lnTo>
                  <a:lnTo>
                    <a:pt x="9361" y="8232"/>
                  </a:lnTo>
                  <a:cubicBezTo>
                    <a:pt x="9363" y="8201"/>
                    <a:pt x="9364" y="8177"/>
                    <a:pt x="9364" y="8155"/>
                  </a:cubicBezTo>
                  <a:cubicBezTo>
                    <a:pt x="9367" y="5975"/>
                    <a:pt x="9367" y="3793"/>
                    <a:pt x="9363" y="1615"/>
                  </a:cubicBezTo>
                  <a:cubicBezTo>
                    <a:pt x="9363" y="1564"/>
                    <a:pt x="9331" y="1502"/>
                    <a:pt x="9295" y="1464"/>
                  </a:cubicBezTo>
                  <a:cubicBezTo>
                    <a:pt x="8835" y="999"/>
                    <a:pt x="8373" y="539"/>
                    <a:pt x="7913" y="76"/>
                  </a:cubicBezTo>
                  <a:cubicBezTo>
                    <a:pt x="7859" y="19"/>
                    <a:pt x="7803" y="1"/>
                    <a:pt x="7726" y="1"/>
                  </a:cubicBezTo>
                  <a:cubicBezTo>
                    <a:pt x="6720" y="2"/>
                    <a:pt x="5715" y="2"/>
                    <a:pt x="4710" y="2"/>
                  </a:cubicBezTo>
                  <a:cubicBezTo>
                    <a:pt x="3705" y="2"/>
                    <a:pt x="2700" y="2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4"/>
            <p:cNvSpPr/>
            <p:nvPr/>
          </p:nvSpPr>
          <p:spPr>
            <a:xfrm>
              <a:off x="3436298" y="2434249"/>
              <a:ext cx="9919" cy="9746"/>
            </a:xfrm>
            <a:custGeom>
              <a:avLst/>
              <a:gdLst/>
              <a:ahLst/>
              <a:cxnLst/>
              <a:rect l="l" t="t" r="r" b="b"/>
              <a:pathLst>
                <a:path w="345" h="339" extrusionOk="0">
                  <a:moveTo>
                    <a:pt x="1" y="1"/>
                  </a:moveTo>
                  <a:lnTo>
                    <a:pt x="1" y="339"/>
                  </a:lnTo>
                  <a:lnTo>
                    <a:pt x="345" y="339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4"/>
            <p:cNvSpPr/>
            <p:nvPr/>
          </p:nvSpPr>
          <p:spPr>
            <a:xfrm>
              <a:off x="3549573" y="2207526"/>
              <a:ext cx="9832" cy="30331"/>
            </a:xfrm>
            <a:custGeom>
              <a:avLst/>
              <a:gdLst/>
              <a:ahLst/>
              <a:cxnLst/>
              <a:rect l="l" t="t" r="r" b="b"/>
              <a:pathLst>
                <a:path w="342" h="1055" extrusionOk="0">
                  <a:moveTo>
                    <a:pt x="1" y="0"/>
                  </a:moveTo>
                  <a:lnTo>
                    <a:pt x="1" y="1054"/>
                  </a:lnTo>
                  <a:lnTo>
                    <a:pt x="341" y="105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4"/>
            <p:cNvSpPr/>
            <p:nvPr/>
          </p:nvSpPr>
          <p:spPr>
            <a:xfrm>
              <a:off x="3435493" y="2342105"/>
              <a:ext cx="9832" cy="30360"/>
            </a:xfrm>
            <a:custGeom>
              <a:avLst/>
              <a:gdLst/>
              <a:ahLst/>
              <a:cxnLst/>
              <a:rect l="l" t="t" r="r" b="b"/>
              <a:pathLst>
                <a:path w="342" h="1056" extrusionOk="0">
                  <a:moveTo>
                    <a:pt x="0" y="1"/>
                  </a:moveTo>
                  <a:lnTo>
                    <a:pt x="0" y="1055"/>
                  </a:lnTo>
                  <a:lnTo>
                    <a:pt x="341" y="1055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4"/>
            <p:cNvSpPr/>
            <p:nvPr/>
          </p:nvSpPr>
          <p:spPr>
            <a:xfrm>
              <a:off x="3482355" y="2285094"/>
              <a:ext cx="9718" cy="9861"/>
            </a:xfrm>
            <a:custGeom>
              <a:avLst/>
              <a:gdLst/>
              <a:ahLst/>
              <a:cxnLst/>
              <a:rect l="l" t="t" r="r" b="b"/>
              <a:pathLst>
                <a:path w="338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37" y="343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94"/>
            <p:cNvSpPr/>
            <p:nvPr/>
          </p:nvSpPr>
          <p:spPr>
            <a:xfrm>
              <a:off x="3502796" y="2285008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94"/>
            <p:cNvSpPr/>
            <p:nvPr/>
          </p:nvSpPr>
          <p:spPr>
            <a:xfrm>
              <a:off x="3549573" y="2187085"/>
              <a:ext cx="9919" cy="9804"/>
            </a:xfrm>
            <a:custGeom>
              <a:avLst/>
              <a:gdLst/>
              <a:ahLst/>
              <a:cxnLst/>
              <a:rect l="l" t="t" r="r" b="b"/>
              <a:pathLst>
                <a:path w="345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4" y="34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94"/>
            <p:cNvSpPr/>
            <p:nvPr/>
          </p:nvSpPr>
          <p:spPr>
            <a:xfrm>
              <a:off x="3435521" y="2382959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94"/>
            <p:cNvSpPr/>
            <p:nvPr/>
          </p:nvSpPr>
          <p:spPr>
            <a:xfrm>
              <a:off x="3548912" y="2135881"/>
              <a:ext cx="9832" cy="9919"/>
            </a:xfrm>
            <a:custGeom>
              <a:avLst/>
              <a:gdLst/>
              <a:ahLst/>
              <a:cxnLst/>
              <a:rect l="l" t="t" r="r" b="b"/>
              <a:pathLst>
                <a:path w="342" h="345" extrusionOk="0">
                  <a:moveTo>
                    <a:pt x="1" y="0"/>
                  </a:moveTo>
                  <a:lnTo>
                    <a:pt x="1" y="344"/>
                  </a:lnTo>
                  <a:lnTo>
                    <a:pt x="342" y="344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94"/>
          <p:cNvGrpSpPr/>
          <p:nvPr/>
        </p:nvGrpSpPr>
        <p:grpSpPr>
          <a:xfrm>
            <a:off x="895476" y="1722207"/>
            <a:ext cx="349571" cy="329935"/>
            <a:chOff x="2608112" y="2125244"/>
            <a:chExt cx="349571" cy="329935"/>
          </a:xfrm>
        </p:grpSpPr>
        <p:sp>
          <p:nvSpPr>
            <p:cNvPr id="1555" name="Google Shape;1555;p94"/>
            <p:cNvSpPr/>
            <p:nvPr/>
          </p:nvSpPr>
          <p:spPr>
            <a:xfrm>
              <a:off x="2608112" y="2168455"/>
              <a:ext cx="349485" cy="286264"/>
            </a:xfrm>
            <a:custGeom>
              <a:avLst/>
              <a:gdLst/>
              <a:ahLst/>
              <a:cxnLst/>
              <a:rect l="l" t="t" r="r" b="b"/>
              <a:pathLst>
                <a:path w="12156" h="9957" extrusionOk="0">
                  <a:moveTo>
                    <a:pt x="6226" y="3092"/>
                  </a:moveTo>
                  <a:cubicBezTo>
                    <a:pt x="6180" y="3448"/>
                    <a:pt x="6133" y="3799"/>
                    <a:pt x="6088" y="4148"/>
                  </a:cubicBezTo>
                  <a:lnTo>
                    <a:pt x="6060" y="4148"/>
                  </a:lnTo>
                  <a:cubicBezTo>
                    <a:pt x="6015" y="3796"/>
                    <a:pt x="5970" y="3448"/>
                    <a:pt x="5922" y="3092"/>
                  </a:cubicBezTo>
                  <a:close/>
                  <a:moveTo>
                    <a:pt x="5563" y="3091"/>
                  </a:moveTo>
                  <a:cubicBezTo>
                    <a:pt x="5664" y="3872"/>
                    <a:pt x="5766" y="4653"/>
                    <a:pt x="5870" y="5446"/>
                  </a:cubicBezTo>
                  <a:lnTo>
                    <a:pt x="2819" y="5446"/>
                  </a:lnTo>
                  <a:cubicBezTo>
                    <a:pt x="2923" y="4658"/>
                    <a:pt x="3027" y="3876"/>
                    <a:pt x="3128" y="3091"/>
                  </a:cubicBezTo>
                  <a:close/>
                  <a:moveTo>
                    <a:pt x="7956" y="5821"/>
                  </a:moveTo>
                  <a:cubicBezTo>
                    <a:pt x="7910" y="6183"/>
                    <a:pt x="7864" y="6534"/>
                    <a:pt x="7818" y="6888"/>
                  </a:cubicBezTo>
                  <a:lnTo>
                    <a:pt x="7792" y="6888"/>
                  </a:lnTo>
                  <a:cubicBezTo>
                    <a:pt x="7745" y="6537"/>
                    <a:pt x="7700" y="6183"/>
                    <a:pt x="7653" y="5821"/>
                  </a:cubicBezTo>
                  <a:close/>
                  <a:moveTo>
                    <a:pt x="4498" y="5822"/>
                  </a:moveTo>
                  <a:cubicBezTo>
                    <a:pt x="4451" y="6178"/>
                    <a:pt x="4404" y="6534"/>
                    <a:pt x="4359" y="6891"/>
                  </a:cubicBezTo>
                  <a:cubicBezTo>
                    <a:pt x="4350" y="6891"/>
                    <a:pt x="4343" y="6893"/>
                    <a:pt x="4335" y="6893"/>
                  </a:cubicBezTo>
                  <a:cubicBezTo>
                    <a:pt x="4288" y="6538"/>
                    <a:pt x="4240" y="6186"/>
                    <a:pt x="4193" y="5822"/>
                  </a:cubicBezTo>
                  <a:close/>
                  <a:moveTo>
                    <a:pt x="10753" y="5822"/>
                  </a:moveTo>
                  <a:cubicBezTo>
                    <a:pt x="10855" y="6602"/>
                    <a:pt x="10956" y="7382"/>
                    <a:pt x="11060" y="8170"/>
                  </a:cubicBezTo>
                  <a:lnTo>
                    <a:pt x="8009" y="8170"/>
                  </a:lnTo>
                  <a:cubicBezTo>
                    <a:pt x="8112" y="7386"/>
                    <a:pt x="8213" y="6608"/>
                    <a:pt x="8317" y="5822"/>
                  </a:cubicBezTo>
                  <a:close/>
                  <a:moveTo>
                    <a:pt x="7484" y="0"/>
                  </a:moveTo>
                  <a:cubicBezTo>
                    <a:pt x="7014" y="2"/>
                    <a:pt x="6545" y="2"/>
                    <a:pt x="6076" y="2"/>
                  </a:cubicBezTo>
                  <a:cubicBezTo>
                    <a:pt x="5607" y="2"/>
                    <a:pt x="5138" y="2"/>
                    <a:pt x="4668" y="2"/>
                  </a:cubicBezTo>
                  <a:cubicBezTo>
                    <a:pt x="4631" y="3"/>
                    <a:pt x="4593" y="8"/>
                    <a:pt x="4546" y="9"/>
                  </a:cubicBezTo>
                  <a:cubicBezTo>
                    <a:pt x="4487" y="456"/>
                    <a:pt x="4432" y="898"/>
                    <a:pt x="4373" y="1344"/>
                  </a:cubicBezTo>
                  <a:cubicBezTo>
                    <a:pt x="4495" y="1361"/>
                    <a:pt x="4605" y="1374"/>
                    <a:pt x="4724" y="1389"/>
                  </a:cubicBezTo>
                  <a:cubicBezTo>
                    <a:pt x="4771" y="1041"/>
                    <a:pt x="4816" y="701"/>
                    <a:pt x="4861" y="364"/>
                  </a:cubicBezTo>
                  <a:lnTo>
                    <a:pt x="7293" y="364"/>
                  </a:lnTo>
                  <a:cubicBezTo>
                    <a:pt x="7397" y="1151"/>
                    <a:pt x="7499" y="1934"/>
                    <a:pt x="7602" y="2723"/>
                  </a:cubicBezTo>
                  <a:lnTo>
                    <a:pt x="4552" y="2723"/>
                  </a:lnTo>
                  <a:cubicBezTo>
                    <a:pt x="4596" y="2394"/>
                    <a:pt x="4635" y="2074"/>
                    <a:pt x="4679" y="1744"/>
                  </a:cubicBezTo>
                  <a:cubicBezTo>
                    <a:pt x="4554" y="1730"/>
                    <a:pt x="4442" y="1717"/>
                    <a:pt x="4326" y="1704"/>
                  </a:cubicBezTo>
                  <a:cubicBezTo>
                    <a:pt x="4279" y="2056"/>
                    <a:pt x="4234" y="2392"/>
                    <a:pt x="4189" y="2733"/>
                  </a:cubicBezTo>
                  <a:lnTo>
                    <a:pt x="2818" y="2733"/>
                  </a:lnTo>
                  <a:cubicBezTo>
                    <a:pt x="2697" y="3644"/>
                    <a:pt x="2578" y="4548"/>
                    <a:pt x="2459" y="5460"/>
                  </a:cubicBezTo>
                  <a:lnTo>
                    <a:pt x="1086" y="5460"/>
                  </a:lnTo>
                  <a:cubicBezTo>
                    <a:pt x="1029" y="5908"/>
                    <a:pt x="972" y="6350"/>
                    <a:pt x="913" y="6798"/>
                  </a:cubicBezTo>
                  <a:cubicBezTo>
                    <a:pt x="1039" y="6813"/>
                    <a:pt x="1146" y="6827"/>
                    <a:pt x="1264" y="6842"/>
                  </a:cubicBezTo>
                  <a:cubicBezTo>
                    <a:pt x="1311" y="6495"/>
                    <a:pt x="1355" y="6158"/>
                    <a:pt x="1400" y="5825"/>
                  </a:cubicBezTo>
                  <a:lnTo>
                    <a:pt x="3836" y="5825"/>
                  </a:lnTo>
                  <a:cubicBezTo>
                    <a:pt x="3937" y="6614"/>
                    <a:pt x="4039" y="7392"/>
                    <a:pt x="4140" y="8175"/>
                  </a:cubicBezTo>
                  <a:lnTo>
                    <a:pt x="1092" y="8175"/>
                  </a:lnTo>
                  <a:cubicBezTo>
                    <a:pt x="1134" y="7845"/>
                    <a:pt x="1175" y="7526"/>
                    <a:pt x="1217" y="7198"/>
                  </a:cubicBezTo>
                  <a:cubicBezTo>
                    <a:pt x="1092" y="7181"/>
                    <a:pt x="985" y="7167"/>
                    <a:pt x="866" y="7152"/>
                  </a:cubicBezTo>
                  <a:cubicBezTo>
                    <a:pt x="819" y="7499"/>
                    <a:pt x="774" y="7839"/>
                    <a:pt x="727" y="8186"/>
                  </a:cubicBezTo>
                  <a:lnTo>
                    <a:pt x="0" y="8186"/>
                  </a:lnTo>
                  <a:lnTo>
                    <a:pt x="0" y="9956"/>
                  </a:lnTo>
                  <a:lnTo>
                    <a:pt x="1415" y="9956"/>
                  </a:lnTo>
                  <a:lnTo>
                    <a:pt x="1415" y="9605"/>
                  </a:lnTo>
                  <a:lnTo>
                    <a:pt x="359" y="9605"/>
                  </a:lnTo>
                  <a:lnTo>
                    <a:pt x="359" y="8532"/>
                  </a:lnTo>
                  <a:lnTo>
                    <a:pt x="5887" y="8532"/>
                  </a:lnTo>
                  <a:lnTo>
                    <a:pt x="5887" y="8179"/>
                  </a:lnTo>
                  <a:lnTo>
                    <a:pt x="4548" y="8179"/>
                  </a:lnTo>
                  <a:cubicBezTo>
                    <a:pt x="4653" y="7385"/>
                    <a:pt x="4756" y="6602"/>
                    <a:pt x="4857" y="5819"/>
                  </a:cubicBezTo>
                  <a:lnTo>
                    <a:pt x="7293" y="5819"/>
                  </a:lnTo>
                  <a:cubicBezTo>
                    <a:pt x="7397" y="6606"/>
                    <a:pt x="7499" y="7386"/>
                    <a:pt x="7602" y="8183"/>
                  </a:cubicBezTo>
                  <a:lnTo>
                    <a:pt x="6263" y="8183"/>
                  </a:lnTo>
                  <a:lnTo>
                    <a:pt x="6263" y="8540"/>
                  </a:lnTo>
                  <a:lnTo>
                    <a:pt x="11803" y="8540"/>
                  </a:lnTo>
                  <a:lnTo>
                    <a:pt x="11803" y="8887"/>
                  </a:lnTo>
                  <a:cubicBezTo>
                    <a:pt x="11928" y="8893"/>
                    <a:pt x="12042" y="8899"/>
                    <a:pt x="12155" y="8905"/>
                  </a:cubicBezTo>
                  <a:lnTo>
                    <a:pt x="12155" y="8190"/>
                  </a:lnTo>
                  <a:lnTo>
                    <a:pt x="11424" y="8190"/>
                  </a:lnTo>
                  <a:cubicBezTo>
                    <a:pt x="11303" y="7264"/>
                    <a:pt x="11184" y="6364"/>
                    <a:pt x="11067" y="5451"/>
                  </a:cubicBezTo>
                  <a:lnTo>
                    <a:pt x="9695" y="5451"/>
                  </a:lnTo>
                  <a:cubicBezTo>
                    <a:pt x="9649" y="5101"/>
                    <a:pt x="9603" y="4768"/>
                    <a:pt x="9558" y="4425"/>
                  </a:cubicBezTo>
                  <a:cubicBezTo>
                    <a:pt x="9433" y="4440"/>
                    <a:pt x="9326" y="4456"/>
                    <a:pt x="9207" y="4471"/>
                  </a:cubicBezTo>
                  <a:cubicBezTo>
                    <a:pt x="9249" y="4799"/>
                    <a:pt x="9290" y="5121"/>
                    <a:pt x="9332" y="5445"/>
                  </a:cubicBezTo>
                  <a:lnTo>
                    <a:pt x="6281" y="5445"/>
                  </a:lnTo>
                  <a:cubicBezTo>
                    <a:pt x="6386" y="4652"/>
                    <a:pt x="6489" y="3870"/>
                    <a:pt x="6590" y="3091"/>
                  </a:cubicBezTo>
                  <a:lnTo>
                    <a:pt x="9024" y="3091"/>
                  </a:lnTo>
                  <a:cubicBezTo>
                    <a:pt x="9070" y="3430"/>
                    <a:pt x="9113" y="3765"/>
                    <a:pt x="9160" y="4113"/>
                  </a:cubicBezTo>
                  <a:cubicBezTo>
                    <a:pt x="9282" y="4098"/>
                    <a:pt x="9392" y="4083"/>
                    <a:pt x="9513" y="4068"/>
                  </a:cubicBezTo>
                  <a:cubicBezTo>
                    <a:pt x="9453" y="3612"/>
                    <a:pt x="9394" y="3170"/>
                    <a:pt x="9335" y="2724"/>
                  </a:cubicBezTo>
                  <a:lnTo>
                    <a:pt x="7975" y="2724"/>
                  </a:lnTo>
                  <a:cubicBezTo>
                    <a:pt x="7964" y="2707"/>
                    <a:pt x="7961" y="2701"/>
                    <a:pt x="7959" y="2694"/>
                  </a:cubicBezTo>
                  <a:cubicBezTo>
                    <a:pt x="7846" y="1840"/>
                    <a:pt x="7733" y="987"/>
                    <a:pt x="7625" y="130"/>
                  </a:cubicBezTo>
                  <a:cubicBezTo>
                    <a:pt x="7614" y="32"/>
                    <a:pt x="7587" y="0"/>
                    <a:pt x="7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94"/>
            <p:cNvSpPr/>
            <p:nvPr/>
          </p:nvSpPr>
          <p:spPr>
            <a:xfrm>
              <a:off x="2659488" y="2434681"/>
              <a:ext cx="298195" cy="20499"/>
            </a:xfrm>
            <a:custGeom>
              <a:avLst/>
              <a:gdLst/>
              <a:ahLst/>
              <a:cxnLst/>
              <a:rect l="l" t="t" r="r" b="b"/>
              <a:pathLst>
                <a:path w="10372" h="713" extrusionOk="0">
                  <a:moveTo>
                    <a:pt x="10013" y="1"/>
                  </a:moveTo>
                  <a:lnTo>
                    <a:pt x="10013" y="351"/>
                  </a:lnTo>
                  <a:lnTo>
                    <a:pt x="1" y="351"/>
                  </a:lnTo>
                  <a:lnTo>
                    <a:pt x="1" y="704"/>
                  </a:lnTo>
                  <a:lnTo>
                    <a:pt x="10204" y="704"/>
                  </a:lnTo>
                  <a:cubicBezTo>
                    <a:pt x="10258" y="704"/>
                    <a:pt x="10314" y="710"/>
                    <a:pt x="10368" y="713"/>
                  </a:cubicBezTo>
                  <a:cubicBezTo>
                    <a:pt x="10368" y="476"/>
                    <a:pt x="10368" y="238"/>
                    <a:pt x="10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94"/>
            <p:cNvSpPr/>
            <p:nvPr/>
          </p:nvSpPr>
          <p:spPr>
            <a:xfrm>
              <a:off x="2906566" y="2424446"/>
              <a:ext cx="30446" cy="9717"/>
            </a:xfrm>
            <a:custGeom>
              <a:avLst/>
              <a:gdLst/>
              <a:ahLst/>
              <a:cxnLst/>
              <a:rect l="l" t="t" r="r" b="b"/>
              <a:pathLst>
                <a:path w="1059" h="338" extrusionOk="0">
                  <a:moveTo>
                    <a:pt x="1" y="1"/>
                  </a:moveTo>
                  <a:lnTo>
                    <a:pt x="1" y="337"/>
                  </a:lnTo>
                  <a:lnTo>
                    <a:pt x="1058" y="337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94"/>
            <p:cNvSpPr/>
            <p:nvPr/>
          </p:nvSpPr>
          <p:spPr>
            <a:xfrm>
              <a:off x="2822530" y="2143299"/>
              <a:ext cx="9919" cy="9660"/>
            </a:xfrm>
            <a:custGeom>
              <a:avLst/>
              <a:gdLst/>
              <a:ahLst/>
              <a:cxnLst/>
              <a:rect l="l" t="t" r="r" b="b"/>
              <a:pathLst>
                <a:path w="345" h="336" extrusionOk="0">
                  <a:moveTo>
                    <a:pt x="1" y="0"/>
                  </a:moveTo>
                  <a:lnTo>
                    <a:pt x="1" y="335"/>
                  </a:lnTo>
                  <a:lnTo>
                    <a:pt x="345" y="33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4"/>
            <p:cNvSpPr/>
            <p:nvPr/>
          </p:nvSpPr>
          <p:spPr>
            <a:xfrm>
              <a:off x="2840412" y="2161066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2" y="342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4"/>
            <p:cNvSpPr/>
            <p:nvPr/>
          </p:nvSpPr>
          <p:spPr>
            <a:xfrm>
              <a:off x="2796769" y="2189213"/>
              <a:ext cx="9890" cy="9833"/>
            </a:xfrm>
            <a:custGeom>
              <a:avLst/>
              <a:gdLst/>
              <a:ahLst/>
              <a:cxnLst/>
              <a:rect l="l" t="t" r="r" b="b"/>
              <a:pathLst>
                <a:path w="344" h="342" extrusionOk="0">
                  <a:moveTo>
                    <a:pt x="1" y="1"/>
                  </a:moveTo>
                  <a:lnTo>
                    <a:pt x="1" y="341"/>
                  </a:lnTo>
                  <a:lnTo>
                    <a:pt x="343" y="341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4"/>
            <p:cNvSpPr/>
            <p:nvPr/>
          </p:nvSpPr>
          <p:spPr>
            <a:xfrm>
              <a:off x="2665554" y="2203530"/>
              <a:ext cx="9804" cy="9861"/>
            </a:xfrm>
            <a:custGeom>
              <a:avLst/>
              <a:gdLst/>
              <a:ahLst/>
              <a:cxnLst/>
              <a:rect l="l" t="t" r="r" b="b"/>
              <a:pathLst>
                <a:path w="34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40" y="34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4"/>
            <p:cNvSpPr/>
            <p:nvPr/>
          </p:nvSpPr>
          <p:spPr>
            <a:xfrm>
              <a:off x="2665468" y="2239468"/>
              <a:ext cx="9976" cy="9746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" y="1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4"/>
            <p:cNvSpPr/>
            <p:nvPr/>
          </p:nvSpPr>
          <p:spPr>
            <a:xfrm>
              <a:off x="2846565" y="2267585"/>
              <a:ext cx="9833" cy="9804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0" y="0"/>
                  </a:moveTo>
                  <a:lnTo>
                    <a:pt x="0" y="341"/>
                  </a:lnTo>
                  <a:lnTo>
                    <a:pt x="341" y="341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697438" y="2346073"/>
              <a:ext cx="9919" cy="9804"/>
            </a:xfrm>
            <a:custGeom>
              <a:avLst/>
              <a:gdLst/>
              <a:ahLst/>
              <a:cxnLst/>
              <a:rect l="l" t="t" r="r" b="b"/>
              <a:pathLst>
                <a:path w="345" h="341" extrusionOk="0">
                  <a:moveTo>
                    <a:pt x="0" y="0"/>
                  </a:moveTo>
                  <a:lnTo>
                    <a:pt x="0" y="341"/>
                  </a:lnTo>
                  <a:lnTo>
                    <a:pt x="344" y="34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796683" y="2346102"/>
              <a:ext cx="9976" cy="9689"/>
            </a:xfrm>
            <a:custGeom>
              <a:avLst/>
              <a:gdLst/>
              <a:ahLst/>
              <a:cxnLst/>
              <a:rect l="l" t="t" r="r" b="b"/>
              <a:pathLst>
                <a:path w="34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6" y="337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886067" y="2424359"/>
              <a:ext cx="9919" cy="9890"/>
            </a:xfrm>
            <a:custGeom>
              <a:avLst/>
              <a:gdLst/>
              <a:ahLst/>
              <a:cxnLst/>
              <a:rect l="l" t="t" r="r" b="b"/>
              <a:pathLst>
                <a:path w="345" h="344" extrusionOk="0">
                  <a:moveTo>
                    <a:pt x="0" y="1"/>
                  </a:moveTo>
                  <a:lnTo>
                    <a:pt x="0" y="343"/>
                  </a:lnTo>
                  <a:lnTo>
                    <a:pt x="344" y="34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94"/>
            <p:cNvSpPr/>
            <p:nvPr/>
          </p:nvSpPr>
          <p:spPr>
            <a:xfrm>
              <a:off x="2840412" y="2125244"/>
              <a:ext cx="9804" cy="9833"/>
            </a:xfrm>
            <a:custGeom>
              <a:avLst/>
              <a:gdLst/>
              <a:ahLst/>
              <a:cxnLst/>
              <a:rect l="l" t="t" r="r" b="b"/>
              <a:pathLst>
                <a:path w="341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1" y="342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94"/>
            <p:cNvSpPr/>
            <p:nvPr/>
          </p:nvSpPr>
          <p:spPr>
            <a:xfrm>
              <a:off x="2858323" y="2143299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9" y="340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2647701" y="2221528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0"/>
                  </a:moveTo>
                  <a:lnTo>
                    <a:pt x="0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2683466" y="2221528"/>
              <a:ext cx="9947" cy="9775"/>
            </a:xfrm>
            <a:custGeom>
              <a:avLst/>
              <a:gdLst/>
              <a:ahLst/>
              <a:cxnLst/>
              <a:rect l="l" t="t" r="r" b="b"/>
              <a:pathLst>
                <a:path w="34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6" y="34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2896388" y="2346073"/>
              <a:ext cx="9775" cy="980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0"/>
                  </a:moveTo>
                  <a:lnTo>
                    <a:pt x="0" y="341"/>
                  </a:lnTo>
                  <a:lnTo>
                    <a:pt x="340" y="341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4"/>
            <p:cNvSpPr/>
            <p:nvPr/>
          </p:nvSpPr>
          <p:spPr>
            <a:xfrm>
              <a:off x="2747089" y="2267528"/>
              <a:ext cx="9919" cy="10005"/>
            </a:xfrm>
            <a:custGeom>
              <a:avLst/>
              <a:gdLst/>
              <a:ahLst/>
              <a:cxnLst/>
              <a:rect l="l" t="t" r="r" b="b"/>
              <a:pathLst>
                <a:path w="345" h="348" extrusionOk="0">
                  <a:moveTo>
                    <a:pt x="0" y="1"/>
                  </a:moveTo>
                  <a:lnTo>
                    <a:pt x="0" y="347"/>
                  </a:lnTo>
                  <a:lnTo>
                    <a:pt x="344" y="347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3" name="Google Shape;1573;p94"/>
          <p:cNvSpPr/>
          <p:nvPr/>
        </p:nvSpPr>
        <p:spPr>
          <a:xfrm>
            <a:off x="2548511" y="2674935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94"/>
          <p:cNvSpPr/>
          <p:nvPr/>
        </p:nvSpPr>
        <p:spPr>
          <a:xfrm>
            <a:off x="4301099" y="3695434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5" name="Google Shape;1575;p94"/>
          <p:cNvCxnSpPr>
            <a:stCxn id="1535" idx="3"/>
            <a:endCxn id="1534" idx="1"/>
          </p:cNvCxnSpPr>
          <p:nvPr/>
        </p:nvCxnSpPr>
        <p:spPr>
          <a:xfrm>
            <a:off x="2427226" y="1887175"/>
            <a:ext cx="45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76" name="Google Shape;1576;p94"/>
          <p:cNvCxnSpPr>
            <a:stCxn id="1533" idx="3"/>
            <a:endCxn id="1536" idx="1"/>
          </p:cNvCxnSpPr>
          <p:nvPr/>
        </p:nvCxnSpPr>
        <p:spPr>
          <a:xfrm>
            <a:off x="4179826" y="2949285"/>
            <a:ext cx="45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77" name="Google Shape;1577;p94"/>
          <p:cNvCxnSpPr>
            <a:stCxn id="1537" idx="3"/>
            <a:endCxn id="1532" idx="1"/>
          </p:cNvCxnSpPr>
          <p:nvPr/>
        </p:nvCxnSpPr>
        <p:spPr>
          <a:xfrm>
            <a:off x="5932426" y="3969784"/>
            <a:ext cx="453900" cy="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78" name="Google Shape;1578;p94"/>
          <p:cNvCxnSpPr>
            <a:stCxn id="1538" idx="2"/>
            <a:endCxn id="1573" idx="1"/>
          </p:cNvCxnSpPr>
          <p:nvPr/>
        </p:nvCxnSpPr>
        <p:spPr>
          <a:xfrm rot="-5400000" flipH="1">
            <a:off x="1415549" y="1816225"/>
            <a:ext cx="787800" cy="14784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79" name="Google Shape;1579;p94"/>
          <p:cNvCxnSpPr>
            <a:stCxn id="1573" idx="2"/>
            <a:endCxn id="1574" idx="1"/>
          </p:cNvCxnSpPr>
          <p:nvPr/>
        </p:nvCxnSpPr>
        <p:spPr>
          <a:xfrm rot="-5400000" flipH="1">
            <a:off x="3188861" y="2857635"/>
            <a:ext cx="746100" cy="14781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95"/>
          <p:cNvSpPr/>
          <p:nvPr/>
        </p:nvSpPr>
        <p:spPr>
          <a:xfrm>
            <a:off x="2677350" y="2750075"/>
            <a:ext cx="37893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95"/>
          <p:cNvSpPr txBox="1">
            <a:spLocks noGrp="1"/>
          </p:cNvSpPr>
          <p:nvPr>
            <p:ph type="title"/>
          </p:nvPr>
        </p:nvSpPr>
        <p:spPr>
          <a:xfrm>
            <a:off x="2791500" y="2795825"/>
            <a:ext cx="3561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Avances del proyecto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86" name="Google Shape;1586;p95"/>
          <p:cNvSpPr txBox="1">
            <a:spLocks noGrp="1"/>
          </p:cNvSpPr>
          <p:nvPr>
            <p:ph type="subTitle" idx="1"/>
          </p:nvPr>
        </p:nvSpPr>
        <p:spPr>
          <a:xfrm>
            <a:off x="2627550" y="3502025"/>
            <a:ext cx="38889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Puedes reemplazar la imagen en la pantalla por otra. Haz clic derecho en ella y luego elige "Reemplazar imagen" para que puedas agregar la tuya</a:t>
            </a:r>
            <a:endParaRPr/>
          </a:p>
        </p:txBody>
      </p:sp>
      <p:grpSp>
        <p:nvGrpSpPr>
          <p:cNvPr id="1587" name="Google Shape;1587;p95"/>
          <p:cNvGrpSpPr/>
          <p:nvPr/>
        </p:nvGrpSpPr>
        <p:grpSpPr>
          <a:xfrm>
            <a:off x="3336979" y="514584"/>
            <a:ext cx="2623490" cy="2050682"/>
            <a:chOff x="4794566" y="1229221"/>
            <a:chExt cx="3492864" cy="2730238"/>
          </a:xfrm>
        </p:grpSpPr>
        <p:sp>
          <p:nvSpPr>
            <p:cNvPr id="1588" name="Google Shape;1588;p95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1" name="Google Shape;1591;p95"/>
          <p:cNvPicPr preferRelativeResize="0"/>
          <p:nvPr/>
        </p:nvPicPr>
        <p:blipFill rotWithShape="1">
          <a:blip r:embed="rId3">
            <a:alphaModFix/>
          </a:blip>
          <a:srcRect t="534" b="544"/>
          <a:stretch/>
        </p:blipFill>
        <p:spPr>
          <a:xfrm>
            <a:off x="3446474" y="627229"/>
            <a:ext cx="2404500" cy="1338000"/>
          </a:xfrm>
          <a:prstGeom prst="roundRect">
            <a:avLst>
              <a:gd name="adj" fmla="val 623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92" name="Google Shape;1592;p95"/>
          <p:cNvGrpSpPr/>
          <p:nvPr/>
        </p:nvGrpSpPr>
        <p:grpSpPr>
          <a:xfrm>
            <a:off x="2924028" y="1306563"/>
            <a:ext cx="827749" cy="1258591"/>
            <a:chOff x="1724135" y="1120426"/>
            <a:chExt cx="1909015" cy="2902655"/>
          </a:xfrm>
        </p:grpSpPr>
        <p:sp>
          <p:nvSpPr>
            <p:cNvPr id="1593" name="Google Shape;1593;p95"/>
            <p:cNvSpPr/>
            <p:nvPr/>
          </p:nvSpPr>
          <p:spPr>
            <a:xfrm>
              <a:off x="1724135" y="1120426"/>
              <a:ext cx="1909015" cy="2902655"/>
            </a:xfrm>
            <a:custGeom>
              <a:avLst/>
              <a:gdLst/>
              <a:ahLst/>
              <a:cxnLst/>
              <a:rect l="l" t="t" r="r" b="b"/>
              <a:pathLst>
                <a:path w="33758" h="51329" extrusionOk="0">
                  <a:moveTo>
                    <a:pt x="2587" y="0"/>
                  </a:moveTo>
                  <a:cubicBezTo>
                    <a:pt x="1162" y="0"/>
                    <a:pt x="0" y="1163"/>
                    <a:pt x="0" y="2600"/>
                  </a:cubicBezTo>
                  <a:lnTo>
                    <a:pt x="0" y="48730"/>
                  </a:lnTo>
                  <a:cubicBezTo>
                    <a:pt x="0" y="50167"/>
                    <a:pt x="1162" y="51329"/>
                    <a:pt x="2587" y="51329"/>
                  </a:cubicBezTo>
                  <a:lnTo>
                    <a:pt x="31158" y="51329"/>
                  </a:lnTo>
                  <a:cubicBezTo>
                    <a:pt x="32595" y="51329"/>
                    <a:pt x="33758" y="50167"/>
                    <a:pt x="33758" y="48730"/>
                  </a:cubicBezTo>
                  <a:lnTo>
                    <a:pt x="33758" y="2600"/>
                  </a:lnTo>
                  <a:cubicBezTo>
                    <a:pt x="33758" y="1163"/>
                    <a:pt x="32595" y="0"/>
                    <a:pt x="311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95"/>
            <p:cNvSpPr/>
            <p:nvPr/>
          </p:nvSpPr>
          <p:spPr>
            <a:xfrm>
              <a:off x="2593676" y="3695332"/>
              <a:ext cx="169933" cy="17078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5" name="Google Shape;1595;p95"/>
          <p:cNvPicPr preferRelativeResize="0"/>
          <p:nvPr/>
        </p:nvPicPr>
        <p:blipFill rotWithShape="1">
          <a:blip r:embed="rId4">
            <a:alphaModFix/>
          </a:blip>
          <a:srcRect l="28743" r="28743"/>
          <a:stretch/>
        </p:blipFill>
        <p:spPr>
          <a:xfrm>
            <a:off x="2970801" y="1356974"/>
            <a:ext cx="734400" cy="971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96" name="Google Shape;1596;p95"/>
          <p:cNvGrpSpPr/>
          <p:nvPr/>
        </p:nvGrpSpPr>
        <p:grpSpPr>
          <a:xfrm>
            <a:off x="5700449" y="1581876"/>
            <a:ext cx="519522" cy="983328"/>
            <a:chOff x="5831933" y="1426049"/>
            <a:chExt cx="1401841" cy="2653341"/>
          </a:xfrm>
        </p:grpSpPr>
        <p:sp>
          <p:nvSpPr>
            <p:cNvPr id="1597" name="Google Shape;1597;p95"/>
            <p:cNvSpPr/>
            <p:nvPr/>
          </p:nvSpPr>
          <p:spPr>
            <a:xfrm>
              <a:off x="5831933" y="1426049"/>
              <a:ext cx="1401841" cy="2653341"/>
            </a:xfrm>
            <a:custGeom>
              <a:avLst/>
              <a:gdLst/>
              <a:ahLst/>
              <a:cxnLst/>
              <a:rect l="l" t="t" r="r" b="b"/>
              <a:pathLst>
                <a:path w="22301" h="42212" extrusionOk="0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95"/>
            <p:cNvSpPr/>
            <p:nvPr/>
          </p:nvSpPr>
          <p:spPr>
            <a:xfrm>
              <a:off x="6434698" y="3711415"/>
              <a:ext cx="196312" cy="196367"/>
            </a:xfrm>
            <a:custGeom>
              <a:avLst/>
              <a:gdLst/>
              <a:ahLst/>
              <a:cxnLst/>
              <a:rect l="l" t="t" r="r" b="b"/>
              <a:pathLst>
                <a:path w="3123" h="3124" extrusionOk="0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9" name="Google Shape;1599;p95"/>
          <p:cNvPicPr preferRelativeResize="0"/>
          <p:nvPr/>
        </p:nvPicPr>
        <p:blipFill rotWithShape="1">
          <a:blip r:embed="rId5">
            <a:alphaModFix/>
          </a:blip>
          <a:srcRect t="3823" b="3814"/>
          <a:stretch/>
        </p:blipFill>
        <p:spPr>
          <a:xfrm>
            <a:off x="5735906" y="1619125"/>
            <a:ext cx="449100" cy="7374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06"/>
          <p:cNvSpPr/>
          <p:nvPr/>
        </p:nvSpPr>
        <p:spPr>
          <a:xfrm>
            <a:off x="2474400" y="3480175"/>
            <a:ext cx="4195200" cy="1119300"/>
          </a:xfrm>
          <a:prstGeom prst="roundRect">
            <a:avLst>
              <a:gd name="adj" fmla="val 22503"/>
            </a:avLst>
          </a:pr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106"/>
          <p:cNvSpPr txBox="1">
            <a:spLocks noGrp="1"/>
          </p:cNvSpPr>
          <p:nvPr>
            <p:ph type="title"/>
          </p:nvPr>
        </p:nvSpPr>
        <p:spPr>
          <a:xfrm>
            <a:off x="2474400" y="3480175"/>
            <a:ext cx="4195200" cy="11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Ejemplos</a:t>
            </a:r>
            <a:endParaRPr dirty="0"/>
          </a:p>
        </p:txBody>
      </p:sp>
      <p:grpSp>
        <p:nvGrpSpPr>
          <p:cNvPr id="2079" name="Google Shape;2079;p106"/>
          <p:cNvGrpSpPr/>
          <p:nvPr/>
        </p:nvGrpSpPr>
        <p:grpSpPr>
          <a:xfrm>
            <a:off x="7574962" y="1984997"/>
            <a:ext cx="420286" cy="106769"/>
            <a:chOff x="2098350" y="467225"/>
            <a:chExt cx="817200" cy="207600"/>
          </a:xfrm>
        </p:grpSpPr>
        <p:sp>
          <p:nvSpPr>
            <p:cNvPr id="2080" name="Google Shape;2080;p106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06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06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96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Estadísticas de la semana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05" name="Google Shape;1605;p96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96"/>
          <p:cNvSpPr/>
          <p:nvPr/>
        </p:nvSpPr>
        <p:spPr>
          <a:xfrm flipH="1">
            <a:off x="3970200" y="1653046"/>
            <a:ext cx="1203600" cy="1203600"/>
          </a:xfrm>
          <a:prstGeom prst="donut">
            <a:avLst>
              <a:gd name="adj" fmla="val 1193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6"/>
          <p:cNvSpPr/>
          <p:nvPr/>
        </p:nvSpPr>
        <p:spPr>
          <a:xfrm flipH="1">
            <a:off x="3963600" y="1646446"/>
            <a:ext cx="1216800" cy="1216800"/>
          </a:xfrm>
          <a:prstGeom prst="blockArc">
            <a:avLst>
              <a:gd name="adj1" fmla="val 5551133"/>
              <a:gd name="adj2" fmla="val 16256715"/>
              <a:gd name="adj3" fmla="val 127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6"/>
          <p:cNvSpPr/>
          <p:nvPr/>
        </p:nvSpPr>
        <p:spPr>
          <a:xfrm flipH="1">
            <a:off x="1328551" y="1653046"/>
            <a:ext cx="1203600" cy="1203600"/>
          </a:xfrm>
          <a:prstGeom prst="donut">
            <a:avLst>
              <a:gd name="adj" fmla="val 1193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96"/>
          <p:cNvSpPr/>
          <p:nvPr/>
        </p:nvSpPr>
        <p:spPr>
          <a:xfrm flipH="1">
            <a:off x="1321951" y="1646446"/>
            <a:ext cx="1216800" cy="1216800"/>
          </a:xfrm>
          <a:prstGeom prst="blockArc">
            <a:avLst>
              <a:gd name="adj1" fmla="val 10797369"/>
              <a:gd name="adj2" fmla="val 16256715"/>
              <a:gd name="adj3" fmla="val 127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96"/>
          <p:cNvSpPr txBox="1">
            <a:spLocks noGrp="1"/>
          </p:cNvSpPr>
          <p:nvPr>
            <p:ph type="subTitle" idx="1"/>
          </p:nvPr>
        </p:nvSpPr>
        <p:spPr>
          <a:xfrm>
            <a:off x="777601" y="3464364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el planeta más cercano al Sol y el más pequeño</a:t>
            </a:r>
            <a:endParaRPr/>
          </a:p>
        </p:txBody>
      </p:sp>
      <p:sp>
        <p:nvSpPr>
          <p:cNvPr id="1611" name="Google Shape;1611;p96"/>
          <p:cNvSpPr txBox="1">
            <a:spLocks noGrp="1"/>
          </p:cNvSpPr>
          <p:nvPr>
            <p:ph type="title"/>
          </p:nvPr>
        </p:nvSpPr>
        <p:spPr>
          <a:xfrm>
            <a:off x="777601" y="30317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</a:t>
            </a:r>
            <a:endParaRPr/>
          </a:p>
        </p:txBody>
      </p:sp>
      <p:sp>
        <p:nvSpPr>
          <p:cNvPr id="1612" name="Google Shape;1612;p96"/>
          <p:cNvSpPr txBox="1">
            <a:spLocks noGrp="1"/>
          </p:cNvSpPr>
          <p:nvPr>
            <p:ph type="title" idx="2"/>
          </p:nvPr>
        </p:nvSpPr>
        <p:spPr>
          <a:xfrm>
            <a:off x="3419250" y="30317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1613" name="Google Shape;1613;p96"/>
          <p:cNvSpPr txBox="1">
            <a:spLocks noGrp="1"/>
          </p:cNvSpPr>
          <p:nvPr>
            <p:ph type="subTitle" idx="3"/>
          </p:nvPr>
        </p:nvSpPr>
        <p:spPr>
          <a:xfrm>
            <a:off x="3419250" y="3464364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un planeta con un nombre precioso, pero caluroso</a:t>
            </a:r>
            <a:endParaRPr/>
          </a:p>
        </p:txBody>
      </p:sp>
      <p:sp>
        <p:nvSpPr>
          <p:cNvPr id="1614" name="Google Shape;1614;p96"/>
          <p:cNvSpPr txBox="1">
            <a:spLocks noGrp="1"/>
          </p:cNvSpPr>
          <p:nvPr>
            <p:ph type="title" idx="4"/>
          </p:nvPr>
        </p:nvSpPr>
        <p:spPr>
          <a:xfrm>
            <a:off x="6060899" y="30317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</a:t>
            </a:r>
            <a:endParaRPr/>
          </a:p>
        </p:txBody>
      </p:sp>
      <p:sp>
        <p:nvSpPr>
          <p:cNvPr id="1615" name="Google Shape;1615;p96"/>
          <p:cNvSpPr txBox="1">
            <a:spLocks noGrp="1"/>
          </p:cNvSpPr>
          <p:nvPr>
            <p:ph type="subTitle" idx="5"/>
          </p:nvPr>
        </p:nvSpPr>
        <p:spPr>
          <a:xfrm>
            <a:off x="6060899" y="3464364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Aunque sea rojo, Marte es en realidad uno de los planetas más fríos</a:t>
            </a:r>
            <a:endParaRPr/>
          </a:p>
        </p:txBody>
      </p:sp>
      <p:sp>
        <p:nvSpPr>
          <p:cNvPr id="1616" name="Google Shape;1616;p96"/>
          <p:cNvSpPr txBox="1">
            <a:spLocks noGrp="1"/>
          </p:cNvSpPr>
          <p:nvPr>
            <p:ph type="title" idx="6"/>
          </p:nvPr>
        </p:nvSpPr>
        <p:spPr>
          <a:xfrm>
            <a:off x="1468951" y="207199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25%</a:t>
            </a:r>
            <a:endParaRPr/>
          </a:p>
        </p:txBody>
      </p:sp>
      <p:sp>
        <p:nvSpPr>
          <p:cNvPr id="1617" name="Google Shape;1617;p96"/>
          <p:cNvSpPr txBox="1">
            <a:spLocks noGrp="1"/>
          </p:cNvSpPr>
          <p:nvPr>
            <p:ph type="title" idx="7"/>
          </p:nvPr>
        </p:nvSpPr>
        <p:spPr>
          <a:xfrm>
            <a:off x="4110600" y="207199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50%</a:t>
            </a:r>
            <a:endParaRPr/>
          </a:p>
        </p:txBody>
      </p:sp>
      <p:sp>
        <p:nvSpPr>
          <p:cNvPr id="1618" name="Google Shape;1618;p96"/>
          <p:cNvSpPr txBox="1">
            <a:spLocks noGrp="1"/>
          </p:cNvSpPr>
          <p:nvPr>
            <p:ph type="title" idx="8"/>
          </p:nvPr>
        </p:nvSpPr>
        <p:spPr>
          <a:xfrm>
            <a:off x="6752249" y="207199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75%</a:t>
            </a:r>
            <a:endParaRPr/>
          </a:p>
        </p:txBody>
      </p:sp>
      <p:sp>
        <p:nvSpPr>
          <p:cNvPr id="1619" name="Google Shape;1619;p96"/>
          <p:cNvSpPr/>
          <p:nvPr/>
        </p:nvSpPr>
        <p:spPr>
          <a:xfrm flipH="1">
            <a:off x="6611849" y="1653046"/>
            <a:ext cx="1203600" cy="1203600"/>
          </a:xfrm>
          <a:prstGeom prst="donut">
            <a:avLst>
              <a:gd name="adj" fmla="val 1193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96"/>
          <p:cNvSpPr/>
          <p:nvPr/>
        </p:nvSpPr>
        <p:spPr>
          <a:xfrm flipH="1">
            <a:off x="6605249" y="1646446"/>
            <a:ext cx="1216800" cy="1216800"/>
          </a:xfrm>
          <a:prstGeom prst="blockArc">
            <a:avLst>
              <a:gd name="adj1" fmla="val 21571382"/>
              <a:gd name="adj2" fmla="val 16256715"/>
              <a:gd name="adj3" fmla="val 127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5" name="Google Shape;1625;p97"/>
          <p:cNvCxnSpPr>
            <a:stCxn id="1626" idx="0"/>
            <a:endCxn id="1627" idx="3"/>
          </p:cNvCxnSpPr>
          <p:nvPr/>
        </p:nvCxnSpPr>
        <p:spPr>
          <a:xfrm rot="5400000">
            <a:off x="3560500" y="1307475"/>
            <a:ext cx="67800" cy="1094700"/>
          </a:xfrm>
          <a:prstGeom prst="bentConnector4">
            <a:avLst>
              <a:gd name="adj1" fmla="val -351217"/>
              <a:gd name="adj2" fmla="val 53846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28" name="Google Shape;1628;p97"/>
          <p:cNvCxnSpPr>
            <a:stCxn id="1629" idx="4"/>
            <a:endCxn id="1630" idx="3"/>
          </p:cNvCxnSpPr>
          <p:nvPr/>
        </p:nvCxnSpPr>
        <p:spPr>
          <a:xfrm rot="5400000" flipH="1">
            <a:off x="3573400" y="2798375"/>
            <a:ext cx="42000" cy="1094700"/>
          </a:xfrm>
          <a:prstGeom prst="bentConnector4">
            <a:avLst>
              <a:gd name="adj1" fmla="val -566964"/>
              <a:gd name="adj2" fmla="val 5384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31" name="Google Shape;1631;p97"/>
          <p:cNvCxnSpPr>
            <a:stCxn id="1632" idx="0"/>
            <a:endCxn id="1633" idx="1"/>
          </p:cNvCxnSpPr>
          <p:nvPr/>
        </p:nvCxnSpPr>
        <p:spPr>
          <a:xfrm rot="-5400000" flipH="1">
            <a:off x="5550975" y="1339688"/>
            <a:ext cx="67500" cy="1030200"/>
          </a:xfrm>
          <a:prstGeom prst="bentConnector4">
            <a:avLst>
              <a:gd name="adj1" fmla="val -352778"/>
              <a:gd name="adj2" fmla="val 5408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34" name="Google Shape;1634;p97"/>
          <p:cNvCxnSpPr>
            <a:stCxn id="1635" idx="4"/>
            <a:endCxn id="1636" idx="1"/>
          </p:cNvCxnSpPr>
          <p:nvPr/>
        </p:nvCxnSpPr>
        <p:spPr>
          <a:xfrm rot="-5400000">
            <a:off x="5560125" y="2827138"/>
            <a:ext cx="49200" cy="1030200"/>
          </a:xfrm>
          <a:prstGeom prst="bentConnector4">
            <a:avLst>
              <a:gd name="adj1" fmla="val -483994"/>
              <a:gd name="adj2" fmla="val 5408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637" name="Google Shape;1637;p97"/>
          <p:cNvSpPr txBox="1">
            <a:spLocks noGrp="1"/>
          </p:cNvSpPr>
          <p:nvPr>
            <p:ph type="subTitle" idx="4294967295"/>
          </p:nvPr>
        </p:nvSpPr>
        <p:spPr>
          <a:xfrm>
            <a:off x="6098304" y="1945563"/>
            <a:ext cx="2322000" cy="68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un planeta con un nombre precioso</a:t>
            </a:r>
            <a:endParaRPr/>
          </a:p>
        </p:txBody>
      </p:sp>
      <p:sp>
        <p:nvSpPr>
          <p:cNvPr id="1638" name="Google Shape;1638;p97"/>
          <p:cNvSpPr txBox="1">
            <a:spLocks noGrp="1"/>
          </p:cNvSpPr>
          <p:nvPr>
            <p:ph type="subTitle" idx="4294967295"/>
          </p:nvPr>
        </p:nvSpPr>
        <p:spPr>
          <a:xfrm>
            <a:off x="723718" y="3381704"/>
            <a:ext cx="2322000" cy="68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el planeta más cercano al Sol</a:t>
            </a:r>
            <a:endParaRPr/>
          </a:p>
        </p:txBody>
      </p:sp>
      <p:sp>
        <p:nvSpPr>
          <p:cNvPr id="1639" name="Google Shape;1639;p97"/>
          <p:cNvSpPr txBox="1">
            <a:spLocks noGrp="1"/>
          </p:cNvSpPr>
          <p:nvPr>
            <p:ph type="subTitle" idx="4294967295"/>
          </p:nvPr>
        </p:nvSpPr>
        <p:spPr>
          <a:xfrm>
            <a:off x="6098304" y="3374427"/>
            <a:ext cx="2322000" cy="68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 es en realidad un planeta muy frío</a:t>
            </a:r>
            <a:endParaRPr/>
          </a:p>
        </p:txBody>
      </p:sp>
      <p:sp>
        <p:nvSpPr>
          <p:cNvPr id="1640" name="Google Shape;1640;p97"/>
          <p:cNvSpPr txBox="1">
            <a:spLocks noGrp="1"/>
          </p:cNvSpPr>
          <p:nvPr>
            <p:ph type="subTitle" idx="4294967295"/>
          </p:nvPr>
        </p:nvSpPr>
        <p:spPr>
          <a:xfrm>
            <a:off x="723718" y="1945554"/>
            <a:ext cx="2322000" cy="68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el planeta más grande</a:t>
            </a:r>
            <a:endParaRPr/>
          </a:p>
        </p:txBody>
      </p:sp>
      <p:sp>
        <p:nvSpPr>
          <p:cNvPr id="1641" name="Google Shape;1641;p97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97"/>
          <p:cNvSpPr txBox="1">
            <a:spLocks noGrp="1"/>
          </p:cNvSpPr>
          <p:nvPr>
            <p:ph type="title" idx="4294967295"/>
          </p:nvPr>
        </p:nvSpPr>
        <p:spPr>
          <a:xfrm>
            <a:off x="725156" y="3123200"/>
            <a:ext cx="2322000" cy="4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</a:rPr>
              <a:t>Mercurio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33" name="Google Shape;1633;p97"/>
          <p:cNvSpPr txBox="1">
            <a:spLocks noGrp="1"/>
          </p:cNvSpPr>
          <p:nvPr>
            <p:ph type="title" idx="4294967295"/>
          </p:nvPr>
        </p:nvSpPr>
        <p:spPr>
          <a:xfrm>
            <a:off x="6099742" y="1687046"/>
            <a:ext cx="2322000" cy="4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</a:rPr>
              <a:t>Venus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36" name="Google Shape;1636;p97"/>
          <p:cNvSpPr txBox="1">
            <a:spLocks noGrp="1"/>
          </p:cNvSpPr>
          <p:nvPr>
            <p:ph type="title" idx="4294967295"/>
          </p:nvPr>
        </p:nvSpPr>
        <p:spPr>
          <a:xfrm>
            <a:off x="6099742" y="3115917"/>
            <a:ext cx="2322000" cy="4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</a:rPr>
              <a:t>Marte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42" name="Google Shape;1642;p9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Gráfico circular</a:t>
            </a:r>
            <a:endParaRPr/>
          </a:p>
        </p:txBody>
      </p:sp>
      <p:pic>
        <p:nvPicPr>
          <p:cNvPr id="1643" name="Google Shape;1643;p97" title="Points scor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2210"/>
          <a:stretch/>
        </p:blipFill>
        <p:spPr>
          <a:xfrm>
            <a:off x="3457575" y="1534121"/>
            <a:ext cx="2228850" cy="2119633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97"/>
          <p:cNvSpPr txBox="1">
            <a:spLocks noGrp="1"/>
          </p:cNvSpPr>
          <p:nvPr>
            <p:ph type="title" idx="4294967295"/>
          </p:nvPr>
        </p:nvSpPr>
        <p:spPr>
          <a:xfrm>
            <a:off x="725156" y="1687050"/>
            <a:ext cx="2322000" cy="4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</a:rPr>
              <a:t>Júpiter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44" name="Google Shape;1644;p97"/>
          <p:cNvSpPr txBox="1">
            <a:spLocks noGrp="1"/>
          </p:cNvSpPr>
          <p:nvPr>
            <p:ph type="title" idx="4294967295"/>
          </p:nvPr>
        </p:nvSpPr>
        <p:spPr>
          <a:xfrm>
            <a:off x="2169656" y="2759075"/>
            <a:ext cx="877500" cy="4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12%</a:t>
            </a:r>
            <a:endParaRPr sz="2000"/>
          </a:p>
        </p:txBody>
      </p:sp>
      <p:sp>
        <p:nvSpPr>
          <p:cNvPr id="1645" name="Google Shape;1645;p97"/>
          <p:cNvSpPr txBox="1">
            <a:spLocks noGrp="1"/>
          </p:cNvSpPr>
          <p:nvPr>
            <p:ph type="title" idx="4294967295"/>
          </p:nvPr>
        </p:nvSpPr>
        <p:spPr>
          <a:xfrm>
            <a:off x="6099742" y="1322916"/>
            <a:ext cx="878400" cy="4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24%</a:t>
            </a:r>
            <a:endParaRPr sz="2000"/>
          </a:p>
        </p:txBody>
      </p:sp>
      <p:sp>
        <p:nvSpPr>
          <p:cNvPr id="1646" name="Google Shape;1646;p97"/>
          <p:cNvSpPr txBox="1">
            <a:spLocks noGrp="1"/>
          </p:cNvSpPr>
          <p:nvPr>
            <p:ph type="title" idx="4294967295"/>
          </p:nvPr>
        </p:nvSpPr>
        <p:spPr>
          <a:xfrm>
            <a:off x="6099742" y="2751787"/>
            <a:ext cx="878400" cy="4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36%</a:t>
            </a:r>
            <a:endParaRPr sz="2000"/>
          </a:p>
        </p:txBody>
      </p:sp>
      <p:sp>
        <p:nvSpPr>
          <p:cNvPr id="1647" name="Google Shape;1647;p97"/>
          <p:cNvSpPr txBox="1">
            <a:spLocks noGrp="1"/>
          </p:cNvSpPr>
          <p:nvPr>
            <p:ph type="title" idx="4294967295"/>
          </p:nvPr>
        </p:nvSpPr>
        <p:spPr>
          <a:xfrm>
            <a:off x="2169656" y="1322925"/>
            <a:ext cx="877500" cy="4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38%</a:t>
            </a:r>
            <a:endParaRPr sz="2000"/>
          </a:p>
        </p:txBody>
      </p:sp>
      <p:sp>
        <p:nvSpPr>
          <p:cNvPr id="1626" name="Google Shape;1626;p97"/>
          <p:cNvSpPr/>
          <p:nvPr/>
        </p:nvSpPr>
        <p:spPr>
          <a:xfrm>
            <a:off x="4057450" y="1820925"/>
            <a:ext cx="168600" cy="16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97"/>
          <p:cNvSpPr/>
          <p:nvPr/>
        </p:nvSpPr>
        <p:spPr>
          <a:xfrm>
            <a:off x="4057450" y="3198125"/>
            <a:ext cx="168600" cy="16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7"/>
          <p:cNvSpPr/>
          <p:nvPr/>
        </p:nvSpPr>
        <p:spPr>
          <a:xfrm>
            <a:off x="4985325" y="1821038"/>
            <a:ext cx="168600" cy="16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97"/>
          <p:cNvSpPr/>
          <p:nvPr/>
        </p:nvSpPr>
        <p:spPr>
          <a:xfrm>
            <a:off x="4985325" y="3198238"/>
            <a:ext cx="168600" cy="16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97"/>
          <p:cNvSpPr txBox="1"/>
          <p:nvPr/>
        </p:nvSpPr>
        <p:spPr>
          <a:xfrm>
            <a:off x="659100" y="4238700"/>
            <a:ext cx="77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Sigue el enlace del gráfico para modificar sus datos y luego pega el nuevo aquí. </a:t>
            </a:r>
            <a:r>
              <a:rPr lang="es" sz="1200" b="1">
                <a:solidFill>
                  <a:schemeClr val="l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 más información, clic aquí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8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98"/>
          <p:cNvSpPr txBox="1"/>
          <p:nvPr/>
        </p:nvSpPr>
        <p:spPr>
          <a:xfrm flipH="1">
            <a:off x="6231322" y="2733001"/>
            <a:ext cx="176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Venus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655" name="Google Shape;1655;p9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Nuestras oficinas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56" name="Google Shape;1656;p98"/>
          <p:cNvSpPr txBox="1"/>
          <p:nvPr/>
        </p:nvSpPr>
        <p:spPr>
          <a:xfrm flipH="1">
            <a:off x="5796622" y="3084515"/>
            <a:ext cx="263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Venus es el segundo planeta más cercano al Sol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grpSp>
        <p:nvGrpSpPr>
          <p:cNvPr id="1657" name="Google Shape;1657;p98"/>
          <p:cNvGrpSpPr/>
          <p:nvPr/>
        </p:nvGrpSpPr>
        <p:grpSpPr>
          <a:xfrm>
            <a:off x="713378" y="1602862"/>
            <a:ext cx="4839803" cy="2577959"/>
            <a:chOff x="233350" y="949250"/>
            <a:chExt cx="7137300" cy="3802300"/>
          </a:xfrm>
        </p:grpSpPr>
        <p:sp>
          <p:nvSpPr>
            <p:cNvPr id="1658" name="Google Shape;1658;p9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9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9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9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9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9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9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9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9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9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9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9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9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9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9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9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9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9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9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9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9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9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9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9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9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9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9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9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9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9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9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9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9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9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9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9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9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9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9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9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9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9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9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9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9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9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9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9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9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9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9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98"/>
          <p:cNvSpPr/>
          <p:nvPr/>
        </p:nvSpPr>
        <p:spPr>
          <a:xfrm>
            <a:off x="6853222" y="2158066"/>
            <a:ext cx="520800" cy="520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98"/>
          <p:cNvSpPr/>
          <p:nvPr/>
        </p:nvSpPr>
        <p:spPr>
          <a:xfrm>
            <a:off x="3585855" y="1978961"/>
            <a:ext cx="118800" cy="11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98"/>
          <p:cNvSpPr/>
          <p:nvPr/>
        </p:nvSpPr>
        <p:spPr>
          <a:xfrm>
            <a:off x="4072105" y="2521024"/>
            <a:ext cx="118800" cy="11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98"/>
          <p:cNvSpPr/>
          <p:nvPr/>
        </p:nvSpPr>
        <p:spPr>
          <a:xfrm>
            <a:off x="2998780" y="2128299"/>
            <a:ext cx="118800" cy="11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98"/>
          <p:cNvSpPr/>
          <p:nvPr/>
        </p:nvSpPr>
        <p:spPr>
          <a:xfrm>
            <a:off x="1350280" y="2128299"/>
            <a:ext cx="118800" cy="11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98"/>
          <p:cNvSpPr/>
          <p:nvPr/>
        </p:nvSpPr>
        <p:spPr>
          <a:xfrm>
            <a:off x="1937530" y="3299474"/>
            <a:ext cx="118800" cy="11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98"/>
          <p:cNvSpPr/>
          <p:nvPr/>
        </p:nvSpPr>
        <p:spPr>
          <a:xfrm>
            <a:off x="2850730" y="2614199"/>
            <a:ext cx="118800" cy="11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98"/>
          <p:cNvSpPr/>
          <p:nvPr/>
        </p:nvSpPr>
        <p:spPr>
          <a:xfrm>
            <a:off x="4855055" y="3539274"/>
            <a:ext cx="118800" cy="11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7" name="Google Shape;1717;p98"/>
          <p:cNvCxnSpPr>
            <a:stCxn id="1713" idx="0"/>
            <a:endCxn id="1712" idx="1"/>
          </p:cNvCxnSpPr>
          <p:nvPr/>
        </p:nvCxnSpPr>
        <p:spPr>
          <a:xfrm rot="-5400000" flipH="1">
            <a:off x="2174530" y="1363449"/>
            <a:ext cx="59400" cy="1589100"/>
          </a:xfrm>
          <a:prstGeom prst="curvedConnector4">
            <a:avLst>
              <a:gd name="adj1" fmla="val -400884"/>
              <a:gd name="adj2" fmla="val 5186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8" name="Google Shape;1718;p98"/>
          <p:cNvCxnSpPr>
            <a:stCxn id="1714" idx="0"/>
            <a:endCxn id="1713" idx="2"/>
          </p:cNvCxnSpPr>
          <p:nvPr/>
        </p:nvCxnSpPr>
        <p:spPr>
          <a:xfrm rot="5400000" flipH="1">
            <a:off x="1177180" y="2479724"/>
            <a:ext cx="1052400" cy="5871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9" name="Google Shape;1719;p98"/>
          <p:cNvCxnSpPr>
            <a:stCxn id="1713" idx="3"/>
            <a:endCxn id="1715" idx="2"/>
          </p:cNvCxnSpPr>
          <p:nvPr/>
        </p:nvCxnSpPr>
        <p:spPr>
          <a:xfrm>
            <a:off x="1469080" y="2187699"/>
            <a:ext cx="1441200" cy="545400"/>
          </a:xfrm>
          <a:prstGeom prst="curvedConnector4">
            <a:avLst>
              <a:gd name="adj1" fmla="val 47934"/>
              <a:gd name="adj2" fmla="val 14364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0" name="Google Shape;1720;p98"/>
          <p:cNvCxnSpPr>
            <a:stCxn id="1710" idx="0"/>
            <a:endCxn id="1713" idx="3"/>
          </p:cNvCxnSpPr>
          <p:nvPr/>
        </p:nvCxnSpPr>
        <p:spPr>
          <a:xfrm rot="5400000">
            <a:off x="2452755" y="995261"/>
            <a:ext cx="208800" cy="2176200"/>
          </a:xfrm>
          <a:prstGeom prst="curvedConnector4">
            <a:avLst>
              <a:gd name="adj1" fmla="val -114045"/>
              <a:gd name="adj2" fmla="val 5136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1" name="Google Shape;1721;p98"/>
          <p:cNvCxnSpPr>
            <a:stCxn id="1711" idx="1"/>
            <a:endCxn id="1713" idx="3"/>
          </p:cNvCxnSpPr>
          <p:nvPr/>
        </p:nvCxnSpPr>
        <p:spPr>
          <a:xfrm rot="10800000">
            <a:off x="1469005" y="2187724"/>
            <a:ext cx="2603100" cy="392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2" name="Google Shape;1722;p98"/>
          <p:cNvCxnSpPr>
            <a:stCxn id="1713" idx="3"/>
            <a:endCxn id="1716" idx="1"/>
          </p:cNvCxnSpPr>
          <p:nvPr/>
        </p:nvCxnSpPr>
        <p:spPr>
          <a:xfrm>
            <a:off x="1469080" y="2187699"/>
            <a:ext cx="3386100" cy="1410900"/>
          </a:xfrm>
          <a:prstGeom prst="curvedConnector3">
            <a:avLst>
              <a:gd name="adj1" fmla="val 5898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3" name="Google Shape;1723;p98"/>
          <p:cNvGrpSpPr/>
          <p:nvPr/>
        </p:nvGrpSpPr>
        <p:grpSpPr>
          <a:xfrm>
            <a:off x="6915634" y="2238474"/>
            <a:ext cx="395979" cy="360012"/>
            <a:chOff x="6150200" y="3305525"/>
            <a:chExt cx="492450" cy="451200"/>
          </a:xfrm>
        </p:grpSpPr>
        <p:sp>
          <p:nvSpPr>
            <p:cNvPr id="1724" name="Google Shape;1724;p98"/>
            <p:cNvSpPr/>
            <p:nvPr/>
          </p:nvSpPr>
          <p:spPr>
            <a:xfrm>
              <a:off x="6150200" y="3305525"/>
              <a:ext cx="492450" cy="451200"/>
            </a:xfrm>
            <a:custGeom>
              <a:avLst/>
              <a:gdLst/>
              <a:ahLst/>
              <a:cxnLst/>
              <a:rect l="l" t="t" r="r" b="b"/>
              <a:pathLst>
                <a:path w="19698" h="18048" extrusionOk="0">
                  <a:moveTo>
                    <a:pt x="1200" y="575"/>
                  </a:moveTo>
                  <a:lnTo>
                    <a:pt x="1300" y="600"/>
                  </a:lnTo>
                  <a:lnTo>
                    <a:pt x="1425" y="625"/>
                  </a:lnTo>
                  <a:lnTo>
                    <a:pt x="1525" y="700"/>
                  </a:lnTo>
                  <a:lnTo>
                    <a:pt x="1600" y="775"/>
                  </a:lnTo>
                  <a:lnTo>
                    <a:pt x="1675" y="875"/>
                  </a:lnTo>
                  <a:lnTo>
                    <a:pt x="1725" y="975"/>
                  </a:lnTo>
                  <a:lnTo>
                    <a:pt x="2075" y="1925"/>
                  </a:lnTo>
                  <a:lnTo>
                    <a:pt x="2100" y="2075"/>
                  </a:lnTo>
                  <a:lnTo>
                    <a:pt x="2075" y="2225"/>
                  </a:lnTo>
                  <a:lnTo>
                    <a:pt x="2050" y="2375"/>
                  </a:lnTo>
                  <a:lnTo>
                    <a:pt x="1950" y="2500"/>
                  </a:lnTo>
                  <a:lnTo>
                    <a:pt x="1925" y="2425"/>
                  </a:lnTo>
                  <a:lnTo>
                    <a:pt x="1850" y="2325"/>
                  </a:lnTo>
                  <a:lnTo>
                    <a:pt x="1750" y="2275"/>
                  </a:lnTo>
                  <a:lnTo>
                    <a:pt x="1650" y="2250"/>
                  </a:lnTo>
                  <a:lnTo>
                    <a:pt x="1525" y="2275"/>
                  </a:lnTo>
                  <a:lnTo>
                    <a:pt x="1450" y="2350"/>
                  </a:lnTo>
                  <a:lnTo>
                    <a:pt x="1375" y="2450"/>
                  </a:lnTo>
                  <a:lnTo>
                    <a:pt x="1375" y="2550"/>
                  </a:lnTo>
                  <a:lnTo>
                    <a:pt x="1400" y="2675"/>
                  </a:lnTo>
                  <a:lnTo>
                    <a:pt x="1400" y="2700"/>
                  </a:lnTo>
                  <a:lnTo>
                    <a:pt x="1250" y="2650"/>
                  </a:lnTo>
                  <a:lnTo>
                    <a:pt x="1125" y="2575"/>
                  </a:lnTo>
                  <a:lnTo>
                    <a:pt x="1025" y="2450"/>
                  </a:lnTo>
                  <a:lnTo>
                    <a:pt x="950" y="2325"/>
                  </a:lnTo>
                  <a:lnTo>
                    <a:pt x="601" y="1375"/>
                  </a:lnTo>
                  <a:lnTo>
                    <a:pt x="576" y="1250"/>
                  </a:lnTo>
                  <a:lnTo>
                    <a:pt x="576" y="1125"/>
                  </a:lnTo>
                  <a:lnTo>
                    <a:pt x="601" y="1025"/>
                  </a:lnTo>
                  <a:lnTo>
                    <a:pt x="626" y="925"/>
                  </a:lnTo>
                  <a:lnTo>
                    <a:pt x="701" y="825"/>
                  </a:lnTo>
                  <a:lnTo>
                    <a:pt x="775" y="725"/>
                  </a:lnTo>
                  <a:lnTo>
                    <a:pt x="850" y="650"/>
                  </a:lnTo>
                  <a:lnTo>
                    <a:pt x="975" y="600"/>
                  </a:lnTo>
                  <a:lnTo>
                    <a:pt x="1075" y="575"/>
                  </a:lnTo>
                  <a:close/>
                  <a:moveTo>
                    <a:pt x="18647" y="575"/>
                  </a:moveTo>
                  <a:lnTo>
                    <a:pt x="18747" y="600"/>
                  </a:lnTo>
                  <a:lnTo>
                    <a:pt x="18847" y="650"/>
                  </a:lnTo>
                  <a:lnTo>
                    <a:pt x="18947" y="725"/>
                  </a:lnTo>
                  <a:lnTo>
                    <a:pt x="19022" y="825"/>
                  </a:lnTo>
                  <a:lnTo>
                    <a:pt x="19072" y="925"/>
                  </a:lnTo>
                  <a:lnTo>
                    <a:pt x="19097" y="1025"/>
                  </a:lnTo>
                  <a:lnTo>
                    <a:pt x="19122" y="1125"/>
                  </a:lnTo>
                  <a:lnTo>
                    <a:pt x="19122" y="1250"/>
                  </a:lnTo>
                  <a:lnTo>
                    <a:pt x="19097" y="1375"/>
                  </a:lnTo>
                  <a:lnTo>
                    <a:pt x="18747" y="2325"/>
                  </a:lnTo>
                  <a:lnTo>
                    <a:pt x="18672" y="2450"/>
                  </a:lnTo>
                  <a:lnTo>
                    <a:pt x="18572" y="2575"/>
                  </a:lnTo>
                  <a:lnTo>
                    <a:pt x="18447" y="2650"/>
                  </a:lnTo>
                  <a:lnTo>
                    <a:pt x="18297" y="2700"/>
                  </a:lnTo>
                  <a:lnTo>
                    <a:pt x="18297" y="2675"/>
                  </a:lnTo>
                  <a:lnTo>
                    <a:pt x="18322" y="2550"/>
                  </a:lnTo>
                  <a:lnTo>
                    <a:pt x="18322" y="2450"/>
                  </a:lnTo>
                  <a:lnTo>
                    <a:pt x="18272" y="2350"/>
                  </a:lnTo>
                  <a:lnTo>
                    <a:pt x="18172" y="2275"/>
                  </a:lnTo>
                  <a:lnTo>
                    <a:pt x="18072" y="2250"/>
                  </a:lnTo>
                  <a:lnTo>
                    <a:pt x="17947" y="2275"/>
                  </a:lnTo>
                  <a:lnTo>
                    <a:pt x="17848" y="2325"/>
                  </a:lnTo>
                  <a:lnTo>
                    <a:pt x="17798" y="2425"/>
                  </a:lnTo>
                  <a:lnTo>
                    <a:pt x="17748" y="2500"/>
                  </a:lnTo>
                  <a:lnTo>
                    <a:pt x="17648" y="2375"/>
                  </a:lnTo>
                  <a:lnTo>
                    <a:pt x="17623" y="2250"/>
                  </a:lnTo>
                  <a:lnTo>
                    <a:pt x="17598" y="2150"/>
                  </a:lnTo>
                  <a:lnTo>
                    <a:pt x="17598" y="2025"/>
                  </a:lnTo>
                  <a:lnTo>
                    <a:pt x="17648" y="1925"/>
                  </a:lnTo>
                  <a:lnTo>
                    <a:pt x="17972" y="975"/>
                  </a:lnTo>
                  <a:lnTo>
                    <a:pt x="18022" y="875"/>
                  </a:lnTo>
                  <a:lnTo>
                    <a:pt x="18097" y="775"/>
                  </a:lnTo>
                  <a:lnTo>
                    <a:pt x="18172" y="700"/>
                  </a:lnTo>
                  <a:lnTo>
                    <a:pt x="18272" y="625"/>
                  </a:lnTo>
                  <a:lnTo>
                    <a:pt x="18397" y="600"/>
                  </a:lnTo>
                  <a:lnTo>
                    <a:pt x="18547" y="575"/>
                  </a:lnTo>
                  <a:close/>
                  <a:moveTo>
                    <a:pt x="2800" y="4050"/>
                  </a:moveTo>
                  <a:lnTo>
                    <a:pt x="2900" y="4075"/>
                  </a:lnTo>
                  <a:lnTo>
                    <a:pt x="3025" y="4100"/>
                  </a:lnTo>
                  <a:lnTo>
                    <a:pt x="3125" y="4150"/>
                  </a:lnTo>
                  <a:lnTo>
                    <a:pt x="3225" y="4225"/>
                  </a:lnTo>
                  <a:lnTo>
                    <a:pt x="3925" y="4949"/>
                  </a:lnTo>
                  <a:lnTo>
                    <a:pt x="4025" y="5074"/>
                  </a:lnTo>
                  <a:lnTo>
                    <a:pt x="4075" y="5199"/>
                  </a:lnTo>
                  <a:lnTo>
                    <a:pt x="4100" y="5349"/>
                  </a:lnTo>
                  <a:lnTo>
                    <a:pt x="4075" y="5474"/>
                  </a:lnTo>
                  <a:lnTo>
                    <a:pt x="4050" y="5474"/>
                  </a:lnTo>
                  <a:lnTo>
                    <a:pt x="3950" y="5424"/>
                  </a:lnTo>
                  <a:lnTo>
                    <a:pt x="3850" y="5399"/>
                  </a:lnTo>
                  <a:lnTo>
                    <a:pt x="3750" y="5424"/>
                  </a:lnTo>
                  <a:lnTo>
                    <a:pt x="3650" y="5499"/>
                  </a:lnTo>
                  <a:lnTo>
                    <a:pt x="3600" y="5624"/>
                  </a:lnTo>
                  <a:lnTo>
                    <a:pt x="3600" y="5724"/>
                  </a:lnTo>
                  <a:lnTo>
                    <a:pt x="3625" y="5824"/>
                  </a:lnTo>
                  <a:lnTo>
                    <a:pt x="3700" y="5924"/>
                  </a:lnTo>
                  <a:lnTo>
                    <a:pt x="3600" y="5949"/>
                  </a:lnTo>
                  <a:lnTo>
                    <a:pt x="3400" y="5949"/>
                  </a:lnTo>
                  <a:lnTo>
                    <a:pt x="3275" y="5899"/>
                  </a:lnTo>
                  <a:lnTo>
                    <a:pt x="3175" y="5849"/>
                  </a:lnTo>
                  <a:lnTo>
                    <a:pt x="3100" y="5774"/>
                  </a:lnTo>
                  <a:lnTo>
                    <a:pt x="2375" y="5074"/>
                  </a:lnTo>
                  <a:lnTo>
                    <a:pt x="2275" y="4924"/>
                  </a:lnTo>
                  <a:lnTo>
                    <a:pt x="2200" y="4749"/>
                  </a:lnTo>
                  <a:lnTo>
                    <a:pt x="2200" y="4574"/>
                  </a:lnTo>
                  <a:lnTo>
                    <a:pt x="2250" y="4424"/>
                  </a:lnTo>
                  <a:lnTo>
                    <a:pt x="2300" y="4499"/>
                  </a:lnTo>
                  <a:lnTo>
                    <a:pt x="2375" y="4549"/>
                  </a:lnTo>
                  <a:lnTo>
                    <a:pt x="2425" y="4574"/>
                  </a:lnTo>
                  <a:lnTo>
                    <a:pt x="2525" y="4599"/>
                  </a:lnTo>
                  <a:lnTo>
                    <a:pt x="2575" y="4574"/>
                  </a:lnTo>
                  <a:lnTo>
                    <a:pt x="2650" y="4549"/>
                  </a:lnTo>
                  <a:lnTo>
                    <a:pt x="2725" y="4499"/>
                  </a:lnTo>
                  <a:lnTo>
                    <a:pt x="2800" y="4399"/>
                  </a:lnTo>
                  <a:lnTo>
                    <a:pt x="2800" y="4275"/>
                  </a:lnTo>
                  <a:lnTo>
                    <a:pt x="2775" y="4175"/>
                  </a:lnTo>
                  <a:lnTo>
                    <a:pt x="2725" y="4075"/>
                  </a:lnTo>
                  <a:lnTo>
                    <a:pt x="2800" y="4050"/>
                  </a:lnTo>
                  <a:close/>
                  <a:moveTo>
                    <a:pt x="16898" y="4050"/>
                  </a:moveTo>
                  <a:lnTo>
                    <a:pt x="16973" y="4075"/>
                  </a:lnTo>
                  <a:lnTo>
                    <a:pt x="16923" y="4175"/>
                  </a:lnTo>
                  <a:lnTo>
                    <a:pt x="16898" y="4275"/>
                  </a:lnTo>
                  <a:lnTo>
                    <a:pt x="16923" y="4399"/>
                  </a:lnTo>
                  <a:lnTo>
                    <a:pt x="16973" y="4499"/>
                  </a:lnTo>
                  <a:lnTo>
                    <a:pt x="17048" y="4549"/>
                  </a:lnTo>
                  <a:lnTo>
                    <a:pt x="17123" y="4574"/>
                  </a:lnTo>
                  <a:lnTo>
                    <a:pt x="17198" y="4599"/>
                  </a:lnTo>
                  <a:lnTo>
                    <a:pt x="17273" y="4574"/>
                  </a:lnTo>
                  <a:lnTo>
                    <a:pt x="17348" y="4549"/>
                  </a:lnTo>
                  <a:lnTo>
                    <a:pt x="17398" y="4499"/>
                  </a:lnTo>
                  <a:lnTo>
                    <a:pt x="17448" y="4424"/>
                  </a:lnTo>
                  <a:lnTo>
                    <a:pt x="17498" y="4574"/>
                  </a:lnTo>
                  <a:lnTo>
                    <a:pt x="17498" y="4749"/>
                  </a:lnTo>
                  <a:lnTo>
                    <a:pt x="17423" y="4924"/>
                  </a:lnTo>
                  <a:lnTo>
                    <a:pt x="17323" y="5074"/>
                  </a:lnTo>
                  <a:lnTo>
                    <a:pt x="16623" y="5774"/>
                  </a:lnTo>
                  <a:lnTo>
                    <a:pt x="16523" y="5849"/>
                  </a:lnTo>
                  <a:lnTo>
                    <a:pt x="16423" y="5899"/>
                  </a:lnTo>
                  <a:lnTo>
                    <a:pt x="16323" y="5949"/>
                  </a:lnTo>
                  <a:lnTo>
                    <a:pt x="16098" y="5949"/>
                  </a:lnTo>
                  <a:lnTo>
                    <a:pt x="15998" y="5924"/>
                  </a:lnTo>
                  <a:lnTo>
                    <a:pt x="16073" y="5824"/>
                  </a:lnTo>
                  <a:lnTo>
                    <a:pt x="16098" y="5724"/>
                  </a:lnTo>
                  <a:lnTo>
                    <a:pt x="16098" y="5624"/>
                  </a:lnTo>
                  <a:lnTo>
                    <a:pt x="16048" y="5499"/>
                  </a:lnTo>
                  <a:lnTo>
                    <a:pt x="15948" y="5424"/>
                  </a:lnTo>
                  <a:lnTo>
                    <a:pt x="15848" y="5399"/>
                  </a:lnTo>
                  <a:lnTo>
                    <a:pt x="15748" y="5424"/>
                  </a:lnTo>
                  <a:lnTo>
                    <a:pt x="15648" y="5474"/>
                  </a:lnTo>
                  <a:lnTo>
                    <a:pt x="15623" y="5474"/>
                  </a:lnTo>
                  <a:lnTo>
                    <a:pt x="15598" y="5349"/>
                  </a:lnTo>
                  <a:lnTo>
                    <a:pt x="15623" y="5199"/>
                  </a:lnTo>
                  <a:lnTo>
                    <a:pt x="15673" y="5074"/>
                  </a:lnTo>
                  <a:lnTo>
                    <a:pt x="15773" y="4949"/>
                  </a:lnTo>
                  <a:lnTo>
                    <a:pt x="16498" y="4225"/>
                  </a:lnTo>
                  <a:lnTo>
                    <a:pt x="16573" y="4150"/>
                  </a:lnTo>
                  <a:lnTo>
                    <a:pt x="16673" y="4100"/>
                  </a:lnTo>
                  <a:lnTo>
                    <a:pt x="16798" y="4075"/>
                  </a:lnTo>
                  <a:lnTo>
                    <a:pt x="16898" y="4050"/>
                  </a:lnTo>
                  <a:close/>
                  <a:moveTo>
                    <a:pt x="5700" y="6499"/>
                  </a:moveTo>
                  <a:lnTo>
                    <a:pt x="5850" y="6524"/>
                  </a:lnTo>
                  <a:lnTo>
                    <a:pt x="6000" y="6574"/>
                  </a:lnTo>
                  <a:lnTo>
                    <a:pt x="6874" y="7074"/>
                  </a:lnTo>
                  <a:lnTo>
                    <a:pt x="6974" y="7174"/>
                  </a:lnTo>
                  <a:lnTo>
                    <a:pt x="7074" y="7274"/>
                  </a:lnTo>
                  <a:lnTo>
                    <a:pt x="7124" y="7374"/>
                  </a:lnTo>
                  <a:lnTo>
                    <a:pt x="7149" y="7499"/>
                  </a:lnTo>
                  <a:lnTo>
                    <a:pt x="7149" y="7499"/>
                  </a:lnTo>
                  <a:lnTo>
                    <a:pt x="6974" y="7424"/>
                  </a:lnTo>
                  <a:lnTo>
                    <a:pt x="6849" y="7424"/>
                  </a:lnTo>
                  <a:lnTo>
                    <a:pt x="6749" y="7449"/>
                  </a:lnTo>
                  <a:lnTo>
                    <a:pt x="6674" y="7499"/>
                  </a:lnTo>
                  <a:lnTo>
                    <a:pt x="6599" y="7599"/>
                  </a:lnTo>
                  <a:lnTo>
                    <a:pt x="6599" y="7724"/>
                  </a:lnTo>
                  <a:lnTo>
                    <a:pt x="6624" y="7824"/>
                  </a:lnTo>
                  <a:lnTo>
                    <a:pt x="6674" y="7924"/>
                  </a:lnTo>
                  <a:lnTo>
                    <a:pt x="6774" y="7974"/>
                  </a:lnTo>
                  <a:lnTo>
                    <a:pt x="6974" y="8049"/>
                  </a:lnTo>
                  <a:lnTo>
                    <a:pt x="6824" y="8149"/>
                  </a:lnTo>
                  <a:lnTo>
                    <a:pt x="6649" y="8199"/>
                  </a:lnTo>
                  <a:lnTo>
                    <a:pt x="6449" y="8174"/>
                  </a:lnTo>
                  <a:lnTo>
                    <a:pt x="6375" y="8149"/>
                  </a:lnTo>
                  <a:lnTo>
                    <a:pt x="6275" y="8124"/>
                  </a:lnTo>
                  <a:lnTo>
                    <a:pt x="5400" y="7599"/>
                  </a:lnTo>
                  <a:lnTo>
                    <a:pt x="5275" y="7499"/>
                  </a:lnTo>
                  <a:lnTo>
                    <a:pt x="5175" y="7374"/>
                  </a:lnTo>
                  <a:lnTo>
                    <a:pt x="5125" y="7224"/>
                  </a:lnTo>
                  <a:lnTo>
                    <a:pt x="5125" y="7049"/>
                  </a:lnTo>
                  <a:lnTo>
                    <a:pt x="5300" y="7199"/>
                  </a:lnTo>
                  <a:lnTo>
                    <a:pt x="5375" y="7249"/>
                  </a:lnTo>
                  <a:lnTo>
                    <a:pt x="5475" y="7249"/>
                  </a:lnTo>
                  <a:lnTo>
                    <a:pt x="5600" y="7224"/>
                  </a:lnTo>
                  <a:lnTo>
                    <a:pt x="5650" y="7199"/>
                  </a:lnTo>
                  <a:lnTo>
                    <a:pt x="5700" y="7149"/>
                  </a:lnTo>
                  <a:lnTo>
                    <a:pt x="5750" y="7049"/>
                  </a:lnTo>
                  <a:lnTo>
                    <a:pt x="5775" y="6949"/>
                  </a:lnTo>
                  <a:lnTo>
                    <a:pt x="5725" y="6824"/>
                  </a:lnTo>
                  <a:lnTo>
                    <a:pt x="5650" y="6749"/>
                  </a:lnTo>
                  <a:lnTo>
                    <a:pt x="5450" y="6574"/>
                  </a:lnTo>
                  <a:lnTo>
                    <a:pt x="5575" y="6524"/>
                  </a:lnTo>
                  <a:lnTo>
                    <a:pt x="5700" y="6499"/>
                  </a:lnTo>
                  <a:close/>
                  <a:moveTo>
                    <a:pt x="13998" y="6499"/>
                  </a:moveTo>
                  <a:lnTo>
                    <a:pt x="14123" y="6524"/>
                  </a:lnTo>
                  <a:lnTo>
                    <a:pt x="14273" y="6574"/>
                  </a:lnTo>
                  <a:lnTo>
                    <a:pt x="14048" y="6749"/>
                  </a:lnTo>
                  <a:lnTo>
                    <a:pt x="13973" y="6824"/>
                  </a:lnTo>
                  <a:lnTo>
                    <a:pt x="13948" y="6949"/>
                  </a:lnTo>
                  <a:lnTo>
                    <a:pt x="13948" y="7049"/>
                  </a:lnTo>
                  <a:lnTo>
                    <a:pt x="13998" y="7149"/>
                  </a:lnTo>
                  <a:lnTo>
                    <a:pt x="14048" y="7199"/>
                  </a:lnTo>
                  <a:lnTo>
                    <a:pt x="14098" y="7224"/>
                  </a:lnTo>
                  <a:lnTo>
                    <a:pt x="14223" y="7249"/>
                  </a:lnTo>
                  <a:lnTo>
                    <a:pt x="14323" y="7249"/>
                  </a:lnTo>
                  <a:lnTo>
                    <a:pt x="14398" y="7199"/>
                  </a:lnTo>
                  <a:lnTo>
                    <a:pt x="14598" y="7049"/>
                  </a:lnTo>
                  <a:lnTo>
                    <a:pt x="14573" y="7224"/>
                  </a:lnTo>
                  <a:lnTo>
                    <a:pt x="14523" y="7374"/>
                  </a:lnTo>
                  <a:lnTo>
                    <a:pt x="14423" y="7499"/>
                  </a:lnTo>
                  <a:lnTo>
                    <a:pt x="14298" y="7599"/>
                  </a:lnTo>
                  <a:lnTo>
                    <a:pt x="13423" y="8124"/>
                  </a:lnTo>
                  <a:lnTo>
                    <a:pt x="13323" y="8149"/>
                  </a:lnTo>
                  <a:lnTo>
                    <a:pt x="13248" y="8174"/>
                  </a:lnTo>
                  <a:lnTo>
                    <a:pt x="13048" y="8199"/>
                  </a:lnTo>
                  <a:lnTo>
                    <a:pt x="12873" y="8149"/>
                  </a:lnTo>
                  <a:lnTo>
                    <a:pt x="12723" y="8049"/>
                  </a:lnTo>
                  <a:lnTo>
                    <a:pt x="12923" y="7974"/>
                  </a:lnTo>
                  <a:lnTo>
                    <a:pt x="13023" y="7924"/>
                  </a:lnTo>
                  <a:lnTo>
                    <a:pt x="13073" y="7824"/>
                  </a:lnTo>
                  <a:lnTo>
                    <a:pt x="13123" y="7724"/>
                  </a:lnTo>
                  <a:lnTo>
                    <a:pt x="13098" y="7599"/>
                  </a:lnTo>
                  <a:lnTo>
                    <a:pt x="13048" y="7499"/>
                  </a:lnTo>
                  <a:lnTo>
                    <a:pt x="12948" y="7449"/>
                  </a:lnTo>
                  <a:lnTo>
                    <a:pt x="12848" y="7424"/>
                  </a:lnTo>
                  <a:lnTo>
                    <a:pt x="12723" y="7424"/>
                  </a:lnTo>
                  <a:lnTo>
                    <a:pt x="12548" y="7499"/>
                  </a:lnTo>
                  <a:lnTo>
                    <a:pt x="12548" y="7499"/>
                  </a:lnTo>
                  <a:lnTo>
                    <a:pt x="12573" y="7374"/>
                  </a:lnTo>
                  <a:lnTo>
                    <a:pt x="12623" y="7274"/>
                  </a:lnTo>
                  <a:lnTo>
                    <a:pt x="12723" y="7174"/>
                  </a:lnTo>
                  <a:lnTo>
                    <a:pt x="12823" y="7074"/>
                  </a:lnTo>
                  <a:lnTo>
                    <a:pt x="13698" y="6574"/>
                  </a:lnTo>
                  <a:lnTo>
                    <a:pt x="13848" y="6524"/>
                  </a:lnTo>
                  <a:lnTo>
                    <a:pt x="13998" y="6499"/>
                  </a:lnTo>
                  <a:close/>
                  <a:moveTo>
                    <a:pt x="10349" y="8049"/>
                  </a:moveTo>
                  <a:lnTo>
                    <a:pt x="10524" y="8074"/>
                  </a:lnTo>
                  <a:lnTo>
                    <a:pt x="10699" y="8149"/>
                  </a:lnTo>
                  <a:lnTo>
                    <a:pt x="10624" y="8174"/>
                  </a:lnTo>
                  <a:lnTo>
                    <a:pt x="10549" y="8224"/>
                  </a:lnTo>
                  <a:lnTo>
                    <a:pt x="10474" y="8324"/>
                  </a:lnTo>
                  <a:lnTo>
                    <a:pt x="10449" y="8424"/>
                  </a:lnTo>
                  <a:lnTo>
                    <a:pt x="10449" y="8549"/>
                  </a:lnTo>
                  <a:lnTo>
                    <a:pt x="10499" y="8624"/>
                  </a:lnTo>
                  <a:lnTo>
                    <a:pt x="10574" y="8674"/>
                  </a:lnTo>
                  <a:lnTo>
                    <a:pt x="10649" y="8724"/>
                  </a:lnTo>
                  <a:lnTo>
                    <a:pt x="10824" y="8724"/>
                  </a:lnTo>
                  <a:lnTo>
                    <a:pt x="10949" y="8674"/>
                  </a:lnTo>
                  <a:lnTo>
                    <a:pt x="10924" y="8799"/>
                  </a:lnTo>
                  <a:lnTo>
                    <a:pt x="10899" y="8899"/>
                  </a:lnTo>
                  <a:lnTo>
                    <a:pt x="10824" y="8974"/>
                  </a:lnTo>
                  <a:lnTo>
                    <a:pt x="10749" y="9074"/>
                  </a:lnTo>
                  <a:lnTo>
                    <a:pt x="10674" y="9124"/>
                  </a:lnTo>
                  <a:lnTo>
                    <a:pt x="10574" y="9174"/>
                  </a:lnTo>
                  <a:lnTo>
                    <a:pt x="10474" y="9224"/>
                  </a:lnTo>
                  <a:lnTo>
                    <a:pt x="10149" y="9224"/>
                  </a:lnTo>
                  <a:lnTo>
                    <a:pt x="10149" y="9049"/>
                  </a:lnTo>
                  <a:lnTo>
                    <a:pt x="10124" y="8949"/>
                  </a:lnTo>
                  <a:lnTo>
                    <a:pt x="10049" y="8849"/>
                  </a:lnTo>
                  <a:lnTo>
                    <a:pt x="9974" y="8799"/>
                  </a:lnTo>
                  <a:lnTo>
                    <a:pt x="9849" y="8774"/>
                  </a:lnTo>
                  <a:lnTo>
                    <a:pt x="9749" y="8799"/>
                  </a:lnTo>
                  <a:lnTo>
                    <a:pt x="9649" y="8849"/>
                  </a:lnTo>
                  <a:lnTo>
                    <a:pt x="9574" y="8949"/>
                  </a:lnTo>
                  <a:lnTo>
                    <a:pt x="9574" y="9049"/>
                  </a:lnTo>
                  <a:lnTo>
                    <a:pt x="9574" y="9224"/>
                  </a:lnTo>
                  <a:lnTo>
                    <a:pt x="9224" y="9224"/>
                  </a:lnTo>
                  <a:lnTo>
                    <a:pt x="9124" y="9174"/>
                  </a:lnTo>
                  <a:lnTo>
                    <a:pt x="9024" y="9124"/>
                  </a:lnTo>
                  <a:lnTo>
                    <a:pt x="8949" y="9074"/>
                  </a:lnTo>
                  <a:lnTo>
                    <a:pt x="8874" y="8974"/>
                  </a:lnTo>
                  <a:lnTo>
                    <a:pt x="8824" y="8899"/>
                  </a:lnTo>
                  <a:lnTo>
                    <a:pt x="8774" y="8799"/>
                  </a:lnTo>
                  <a:lnTo>
                    <a:pt x="8749" y="8674"/>
                  </a:lnTo>
                  <a:lnTo>
                    <a:pt x="8749" y="8674"/>
                  </a:lnTo>
                  <a:lnTo>
                    <a:pt x="8874" y="8724"/>
                  </a:lnTo>
                  <a:lnTo>
                    <a:pt x="9049" y="8724"/>
                  </a:lnTo>
                  <a:lnTo>
                    <a:pt x="9124" y="8674"/>
                  </a:lnTo>
                  <a:lnTo>
                    <a:pt x="9199" y="8624"/>
                  </a:lnTo>
                  <a:lnTo>
                    <a:pt x="9249" y="8549"/>
                  </a:lnTo>
                  <a:lnTo>
                    <a:pt x="9249" y="8424"/>
                  </a:lnTo>
                  <a:lnTo>
                    <a:pt x="9224" y="8324"/>
                  </a:lnTo>
                  <a:lnTo>
                    <a:pt x="9174" y="8224"/>
                  </a:lnTo>
                  <a:lnTo>
                    <a:pt x="9074" y="8174"/>
                  </a:lnTo>
                  <a:lnTo>
                    <a:pt x="8999" y="8149"/>
                  </a:lnTo>
                  <a:lnTo>
                    <a:pt x="9174" y="8074"/>
                  </a:lnTo>
                  <a:lnTo>
                    <a:pt x="9349" y="8049"/>
                  </a:lnTo>
                  <a:close/>
                  <a:moveTo>
                    <a:pt x="1000" y="0"/>
                  </a:moveTo>
                  <a:lnTo>
                    <a:pt x="775" y="75"/>
                  </a:lnTo>
                  <a:lnTo>
                    <a:pt x="551" y="175"/>
                  </a:lnTo>
                  <a:lnTo>
                    <a:pt x="376" y="300"/>
                  </a:lnTo>
                  <a:lnTo>
                    <a:pt x="226" y="475"/>
                  </a:lnTo>
                  <a:lnTo>
                    <a:pt x="101" y="675"/>
                  </a:lnTo>
                  <a:lnTo>
                    <a:pt x="26" y="875"/>
                  </a:lnTo>
                  <a:lnTo>
                    <a:pt x="1" y="1100"/>
                  </a:lnTo>
                  <a:lnTo>
                    <a:pt x="1" y="1325"/>
                  </a:lnTo>
                  <a:lnTo>
                    <a:pt x="76" y="1575"/>
                  </a:lnTo>
                  <a:lnTo>
                    <a:pt x="401" y="2500"/>
                  </a:lnTo>
                  <a:lnTo>
                    <a:pt x="476" y="2675"/>
                  </a:lnTo>
                  <a:lnTo>
                    <a:pt x="576" y="2825"/>
                  </a:lnTo>
                  <a:lnTo>
                    <a:pt x="701" y="2975"/>
                  </a:lnTo>
                  <a:lnTo>
                    <a:pt x="850" y="3075"/>
                  </a:lnTo>
                  <a:lnTo>
                    <a:pt x="1000" y="3175"/>
                  </a:lnTo>
                  <a:lnTo>
                    <a:pt x="1150" y="3225"/>
                  </a:lnTo>
                  <a:lnTo>
                    <a:pt x="1325" y="3275"/>
                  </a:lnTo>
                  <a:lnTo>
                    <a:pt x="1500" y="3300"/>
                  </a:lnTo>
                  <a:lnTo>
                    <a:pt x="1700" y="3275"/>
                  </a:lnTo>
                  <a:lnTo>
                    <a:pt x="1950" y="3825"/>
                  </a:lnTo>
                  <a:lnTo>
                    <a:pt x="1825" y="4000"/>
                  </a:lnTo>
                  <a:lnTo>
                    <a:pt x="1700" y="4225"/>
                  </a:lnTo>
                  <a:lnTo>
                    <a:pt x="1650" y="4424"/>
                  </a:lnTo>
                  <a:lnTo>
                    <a:pt x="1625" y="4649"/>
                  </a:lnTo>
                  <a:lnTo>
                    <a:pt x="1650" y="4874"/>
                  </a:lnTo>
                  <a:lnTo>
                    <a:pt x="1700" y="5099"/>
                  </a:lnTo>
                  <a:lnTo>
                    <a:pt x="1825" y="5299"/>
                  </a:lnTo>
                  <a:lnTo>
                    <a:pt x="1975" y="5474"/>
                  </a:lnTo>
                  <a:lnTo>
                    <a:pt x="2675" y="6199"/>
                  </a:lnTo>
                  <a:lnTo>
                    <a:pt x="2850" y="6349"/>
                  </a:lnTo>
                  <a:lnTo>
                    <a:pt x="3050" y="6449"/>
                  </a:lnTo>
                  <a:lnTo>
                    <a:pt x="3275" y="6499"/>
                  </a:lnTo>
                  <a:lnTo>
                    <a:pt x="3500" y="6524"/>
                  </a:lnTo>
                  <a:lnTo>
                    <a:pt x="3700" y="6524"/>
                  </a:lnTo>
                  <a:lnTo>
                    <a:pt x="3875" y="6474"/>
                  </a:lnTo>
                  <a:lnTo>
                    <a:pt x="4050" y="6399"/>
                  </a:lnTo>
                  <a:lnTo>
                    <a:pt x="4200" y="6299"/>
                  </a:lnTo>
                  <a:lnTo>
                    <a:pt x="4625" y="6649"/>
                  </a:lnTo>
                  <a:lnTo>
                    <a:pt x="4550" y="6849"/>
                  </a:lnTo>
                  <a:lnTo>
                    <a:pt x="4525" y="7074"/>
                  </a:lnTo>
                  <a:lnTo>
                    <a:pt x="4550" y="7274"/>
                  </a:lnTo>
                  <a:lnTo>
                    <a:pt x="4600" y="7474"/>
                  </a:lnTo>
                  <a:lnTo>
                    <a:pt x="4675" y="7649"/>
                  </a:lnTo>
                  <a:lnTo>
                    <a:pt x="4800" y="7824"/>
                  </a:lnTo>
                  <a:lnTo>
                    <a:pt x="4950" y="7974"/>
                  </a:lnTo>
                  <a:lnTo>
                    <a:pt x="5125" y="8099"/>
                  </a:lnTo>
                  <a:lnTo>
                    <a:pt x="6000" y="8624"/>
                  </a:lnTo>
                  <a:lnTo>
                    <a:pt x="6125" y="8674"/>
                  </a:lnTo>
                  <a:lnTo>
                    <a:pt x="6275" y="8724"/>
                  </a:lnTo>
                  <a:lnTo>
                    <a:pt x="6425" y="8749"/>
                  </a:lnTo>
                  <a:lnTo>
                    <a:pt x="6574" y="8774"/>
                  </a:lnTo>
                  <a:lnTo>
                    <a:pt x="6724" y="8749"/>
                  </a:lnTo>
                  <a:lnTo>
                    <a:pt x="6849" y="8724"/>
                  </a:lnTo>
                  <a:lnTo>
                    <a:pt x="6999" y="8699"/>
                  </a:lnTo>
                  <a:lnTo>
                    <a:pt x="7124" y="8624"/>
                  </a:lnTo>
                  <a:lnTo>
                    <a:pt x="7249" y="8549"/>
                  </a:lnTo>
                  <a:lnTo>
                    <a:pt x="7349" y="8474"/>
                  </a:lnTo>
                  <a:lnTo>
                    <a:pt x="7474" y="8374"/>
                  </a:lnTo>
                  <a:lnTo>
                    <a:pt x="7549" y="8249"/>
                  </a:lnTo>
                  <a:lnTo>
                    <a:pt x="8199" y="8474"/>
                  </a:lnTo>
                  <a:lnTo>
                    <a:pt x="8174" y="8624"/>
                  </a:lnTo>
                  <a:lnTo>
                    <a:pt x="8199" y="8874"/>
                  </a:lnTo>
                  <a:lnTo>
                    <a:pt x="8274" y="9099"/>
                  </a:lnTo>
                  <a:lnTo>
                    <a:pt x="8374" y="9299"/>
                  </a:lnTo>
                  <a:lnTo>
                    <a:pt x="8524" y="9474"/>
                  </a:lnTo>
                  <a:lnTo>
                    <a:pt x="8699" y="9599"/>
                  </a:lnTo>
                  <a:lnTo>
                    <a:pt x="8899" y="9724"/>
                  </a:lnTo>
                  <a:lnTo>
                    <a:pt x="9099" y="9774"/>
                  </a:lnTo>
                  <a:lnTo>
                    <a:pt x="9349" y="9799"/>
                  </a:lnTo>
                  <a:lnTo>
                    <a:pt x="9574" y="9799"/>
                  </a:lnTo>
                  <a:lnTo>
                    <a:pt x="9574" y="11223"/>
                  </a:lnTo>
                  <a:lnTo>
                    <a:pt x="9324" y="11248"/>
                  </a:lnTo>
                  <a:lnTo>
                    <a:pt x="9074" y="11298"/>
                  </a:lnTo>
                  <a:lnTo>
                    <a:pt x="8849" y="11373"/>
                  </a:lnTo>
                  <a:lnTo>
                    <a:pt x="8624" y="11448"/>
                  </a:lnTo>
                  <a:lnTo>
                    <a:pt x="8399" y="11548"/>
                  </a:lnTo>
                  <a:lnTo>
                    <a:pt x="8174" y="11648"/>
                  </a:lnTo>
                  <a:lnTo>
                    <a:pt x="7974" y="11773"/>
                  </a:lnTo>
                  <a:lnTo>
                    <a:pt x="7774" y="11923"/>
                  </a:lnTo>
                  <a:lnTo>
                    <a:pt x="7699" y="12023"/>
                  </a:lnTo>
                  <a:lnTo>
                    <a:pt x="7649" y="12123"/>
                  </a:lnTo>
                  <a:lnTo>
                    <a:pt x="7649" y="12223"/>
                  </a:lnTo>
                  <a:lnTo>
                    <a:pt x="7699" y="12323"/>
                  </a:lnTo>
                  <a:lnTo>
                    <a:pt x="7799" y="12398"/>
                  </a:lnTo>
                  <a:lnTo>
                    <a:pt x="7899" y="12448"/>
                  </a:lnTo>
                  <a:lnTo>
                    <a:pt x="8024" y="12448"/>
                  </a:lnTo>
                  <a:lnTo>
                    <a:pt x="8124" y="12398"/>
                  </a:lnTo>
                  <a:lnTo>
                    <a:pt x="8449" y="12173"/>
                  </a:lnTo>
                  <a:lnTo>
                    <a:pt x="8799" y="11998"/>
                  </a:lnTo>
                  <a:lnTo>
                    <a:pt x="9174" y="11873"/>
                  </a:lnTo>
                  <a:lnTo>
                    <a:pt x="9574" y="11823"/>
                  </a:lnTo>
                  <a:lnTo>
                    <a:pt x="9574" y="11848"/>
                  </a:lnTo>
                  <a:lnTo>
                    <a:pt x="9574" y="11973"/>
                  </a:lnTo>
                  <a:lnTo>
                    <a:pt x="9649" y="12048"/>
                  </a:lnTo>
                  <a:lnTo>
                    <a:pt x="9749" y="12123"/>
                  </a:lnTo>
                  <a:lnTo>
                    <a:pt x="9849" y="12148"/>
                  </a:lnTo>
                  <a:lnTo>
                    <a:pt x="9974" y="12123"/>
                  </a:lnTo>
                  <a:lnTo>
                    <a:pt x="10049" y="12048"/>
                  </a:lnTo>
                  <a:lnTo>
                    <a:pt x="10124" y="11973"/>
                  </a:lnTo>
                  <a:lnTo>
                    <a:pt x="10149" y="11848"/>
                  </a:lnTo>
                  <a:lnTo>
                    <a:pt x="10149" y="11823"/>
                  </a:lnTo>
                  <a:lnTo>
                    <a:pt x="10399" y="11848"/>
                  </a:lnTo>
                  <a:lnTo>
                    <a:pt x="10649" y="11923"/>
                  </a:lnTo>
                  <a:lnTo>
                    <a:pt x="10899" y="11998"/>
                  </a:lnTo>
                  <a:lnTo>
                    <a:pt x="11149" y="12098"/>
                  </a:lnTo>
                  <a:lnTo>
                    <a:pt x="11374" y="12223"/>
                  </a:lnTo>
                  <a:lnTo>
                    <a:pt x="11574" y="12373"/>
                  </a:lnTo>
                  <a:lnTo>
                    <a:pt x="11774" y="12548"/>
                  </a:lnTo>
                  <a:lnTo>
                    <a:pt x="11949" y="12723"/>
                  </a:lnTo>
                  <a:lnTo>
                    <a:pt x="12124" y="12923"/>
                  </a:lnTo>
                  <a:lnTo>
                    <a:pt x="12273" y="13148"/>
                  </a:lnTo>
                  <a:lnTo>
                    <a:pt x="12398" y="13348"/>
                  </a:lnTo>
                  <a:lnTo>
                    <a:pt x="12498" y="13598"/>
                  </a:lnTo>
                  <a:lnTo>
                    <a:pt x="12573" y="13848"/>
                  </a:lnTo>
                  <a:lnTo>
                    <a:pt x="12648" y="14098"/>
                  </a:lnTo>
                  <a:lnTo>
                    <a:pt x="12673" y="14373"/>
                  </a:lnTo>
                  <a:lnTo>
                    <a:pt x="12698" y="14648"/>
                  </a:lnTo>
                  <a:lnTo>
                    <a:pt x="12673" y="14923"/>
                  </a:lnTo>
                  <a:lnTo>
                    <a:pt x="12623" y="15198"/>
                  </a:lnTo>
                  <a:lnTo>
                    <a:pt x="12573" y="15472"/>
                  </a:lnTo>
                  <a:lnTo>
                    <a:pt x="12473" y="15747"/>
                  </a:lnTo>
                  <a:lnTo>
                    <a:pt x="12348" y="15997"/>
                  </a:lnTo>
                  <a:lnTo>
                    <a:pt x="12198" y="16222"/>
                  </a:lnTo>
                  <a:lnTo>
                    <a:pt x="12049" y="16447"/>
                  </a:lnTo>
                  <a:lnTo>
                    <a:pt x="11849" y="16647"/>
                  </a:lnTo>
                  <a:lnTo>
                    <a:pt x="11649" y="16822"/>
                  </a:lnTo>
                  <a:lnTo>
                    <a:pt x="11449" y="16997"/>
                  </a:lnTo>
                  <a:lnTo>
                    <a:pt x="11199" y="17122"/>
                  </a:lnTo>
                  <a:lnTo>
                    <a:pt x="10949" y="17247"/>
                  </a:lnTo>
                  <a:lnTo>
                    <a:pt x="10699" y="17347"/>
                  </a:lnTo>
                  <a:lnTo>
                    <a:pt x="10424" y="17422"/>
                  </a:lnTo>
                  <a:lnTo>
                    <a:pt x="10149" y="17472"/>
                  </a:lnTo>
                  <a:lnTo>
                    <a:pt x="9549" y="17472"/>
                  </a:lnTo>
                  <a:lnTo>
                    <a:pt x="9274" y="17422"/>
                  </a:lnTo>
                  <a:lnTo>
                    <a:pt x="8999" y="17347"/>
                  </a:lnTo>
                  <a:lnTo>
                    <a:pt x="8749" y="17247"/>
                  </a:lnTo>
                  <a:lnTo>
                    <a:pt x="8499" y="17122"/>
                  </a:lnTo>
                  <a:lnTo>
                    <a:pt x="8274" y="16997"/>
                  </a:lnTo>
                  <a:lnTo>
                    <a:pt x="8049" y="16822"/>
                  </a:lnTo>
                  <a:lnTo>
                    <a:pt x="7849" y="16647"/>
                  </a:lnTo>
                  <a:lnTo>
                    <a:pt x="7649" y="16447"/>
                  </a:lnTo>
                  <a:lnTo>
                    <a:pt x="7499" y="16222"/>
                  </a:lnTo>
                  <a:lnTo>
                    <a:pt x="7349" y="15997"/>
                  </a:lnTo>
                  <a:lnTo>
                    <a:pt x="7224" y="15747"/>
                  </a:lnTo>
                  <a:lnTo>
                    <a:pt x="7149" y="15472"/>
                  </a:lnTo>
                  <a:lnTo>
                    <a:pt x="7074" y="15198"/>
                  </a:lnTo>
                  <a:lnTo>
                    <a:pt x="7024" y="14923"/>
                  </a:lnTo>
                  <a:lnTo>
                    <a:pt x="6999" y="14648"/>
                  </a:lnTo>
                  <a:lnTo>
                    <a:pt x="7024" y="14298"/>
                  </a:lnTo>
                  <a:lnTo>
                    <a:pt x="7099" y="13948"/>
                  </a:lnTo>
                  <a:lnTo>
                    <a:pt x="7199" y="13623"/>
                  </a:lnTo>
                  <a:lnTo>
                    <a:pt x="7349" y="13323"/>
                  </a:lnTo>
                  <a:lnTo>
                    <a:pt x="7374" y="13198"/>
                  </a:lnTo>
                  <a:lnTo>
                    <a:pt x="7349" y="13098"/>
                  </a:lnTo>
                  <a:lnTo>
                    <a:pt x="7299" y="12998"/>
                  </a:lnTo>
                  <a:lnTo>
                    <a:pt x="7224" y="12923"/>
                  </a:lnTo>
                  <a:lnTo>
                    <a:pt x="7099" y="12898"/>
                  </a:lnTo>
                  <a:lnTo>
                    <a:pt x="6999" y="12898"/>
                  </a:lnTo>
                  <a:lnTo>
                    <a:pt x="6899" y="12948"/>
                  </a:lnTo>
                  <a:lnTo>
                    <a:pt x="6824" y="13048"/>
                  </a:lnTo>
                  <a:lnTo>
                    <a:pt x="6649" y="13423"/>
                  </a:lnTo>
                  <a:lnTo>
                    <a:pt x="6524" y="13823"/>
                  </a:lnTo>
                  <a:lnTo>
                    <a:pt x="6449" y="14223"/>
                  </a:lnTo>
                  <a:lnTo>
                    <a:pt x="6425" y="14648"/>
                  </a:lnTo>
                  <a:lnTo>
                    <a:pt x="6449" y="14998"/>
                  </a:lnTo>
                  <a:lnTo>
                    <a:pt x="6499" y="15323"/>
                  </a:lnTo>
                  <a:lnTo>
                    <a:pt x="6574" y="15647"/>
                  </a:lnTo>
                  <a:lnTo>
                    <a:pt x="6699" y="15972"/>
                  </a:lnTo>
                  <a:lnTo>
                    <a:pt x="6849" y="16272"/>
                  </a:lnTo>
                  <a:lnTo>
                    <a:pt x="7024" y="16547"/>
                  </a:lnTo>
                  <a:lnTo>
                    <a:pt x="7224" y="16797"/>
                  </a:lnTo>
                  <a:lnTo>
                    <a:pt x="7424" y="17047"/>
                  </a:lnTo>
                  <a:lnTo>
                    <a:pt x="7674" y="17272"/>
                  </a:lnTo>
                  <a:lnTo>
                    <a:pt x="7949" y="17472"/>
                  </a:lnTo>
                  <a:lnTo>
                    <a:pt x="8224" y="17647"/>
                  </a:lnTo>
                  <a:lnTo>
                    <a:pt x="8524" y="17797"/>
                  </a:lnTo>
                  <a:lnTo>
                    <a:pt x="8824" y="17897"/>
                  </a:lnTo>
                  <a:lnTo>
                    <a:pt x="9174" y="17997"/>
                  </a:lnTo>
                  <a:lnTo>
                    <a:pt x="9499" y="18047"/>
                  </a:lnTo>
                  <a:lnTo>
                    <a:pt x="10199" y="18047"/>
                  </a:lnTo>
                  <a:lnTo>
                    <a:pt x="10549" y="17997"/>
                  </a:lnTo>
                  <a:lnTo>
                    <a:pt x="10874" y="17897"/>
                  </a:lnTo>
                  <a:lnTo>
                    <a:pt x="11174" y="17797"/>
                  </a:lnTo>
                  <a:lnTo>
                    <a:pt x="11474" y="17647"/>
                  </a:lnTo>
                  <a:lnTo>
                    <a:pt x="11749" y="17472"/>
                  </a:lnTo>
                  <a:lnTo>
                    <a:pt x="12024" y="17272"/>
                  </a:lnTo>
                  <a:lnTo>
                    <a:pt x="12273" y="17047"/>
                  </a:lnTo>
                  <a:lnTo>
                    <a:pt x="12498" y="16797"/>
                  </a:lnTo>
                  <a:lnTo>
                    <a:pt x="12673" y="16547"/>
                  </a:lnTo>
                  <a:lnTo>
                    <a:pt x="12848" y="16272"/>
                  </a:lnTo>
                  <a:lnTo>
                    <a:pt x="12998" y="15972"/>
                  </a:lnTo>
                  <a:lnTo>
                    <a:pt x="13123" y="15647"/>
                  </a:lnTo>
                  <a:lnTo>
                    <a:pt x="13198" y="15323"/>
                  </a:lnTo>
                  <a:lnTo>
                    <a:pt x="13248" y="14998"/>
                  </a:lnTo>
                  <a:lnTo>
                    <a:pt x="13273" y="14648"/>
                  </a:lnTo>
                  <a:lnTo>
                    <a:pt x="13248" y="14298"/>
                  </a:lnTo>
                  <a:lnTo>
                    <a:pt x="13198" y="13973"/>
                  </a:lnTo>
                  <a:lnTo>
                    <a:pt x="13123" y="13673"/>
                  </a:lnTo>
                  <a:lnTo>
                    <a:pt x="13023" y="13373"/>
                  </a:lnTo>
                  <a:lnTo>
                    <a:pt x="12898" y="13073"/>
                  </a:lnTo>
                  <a:lnTo>
                    <a:pt x="12748" y="12823"/>
                  </a:lnTo>
                  <a:lnTo>
                    <a:pt x="12573" y="12548"/>
                  </a:lnTo>
                  <a:lnTo>
                    <a:pt x="12348" y="12323"/>
                  </a:lnTo>
                  <a:lnTo>
                    <a:pt x="12149" y="12098"/>
                  </a:lnTo>
                  <a:lnTo>
                    <a:pt x="11899" y="11898"/>
                  </a:lnTo>
                  <a:lnTo>
                    <a:pt x="11649" y="11723"/>
                  </a:lnTo>
                  <a:lnTo>
                    <a:pt x="11374" y="11573"/>
                  </a:lnTo>
                  <a:lnTo>
                    <a:pt x="11074" y="11448"/>
                  </a:lnTo>
                  <a:lnTo>
                    <a:pt x="10774" y="11348"/>
                  </a:lnTo>
                  <a:lnTo>
                    <a:pt x="10474" y="11273"/>
                  </a:lnTo>
                  <a:lnTo>
                    <a:pt x="10149" y="11223"/>
                  </a:lnTo>
                  <a:lnTo>
                    <a:pt x="10149" y="9799"/>
                  </a:lnTo>
                  <a:lnTo>
                    <a:pt x="10349" y="9799"/>
                  </a:lnTo>
                  <a:lnTo>
                    <a:pt x="10599" y="9774"/>
                  </a:lnTo>
                  <a:lnTo>
                    <a:pt x="10799" y="9724"/>
                  </a:lnTo>
                  <a:lnTo>
                    <a:pt x="10999" y="9599"/>
                  </a:lnTo>
                  <a:lnTo>
                    <a:pt x="11174" y="9474"/>
                  </a:lnTo>
                  <a:lnTo>
                    <a:pt x="11324" y="9299"/>
                  </a:lnTo>
                  <a:lnTo>
                    <a:pt x="11424" y="9099"/>
                  </a:lnTo>
                  <a:lnTo>
                    <a:pt x="11499" y="8874"/>
                  </a:lnTo>
                  <a:lnTo>
                    <a:pt x="11524" y="8624"/>
                  </a:lnTo>
                  <a:lnTo>
                    <a:pt x="11524" y="8474"/>
                  </a:lnTo>
                  <a:lnTo>
                    <a:pt x="12149" y="8249"/>
                  </a:lnTo>
                  <a:lnTo>
                    <a:pt x="12248" y="8374"/>
                  </a:lnTo>
                  <a:lnTo>
                    <a:pt x="12348" y="8474"/>
                  </a:lnTo>
                  <a:lnTo>
                    <a:pt x="12448" y="8549"/>
                  </a:lnTo>
                  <a:lnTo>
                    <a:pt x="12573" y="8624"/>
                  </a:lnTo>
                  <a:lnTo>
                    <a:pt x="12698" y="8699"/>
                  </a:lnTo>
                  <a:lnTo>
                    <a:pt x="12848" y="8724"/>
                  </a:lnTo>
                  <a:lnTo>
                    <a:pt x="12973" y="8749"/>
                  </a:lnTo>
                  <a:lnTo>
                    <a:pt x="13123" y="8774"/>
                  </a:lnTo>
                  <a:lnTo>
                    <a:pt x="13273" y="8749"/>
                  </a:lnTo>
                  <a:lnTo>
                    <a:pt x="13423" y="8724"/>
                  </a:lnTo>
                  <a:lnTo>
                    <a:pt x="13573" y="8674"/>
                  </a:lnTo>
                  <a:lnTo>
                    <a:pt x="13698" y="8624"/>
                  </a:lnTo>
                  <a:lnTo>
                    <a:pt x="14573" y="8099"/>
                  </a:lnTo>
                  <a:lnTo>
                    <a:pt x="14748" y="7974"/>
                  </a:lnTo>
                  <a:lnTo>
                    <a:pt x="14898" y="7824"/>
                  </a:lnTo>
                  <a:lnTo>
                    <a:pt x="15023" y="7649"/>
                  </a:lnTo>
                  <a:lnTo>
                    <a:pt x="15098" y="7474"/>
                  </a:lnTo>
                  <a:lnTo>
                    <a:pt x="15148" y="7274"/>
                  </a:lnTo>
                  <a:lnTo>
                    <a:pt x="15173" y="7074"/>
                  </a:lnTo>
                  <a:lnTo>
                    <a:pt x="15148" y="6849"/>
                  </a:lnTo>
                  <a:lnTo>
                    <a:pt x="15073" y="6649"/>
                  </a:lnTo>
                  <a:lnTo>
                    <a:pt x="15498" y="6299"/>
                  </a:lnTo>
                  <a:lnTo>
                    <a:pt x="15673" y="6399"/>
                  </a:lnTo>
                  <a:lnTo>
                    <a:pt x="15823" y="6474"/>
                  </a:lnTo>
                  <a:lnTo>
                    <a:pt x="15998" y="6524"/>
                  </a:lnTo>
                  <a:lnTo>
                    <a:pt x="16198" y="6524"/>
                  </a:lnTo>
                  <a:lnTo>
                    <a:pt x="16423" y="6499"/>
                  </a:lnTo>
                  <a:lnTo>
                    <a:pt x="16648" y="6449"/>
                  </a:lnTo>
                  <a:lnTo>
                    <a:pt x="16848" y="6349"/>
                  </a:lnTo>
                  <a:lnTo>
                    <a:pt x="17023" y="6199"/>
                  </a:lnTo>
                  <a:lnTo>
                    <a:pt x="17723" y="5474"/>
                  </a:lnTo>
                  <a:lnTo>
                    <a:pt x="17873" y="5299"/>
                  </a:lnTo>
                  <a:lnTo>
                    <a:pt x="17997" y="5099"/>
                  </a:lnTo>
                  <a:lnTo>
                    <a:pt x="18047" y="4874"/>
                  </a:lnTo>
                  <a:lnTo>
                    <a:pt x="18072" y="4649"/>
                  </a:lnTo>
                  <a:lnTo>
                    <a:pt x="18047" y="4424"/>
                  </a:lnTo>
                  <a:lnTo>
                    <a:pt x="17997" y="4225"/>
                  </a:lnTo>
                  <a:lnTo>
                    <a:pt x="17898" y="4000"/>
                  </a:lnTo>
                  <a:lnTo>
                    <a:pt x="17748" y="3825"/>
                  </a:lnTo>
                  <a:lnTo>
                    <a:pt x="18022" y="3275"/>
                  </a:lnTo>
                  <a:lnTo>
                    <a:pt x="18197" y="3300"/>
                  </a:lnTo>
                  <a:lnTo>
                    <a:pt x="18372" y="3275"/>
                  </a:lnTo>
                  <a:lnTo>
                    <a:pt x="18547" y="3225"/>
                  </a:lnTo>
                  <a:lnTo>
                    <a:pt x="18697" y="3175"/>
                  </a:lnTo>
                  <a:lnTo>
                    <a:pt x="18872" y="3075"/>
                  </a:lnTo>
                  <a:lnTo>
                    <a:pt x="18997" y="2975"/>
                  </a:lnTo>
                  <a:lnTo>
                    <a:pt x="19122" y="2825"/>
                  </a:lnTo>
                  <a:lnTo>
                    <a:pt x="19222" y="2675"/>
                  </a:lnTo>
                  <a:lnTo>
                    <a:pt x="19297" y="2500"/>
                  </a:lnTo>
                  <a:lnTo>
                    <a:pt x="19647" y="1575"/>
                  </a:lnTo>
                  <a:lnTo>
                    <a:pt x="19697" y="1325"/>
                  </a:lnTo>
                  <a:lnTo>
                    <a:pt x="19697" y="1100"/>
                  </a:lnTo>
                  <a:lnTo>
                    <a:pt x="19672" y="875"/>
                  </a:lnTo>
                  <a:lnTo>
                    <a:pt x="19597" y="675"/>
                  </a:lnTo>
                  <a:lnTo>
                    <a:pt x="19472" y="475"/>
                  </a:lnTo>
                  <a:lnTo>
                    <a:pt x="19322" y="300"/>
                  </a:lnTo>
                  <a:lnTo>
                    <a:pt x="19147" y="175"/>
                  </a:lnTo>
                  <a:lnTo>
                    <a:pt x="18922" y="75"/>
                  </a:lnTo>
                  <a:lnTo>
                    <a:pt x="18697" y="0"/>
                  </a:lnTo>
                  <a:lnTo>
                    <a:pt x="18472" y="0"/>
                  </a:lnTo>
                  <a:lnTo>
                    <a:pt x="18247" y="25"/>
                  </a:lnTo>
                  <a:lnTo>
                    <a:pt x="18047" y="100"/>
                  </a:lnTo>
                  <a:lnTo>
                    <a:pt x="17848" y="225"/>
                  </a:lnTo>
                  <a:lnTo>
                    <a:pt x="17673" y="375"/>
                  </a:lnTo>
                  <a:lnTo>
                    <a:pt x="17523" y="575"/>
                  </a:lnTo>
                  <a:lnTo>
                    <a:pt x="17423" y="775"/>
                  </a:lnTo>
                  <a:lnTo>
                    <a:pt x="17098" y="1725"/>
                  </a:lnTo>
                  <a:lnTo>
                    <a:pt x="17048" y="1900"/>
                  </a:lnTo>
                  <a:lnTo>
                    <a:pt x="17023" y="2100"/>
                  </a:lnTo>
                  <a:lnTo>
                    <a:pt x="17048" y="2275"/>
                  </a:lnTo>
                  <a:lnTo>
                    <a:pt x="17073" y="2450"/>
                  </a:lnTo>
                  <a:lnTo>
                    <a:pt x="17148" y="2625"/>
                  </a:lnTo>
                  <a:lnTo>
                    <a:pt x="17223" y="2775"/>
                  </a:lnTo>
                  <a:lnTo>
                    <a:pt x="17348" y="2925"/>
                  </a:lnTo>
                  <a:lnTo>
                    <a:pt x="17473" y="3050"/>
                  </a:lnTo>
                  <a:lnTo>
                    <a:pt x="17248" y="3525"/>
                  </a:lnTo>
                  <a:lnTo>
                    <a:pt x="17098" y="3500"/>
                  </a:lnTo>
                  <a:lnTo>
                    <a:pt x="16948" y="3475"/>
                  </a:lnTo>
                  <a:lnTo>
                    <a:pt x="16773" y="3475"/>
                  </a:lnTo>
                  <a:lnTo>
                    <a:pt x="16623" y="3525"/>
                  </a:lnTo>
                  <a:lnTo>
                    <a:pt x="16473" y="3550"/>
                  </a:lnTo>
                  <a:lnTo>
                    <a:pt x="16348" y="3625"/>
                  </a:lnTo>
                  <a:lnTo>
                    <a:pt x="16198" y="3725"/>
                  </a:lnTo>
                  <a:lnTo>
                    <a:pt x="16073" y="3825"/>
                  </a:lnTo>
                  <a:lnTo>
                    <a:pt x="15373" y="4524"/>
                  </a:lnTo>
                  <a:lnTo>
                    <a:pt x="15248" y="4674"/>
                  </a:lnTo>
                  <a:lnTo>
                    <a:pt x="15148" y="4824"/>
                  </a:lnTo>
                  <a:lnTo>
                    <a:pt x="15073" y="4999"/>
                  </a:lnTo>
                  <a:lnTo>
                    <a:pt x="15048" y="5174"/>
                  </a:lnTo>
                  <a:lnTo>
                    <a:pt x="15023" y="5349"/>
                  </a:lnTo>
                  <a:lnTo>
                    <a:pt x="15023" y="5524"/>
                  </a:lnTo>
                  <a:lnTo>
                    <a:pt x="15073" y="5699"/>
                  </a:lnTo>
                  <a:lnTo>
                    <a:pt x="15148" y="5874"/>
                  </a:lnTo>
                  <a:lnTo>
                    <a:pt x="14748" y="6199"/>
                  </a:lnTo>
                  <a:lnTo>
                    <a:pt x="14598" y="6099"/>
                  </a:lnTo>
                  <a:lnTo>
                    <a:pt x="14423" y="5999"/>
                  </a:lnTo>
                  <a:lnTo>
                    <a:pt x="14273" y="5949"/>
                  </a:lnTo>
                  <a:lnTo>
                    <a:pt x="14098" y="5924"/>
                  </a:lnTo>
                  <a:lnTo>
                    <a:pt x="13923" y="5924"/>
                  </a:lnTo>
                  <a:lnTo>
                    <a:pt x="13748" y="5949"/>
                  </a:lnTo>
                  <a:lnTo>
                    <a:pt x="13573" y="5999"/>
                  </a:lnTo>
                  <a:lnTo>
                    <a:pt x="13398" y="6074"/>
                  </a:lnTo>
                  <a:lnTo>
                    <a:pt x="12548" y="6574"/>
                  </a:lnTo>
                  <a:lnTo>
                    <a:pt x="12398" y="6674"/>
                  </a:lnTo>
                  <a:lnTo>
                    <a:pt x="12273" y="6799"/>
                  </a:lnTo>
                  <a:lnTo>
                    <a:pt x="12173" y="6924"/>
                  </a:lnTo>
                  <a:lnTo>
                    <a:pt x="12074" y="7074"/>
                  </a:lnTo>
                  <a:lnTo>
                    <a:pt x="12024" y="7224"/>
                  </a:lnTo>
                  <a:lnTo>
                    <a:pt x="11974" y="7374"/>
                  </a:lnTo>
                  <a:lnTo>
                    <a:pt x="11949" y="7549"/>
                  </a:lnTo>
                  <a:lnTo>
                    <a:pt x="11949" y="7699"/>
                  </a:lnTo>
                  <a:lnTo>
                    <a:pt x="11299" y="7949"/>
                  </a:lnTo>
                  <a:lnTo>
                    <a:pt x="11199" y="7824"/>
                  </a:lnTo>
                  <a:lnTo>
                    <a:pt x="11124" y="7749"/>
                  </a:lnTo>
                  <a:lnTo>
                    <a:pt x="10999" y="7674"/>
                  </a:lnTo>
                  <a:lnTo>
                    <a:pt x="10899" y="7599"/>
                  </a:lnTo>
                  <a:lnTo>
                    <a:pt x="10774" y="7549"/>
                  </a:lnTo>
                  <a:lnTo>
                    <a:pt x="10624" y="7499"/>
                  </a:lnTo>
                  <a:lnTo>
                    <a:pt x="10499" y="7474"/>
                  </a:lnTo>
                  <a:lnTo>
                    <a:pt x="9199" y="7474"/>
                  </a:lnTo>
                  <a:lnTo>
                    <a:pt x="9074" y="7499"/>
                  </a:lnTo>
                  <a:lnTo>
                    <a:pt x="8949" y="7549"/>
                  </a:lnTo>
                  <a:lnTo>
                    <a:pt x="8824" y="7599"/>
                  </a:lnTo>
                  <a:lnTo>
                    <a:pt x="8699" y="7674"/>
                  </a:lnTo>
                  <a:lnTo>
                    <a:pt x="8599" y="7749"/>
                  </a:lnTo>
                  <a:lnTo>
                    <a:pt x="8499" y="7824"/>
                  </a:lnTo>
                  <a:lnTo>
                    <a:pt x="8399" y="7949"/>
                  </a:lnTo>
                  <a:lnTo>
                    <a:pt x="7749" y="7699"/>
                  </a:lnTo>
                  <a:lnTo>
                    <a:pt x="7749" y="7549"/>
                  </a:lnTo>
                  <a:lnTo>
                    <a:pt x="7724" y="7374"/>
                  </a:lnTo>
                  <a:lnTo>
                    <a:pt x="7674" y="7224"/>
                  </a:lnTo>
                  <a:lnTo>
                    <a:pt x="7624" y="7074"/>
                  </a:lnTo>
                  <a:lnTo>
                    <a:pt x="7524" y="6924"/>
                  </a:lnTo>
                  <a:lnTo>
                    <a:pt x="7424" y="6799"/>
                  </a:lnTo>
                  <a:lnTo>
                    <a:pt x="7299" y="6674"/>
                  </a:lnTo>
                  <a:lnTo>
                    <a:pt x="7174" y="6574"/>
                  </a:lnTo>
                  <a:lnTo>
                    <a:pt x="6300" y="6074"/>
                  </a:lnTo>
                  <a:lnTo>
                    <a:pt x="6125" y="5999"/>
                  </a:lnTo>
                  <a:lnTo>
                    <a:pt x="5950" y="5949"/>
                  </a:lnTo>
                  <a:lnTo>
                    <a:pt x="5775" y="5924"/>
                  </a:lnTo>
                  <a:lnTo>
                    <a:pt x="5600" y="5924"/>
                  </a:lnTo>
                  <a:lnTo>
                    <a:pt x="5425" y="5949"/>
                  </a:lnTo>
                  <a:lnTo>
                    <a:pt x="5275" y="5999"/>
                  </a:lnTo>
                  <a:lnTo>
                    <a:pt x="5100" y="6099"/>
                  </a:lnTo>
                  <a:lnTo>
                    <a:pt x="4975" y="6199"/>
                  </a:lnTo>
                  <a:lnTo>
                    <a:pt x="4575" y="5874"/>
                  </a:lnTo>
                  <a:lnTo>
                    <a:pt x="4625" y="5699"/>
                  </a:lnTo>
                  <a:lnTo>
                    <a:pt x="4675" y="5524"/>
                  </a:lnTo>
                  <a:lnTo>
                    <a:pt x="4675" y="5349"/>
                  </a:lnTo>
                  <a:lnTo>
                    <a:pt x="4650" y="5174"/>
                  </a:lnTo>
                  <a:lnTo>
                    <a:pt x="4625" y="4999"/>
                  </a:lnTo>
                  <a:lnTo>
                    <a:pt x="4550" y="4824"/>
                  </a:lnTo>
                  <a:lnTo>
                    <a:pt x="4450" y="4674"/>
                  </a:lnTo>
                  <a:lnTo>
                    <a:pt x="4325" y="4524"/>
                  </a:lnTo>
                  <a:lnTo>
                    <a:pt x="3625" y="3825"/>
                  </a:lnTo>
                  <a:lnTo>
                    <a:pt x="3500" y="3725"/>
                  </a:lnTo>
                  <a:lnTo>
                    <a:pt x="3375" y="3625"/>
                  </a:lnTo>
                  <a:lnTo>
                    <a:pt x="3225" y="3550"/>
                  </a:lnTo>
                  <a:lnTo>
                    <a:pt x="3075" y="3525"/>
                  </a:lnTo>
                  <a:lnTo>
                    <a:pt x="2925" y="3475"/>
                  </a:lnTo>
                  <a:lnTo>
                    <a:pt x="2775" y="3475"/>
                  </a:lnTo>
                  <a:lnTo>
                    <a:pt x="2600" y="3500"/>
                  </a:lnTo>
                  <a:lnTo>
                    <a:pt x="2450" y="3525"/>
                  </a:lnTo>
                  <a:lnTo>
                    <a:pt x="2225" y="3050"/>
                  </a:lnTo>
                  <a:lnTo>
                    <a:pt x="2325" y="2950"/>
                  </a:lnTo>
                  <a:lnTo>
                    <a:pt x="2425" y="2850"/>
                  </a:lnTo>
                  <a:lnTo>
                    <a:pt x="2500" y="2750"/>
                  </a:lnTo>
                  <a:lnTo>
                    <a:pt x="2575" y="2625"/>
                  </a:lnTo>
                  <a:lnTo>
                    <a:pt x="2650" y="2400"/>
                  </a:lnTo>
                  <a:lnTo>
                    <a:pt x="2675" y="2175"/>
                  </a:lnTo>
                  <a:lnTo>
                    <a:pt x="2675" y="1950"/>
                  </a:lnTo>
                  <a:lnTo>
                    <a:pt x="2600" y="1725"/>
                  </a:lnTo>
                  <a:lnTo>
                    <a:pt x="2275" y="775"/>
                  </a:lnTo>
                  <a:lnTo>
                    <a:pt x="2175" y="575"/>
                  </a:lnTo>
                  <a:lnTo>
                    <a:pt x="2025" y="375"/>
                  </a:lnTo>
                  <a:lnTo>
                    <a:pt x="1875" y="225"/>
                  </a:lnTo>
                  <a:lnTo>
                    <a:pt x="1675" y="100"/>
                  </a:lnTo>
                  <a:lnTo>
                    <a:pt x="1450" y="25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98"/>
            <p:cNvSpPr/>
            <p:nvPr/>
          </p:nvSpPr>
          <p:spPr>
            <a:xfrm>
              <a:off x="6344550" y="3617975"/>
              <a:ext cx="103750" cy="106875"/>
            </a:xfrm>
            <a:custGeom>
              <a:avLst/>
              <a:gdLst/>
              <a:ahLst/>
              <a:cxnLst/>
              <a:rect l="l" t="t" r="r" b="b"/>
              <a:pathLst>
                <a:path w="4150" h="4275" extrusionOk="0">
                  <a:moveTo>
                    <a:pt x="1975" y="0"/>
                  </a:moveTo>
                  <a:lnTo>
                    <a:pt x="1900" y="50"/>
                  </a:lnTo>
                  <a:lnTo>
                    <a:pt x="1850" y="125"/>
                  </a:lnTo>
                  <a:lnTo>
                    <a:pt x="1800" y="200"/>
                  </a:lnTo>
                  <a:lnTo>
                    <a:pt x="1725" y="425"/>
                  </a:lnTo>
                  <a:lnTo>
                    <a:pt x="1600" y="625"/>
                  </a:lnTo>
                  <a:lnTo>
                    <a:pt x="1450" y="875"/>
                  </a:lnTo>
                  <a:lnTo>
                    <a:pt x="1250" y="1150"/>
                  </a:lnTo>
                  <a:lnTo>
                    <a:pt x="975" y="1425"/>
                  </a:lnTo>
                  <a:lnTo>
                    <a:pt x="800" y="1550"/>
                  </a:lnTo>
                  <a:lnTo>
                    <a:pt x="625" y="1675"/>
                  </a:lnTo>
                  <a:lnTo>
                    <a:pt x="425" y="1775"/>
                  </a:lnTo>
                  <a:lnTo>
                    <a:pt x="200" y="1875"/>
                  </a:lnTo>
                  <a:lnTo>
                    <a:pt x="125" y="1900"/>
                  </a:lnTo>
                  <a:lnTo>
                    <a:pt x="75" y="1975"/>
                  </a:lnTo>
                  <a:lnTo>
                    <a:pt x="25" y="2050"/>
                  </a:lnTo>
                  <a:lnTo>
                    <a:pt x="0" y="2150"/>
                  </a:lnTo>
                  <a:lnTo>
                    <a:pt x="25" y="2225"/>
                  </a:lnTo>
                  <a:lnTo>
                    <a:pt x="75" y="2300"/>
                  </a:lnTo>
                  <a:lnTo>
                    <a:pt x="125" y="2375"/>
                  </a:lnTo>
                  <a:lnTo>
                    <a:pt x="200" y="2400"/>
                  </a:lnTo>
                  <a:lnTo>
                    <a:pt x="425" y="2500"/>
                  </a:lnTo>
                  <a:lnTo>
                    <a:pt x="625" y="2600"/>
                  </a:lnTo>
                  <a:lnTo>
                    <a:pt x="800" y="2725"/>
                  </a:lnTo>
                  <a:lnTo>
                    <a:pt x="975" y="2850"/>
                  </a:lnTo>
                  <a:lnTo>
                    <a:pt x="1250" y="3124"/>
                  </a:lnTo>
                  <a:lnTo>
                    <a:pt x="1450" y="3399"/>
                  </a:lnTo>
                  <a:lnTo>
                    <a:pt x="1600" y="3649"/>
                  </a:lnTo>
                  <a:lnTo>
                    <a:pt x="1725" y="3849"/>
                  </a:lnTo>
                  <a:lnTo>
                    <a:pt x="1800" y="4074"/>
                  </a:lnTo>
                  <a:lnTo>
                    <a:pt x="1825" y="4149"/>
                  </a:lnTo>
                  <a:lnTo>
                    <a:pt x="1900" y="4224"/>
                  </a:lnTo>
                  <a:lnTo>
                    <a:pt x="1975" y="4274"/>
                  </a:lnTo>
                  <a:lnTo>
                    <a:pt x="2175" y="4274"/>
                  </a:lnTo>
                  <a:lnTo>
                    <a:pt x="2250" y="4224"/>
                  </a:lnTo>
                  <a:lnTo>
                    <a:pt x="2325" y="4149"/>
                  </a:lnTo>
                  <a:lnTo>
                    <a:pt x="2350" y="4074"/>
                  </a:lnTo>
                  <a:lnTo>
                    <a:pt x="2400" y="3924"/>
                  </a:lnTo>
                  <a:lnTo>
                    <a:pt x="2475" y="3774"/>
                  </a:lnTo>
                  <a:lnTo>
                    <a:pt x="2575" y="3574"/>
                  </a:lnTo>
                  <a:lnTo>
                    <a:pt x="2625" y="3474"/>
                  </a:lnTo>
                  <a:lnTo>
                    <a:pt x="2600" y="3374"/>
                  </a:lnTo>
                  <a:lnTo>
                    <a:pt x="2550" y="3274"/>
                  </a:lnTo>
                  <a:lnTo>
                    <a:pt x="2475" y="3199"/>
                  </a:lnTo>
                  <a:lnTo>
                    <a:pt x="2350" y="3149"/>
                  </a:lnTo>
                  <a:lnTo>
                    <a:pt x="2250" y="3174"/>
                  </a:lnTo>
                  <a:lnTo>
                    <a:pt x="2150" y="3199"/>
                  </a:lnTo>
                  <a:lnTo>
                    <a:pt x="2075" y="3299"/>
                  </a:lnTo>
                  <a:lnTo>
                    <a:pt x="1900" y="2999"/>
                  </a:lnTo>
                  <a:lnTo>
                    <a:pt x="1650" y="2700"/>
                  </a:lnTo>
                  <a:lnTo>
                    <a:pt x="1500" y="2550"/>
                  </a:lnTo>
                  <a:lnTo>
                    <a:pt x="1350" y="2400"/>
                  </a:lnTo>
                  <a:lnTo>
                    <a:pt x="1150" y="2275"/>
                  </a:lnTo>
                  <a:lnTo>
                    <a:pt x="950" y="2150"/>
                  </a:lnTo>
                  <a:lnTo>
                    <a:pt x="1150" y="2000"/>
                  </a:lnTo>
                  <a:lnTo>
                    <a:pt x="1350" y="1875"/>
                  </a:lnTo>
                  <a:lnTo>
                    <a:pt x="1500" y="1725"/>
                  </a:lnTo>
                  <a:lnTo>
                    <a:pt x="1650" y="1575"/>
                  </a:lnTo>
                  <a:lnTo>
                    <a:pt x="1900" y="1275"/>
                  </a:lnTo>
                  <a:lnTo>
                    <a:pt x="2075" y="975"/>
                  </a:lnTo>
                  <a:lnTo>
                    <a:pt x="2250" y="1275"/>
                  </a:lnTo>
                  <a:lnTo>
                    <a:pt x="2500" y="1575"/>
                  </a:lnTo>
                  <a:lnTo>
                    <a:pt x="2650" y="1725"/>
                  </a:lnTo>
                  <a:lnTo>
                    <a:pt x="2825" y="1875"/>
                  </a:lnTo>
                  <a:lnTo>
                    <a:pt x="3000" y="2000"/>
                  </a:lnTo>
                  <a:lnTo>
                    <a:pt x="3200" y="2150"/>
                  </a:lnTo>
                  <a:lnTo>
                    <a:pt x="3000" y="2250"/>
                  </a:lnTo>
                  <a:lnTo>
                    <a:pt x="2925" y="2350"/>
                  </a:lnTo>
                  <a:lnTo>
                    <a:pt x="2900" y="2450"/>
                  </a:lnTo>
                  <a:lnTo>
                    <a:pt x="2900" y="2550"/>
                  </a:lnTo>
                  <a:lnTo>
                    <a:pt x="2950" y="2675"/>
                  </a:lnTo>
                  <a:lnTo>
                    <a:pt x="3025" y="2750"/>
                  </a:lnTo>
                  <a:lnTo>
                    <a:pt x="3125" y="2775"/>
                  </a:lnTo>
                  <a:lnTo>
                    <a:pt x="3250" y="2775"/>
                  </a:lnTo>
                  <a:lnTo>
                    <a:pt x="3350" y="2725"/>
                  </a:lnTo>
                  <a:lnTo>
                    <a:pt x="3625" y="2550"/>
                  </a:lnTo>
                  <a:lnTo>
                    <a:pt x="3950" y="2400"/>
                  </a:lnTo>
                  <a:lnTo>
                    <a:pt x="4025" y="2375"/>
                  </a:lnTo>
                  <a:lnTo>
                    <a:pt x="4100" y="2300"/>
                  </a:lnTo>
                  <a:lnTo>
                    <a:pt x="4125" y="2225"/>
                  </a:lnTo>
                  <a:lnTo>
                    <a:pt x="4150" y="2150"/>
                  </a:lnTo>
                  <a:lnTo>
                    <a:pt x="4125" y="2050"/>
                  </a:lnTo>
                  <a:lnTo>
                    <a:pt x="4100" y="1975"/>
                  </a:lnTo>
                  <a:lnTo>
                    <a:pt x="4025" y="1900"/>
                  </a:lnTo>
                  <a:lnTo>
                    <a:pt x="3950" y="1875"/>
                  </a:lnTo>
                  <a:lnTo>
                    <a:pt x="3725" y="1775"/>
                  </a:lnTo>
                  <a:lnTo>
                    <a:pt x="3525" y="1675"/>
                  </a:lnTo>
                  <a:lnTo>
                    <a:pt x="3350" y="1550"/>
                  </a:lnTo>
                  <a:lnTo>
                    <a:pt x="3175" y="1425"/>
                  </a:lnTo>
                  <a:lnTo>
                    <a:pt x="2900" y="1150"/>
                  </a:lnTo>
                  <a:lnTo>
                    <a:pt x="2700" y="875"/>
                  </a:lnTo>
                  <a:lnTo>
                    <a:pt x="2550" y="625"/>
                  </a:lnTo>
                  <a:lnTo>
                    <a:pt x="2450" y="425"/>
                  </a:lnTo>
                  <a:lnTo>
                    <a:pt x="2350" y="200"/>
                  </a:lnTo>
                  <a:lnTo>
                    <a:pt x="2325" y="125"/>
                  </a:lnTo>
                  <a:lnTo>
                    <a:pt x="2250" y="50"/>
                  </a:lnTo>
                  <a:lnTo>
                    <a:pt x="21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99"/>
          <p:cNvSpPr/>
          <p:nvPr/>
        </p:nvSpPr>
        <p:spPr>
          <a:xfrm>
            <a:off x="728434" y="3174425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9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9"/>
          <p:cNvSpPr txBox="1"/>
          <p:nvPr/>
        </p:nvSpPr>
        <p:spPr>
          <a:xfrm flipH="1">
            <a:off x="1337860" y="1579525"/>
            <a:ext cx="1985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Venus</a:t>
            </a:r>
            <a:endParaRPr sz="2000" b="1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733" name="Google Shape;1733;p9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Nuestros socios en el país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34" name="Google Shape;1734;p99"/>
          <p:cNvSpPr txBox="1"/>
          <p:nvPr/>
        </p:nvSpPr>
        <p:spPr>
          <a:xfrm flipH="1">
            <a:off x="1337860" y="1871999"/>
            <a:ext cx="1985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Venus es el segundo planeta más cercano al Sol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grpSp>
        <p:nvGrpSpPr>
          <p:cNvPr id="1735" name="Google Shape;1735;p99"/>
          <p:cNvGrpSpPr/>
          <p:nvPr/>
        </p:nvGrpSpPr>
        <p:grpSpPr>
          <a:xfrm>
            <a:off x="3693671" y="1574143"/>
            <a:ext cx="4730332" cy="2888189"/>
            <a:chOff x="383615" y="1420162"/>
            <a:chExt cx="3772195" cy="2303181"/>
          </a:xfrm>
        </p:grpSpPr>
        <p:sp>
          <p:nvSpPr>
            <p:cNvPr id="1736" name="Google Shape;1736;p99"/>
            <p:cNvSpPr/>
            <p:nvPr/>
          </p:nvSpPr>
          <p:spPr>
            <a:xfrm>
              <a:off x="484692" y="1420162"/>
              <a:ext cx="553561" cy="340889"/>
            </a:xfrm>
            <a:custGeom>
              <a:avLst/>
              <a:gdLst/>
              <a:ahLst/>
              <a:cxnLst/>
              <a:rect l="l" t="t" r="r" b="b"/>
              <a:pathLst>
                <a:path w="11156" h="6870" extrusionOk="0">
                  <a:moveTo>
                    <a:pt x="4529" y="0"/>
                  </a:moveTo>
                  <a:cubicBezTo>
                    <a:pt x="4560" y="91"/>
                    <a:pt x="4590" y="152"/>
                    <a:pt x="4621" y="213"/>
                  </a:cubicBezTo>
                  <a:cubicBezTo>
                    <a:pt x="4651" y="304"/>
                    <a:pt x="4681" y="395"/>
                    <a:pt x="4712" y="517"/>
                  </a:cubicBezTo>
                  <a:cubicBezTo>
                    <a:pt x="4833" y="973"/>
                    <a:pt x="4681" y="1459"/>
                    <a:pt x="4529" y="1854"/>
                  </a:cubicBezTo>
                  <a:lnTo>
                    <a:pt x="4499" y="1945"/>
                  </a:lnTo>
                  <a:cubicBezTo>
                    <a:pt x="4408" y="2310"/>
                    <a:pt x="4377" y="2341"/>
                    <a:pt x="4165" y="2553"/>
                  </a:cubicBezTo>
                  <a:cubicBezTo>
                    <a:pt x="4134" y="2614"/>
                    <a:pt x="4104" y="2645"/>
                    <a:pt x="4043" y="2705"/>
                  </a:cubicBezTo>
                  <a:cubicBezTo>
                    <a:pt x="3861" y="2888"/>
                    <a:pt x="3891" y="2949"/>
                    <a:pt x="3891" y="3070"/>
                  </a:cubicBezTo>
                  <a:cubicBezTo>
                    <a:pt x="3891" y="3131"/>
                    <a:pt x="3891" y="3222"/>
                    <a:pt x="3861" y="3404"/>
                  </a:cubicBezTo>
                  <a:cubicBezTo>
                    <a:pt x="3769" y="3708"/>
                    <a:pt x="3648" y="3860"/>
                    <a:pt x="3465" y="3891"/>
                  </a:cubicBezTo>
                  <a:cubicBezTo>
                    <a:pt x="3447" y="3894"/>
                    <a:pt x="3428" y="3896"/>
                    <a:pt x="3409" y="3896"/>
                  </a:cubicBezTo>
                  <a:cubicBezTo>
                    <a:pt x="3269" y="3896"/>
                    <a:pt x="3105" y="3797"/>
                    <a:pt x="2918" y="3556"/>
                  </a:cubicBezTo>
                  <a:cubicBezTo>
                    <a:pt x="2631" y="3208"/>
                    <a:pt x="2386" y="3108"/>
                    <a:pt x="2117" y="3108"/>
                  </a:cubicBezTo>
                  <a:cubicBezTo>
                    <a:pt x="1987" y="3108"/>
                    <a:pt x="1851" y="3132"/>
                    <a:pt x="1703" y="3161"/>
                  </a:cubicBezTo>
                  <a:cubicBezTo>
                    <a:pt x="1490" y="3192"/>
                    <a:pt x="1247" y="3222"/>
                    <a:pt x="973" y="3222"/>
                  </a:cubicBezTo>
                  <a:cubicBezTo>
                    <a:pt x="899" y="3218"/>
                    <a:pt x="828" y="3216"/>
                    <a:pt x="760" y="3216"/>
                  </a:cubicBezTo>
                  <a:cubicBezTo>
                    <a:pt x="332" y="3216"/>
                    <a:pt x="53" y="3314"/>
                    <a:pt x="0" y="3708"/>
                  </a:cubicBezTo>
                  <a:cubicBezTo>
                    <a:pt x="365" y="3830"/>
                    <a:pt x="517" y="4164"/>
                    <a:pt x="639" y="4499"/>
                  </a:cubicBezTo>
                  <a:lnTo>
                    <a:pt x="973" y="4499"/>
                  </a:lnTo>
                  <a:lnTo>
                    <a:pt x="1003" y="4529"/>
                  </a:lnTo>
                  <a:cubicBezTo>
                    <a:pt x="1095" y="4529"/>
                    <a:pt x="1155" y="4529"/>
                    <a:pt x="1247" y="4559"/>
                  </a:cubicBezTo>
                  <a:cubicBezTo>
                    <a:pt x="1520" y="4590"/>
                    <a:pt x="1824" y="4651"/>
                    <a:pt x="2067" y="4711"/>
                  </a:cubicBezTo>
                  <a:cubicBezTo>
                    <a:pt x="2158" y="4742"/>
                    <a:pt x="2219" y="4742"/>
                    <a:pt x="2280" y="4772"/>
                  </a:cubicBezTo>
                  <a:cubicBezTo>
                    <a:pt x="2645" y="4924"/>
                    <a:pt x="2766" y="5259"/>
                    <a:pt x="2888" y="5563"/>
                  </a:cubicBezTo>
                  <a:cubicBezTo>
                    <a:pt x="3031" y="5993"/>
                    <a:pt x="3148" y="6234"/>
                    <a:pt x="3518" y="6234"/>
                  </a:cubicBezTo>
                  <a:cubicBezTo>
                    <a:pt x="3540" y="6234"/>
                    <a:pt x="3563" y="6233"/>
                    <a:pt x="3587" y="6231"/>
                  </a:cubicBezTo>
                  <a:cubicBezTo>
                    <a:pt x="3709" y="6201"/>
                    <a:pt x="3830" y="6170"/>
                    <a:pt x="3952" y="6140"/>
                  </a:cubicBezTo>
                  <a:cubicBezTo>
                    <a:pt x="4134" y="6079"/>
                    <a:pt x="4317" y="6049"/>
                    <a:pt x="4590" y="6049"/>
                  </a:cubicBezTo>
                  <a:lnTo>
                    <a:pt x="4955" y="6049"/>
                  </a:lnTo>
                  <a:cubicBezTo>
                    <a:pt x="5259" y="6079"/>
                    <a:pt x="5593" y="6079"/>
                    <a:pt x="5897" y="6079"/>
                  </a:cubicBezTo>
                  <a:lnTo>
                    <a:pt x="5928" y="6079"/>
                  </a:lnTo>
                  <a:cubicBezTo>
                    <a:pt x="6201" y="6079"/>
                    <a:pt x="6414" y="6079"/>
                    <a:pt x="6687" y="6170"/>
                  </a:cubicBezTo>
                  <a:cubicBezTo>
                    <a:pt x="6870" y="6201"/>
                    <a:pt x="7022" y="6292"/>
                    <a:pt x="7174" y="6383"/>
                  </a:cubicBezTo>
                  <a:cubicBezTo>
                    <a:pt x="7326" y="6474"/>
                    <a:pt x="7447" y="6566"/>
                    <a:pt x="7630" y="6596"/>
                  </a:cubicBezTo>
                  <a:cubicBezTo>
                    <a:pt x="7812" y="6657"/>
                    <a:pt x="7994" y="6657"/>
                    <a:pt x="8207" y="6657"/>
                  </a:cubicBezTo>
                  <a:lnTo>
                    <a:pt x="8602" y="6657"/>
                  </a:lnTo>
                  <a:cubicBezTo>
                    <a:pt x="8694" y="6657"/>
                    <a:pt x="8815" y="6626"/>
                    <a:pt x="8937" y="6626"/>
                  </a:cubicBezTo>
                  <a:lnTo>
                    <a:pt x="8967" y="6626"/>
                  </a:lnTo>
                  <a:lnTo>
                    <a:pt x="9028" y="6657"/>
                  </a:lnTo>
                  <a:lnTo>
                    <a:pt x="9241" y="6657"/>
                  </a:lnTo>
                  <a:cubicBezTo>
                    <a:pt x="9271" y="6657"/>
                    <a:pt x="9332" y="6657"/>
                    <a:pt x="9393" y="6687"/>
                  </a:cubicBezTo>
                  <a:lnTo>
                    <a:pt x="9453" y="6687"/>
                  </a:lnTo>
                  <a:cubicBezTo>
                    <a:pt x="9514" y="6687"/>
                    <a:pt x="9575" y="6718"/>
                    <a:pt x="9636" y="6748"/>
                  </a:cubicBezTo>
                  <a:lnTo>
                    <a:pt x="9727" y="6778"/>
                  </a:lnTo>
                  <a:lnTo>
                    <a:pt x="9788" y="6809"/>
                  </a:lnTo>
                  <a:lnTo>
                    <a:pt x="9788" y="6778"/>
                  </a:lnTo>
                  <a:lnTo>
                    <a:pt x="9909" y="6870"/>
                  </a:lnTo>
                  <a:cubicBezTo>
                    <a:pt x="9940" y="6626"/>
                    <a:pt x="10001" y="6414"/>
                    <a:pt x="10031" y="6170"/>
                  </a:cubicBezTo>
                  <a:cubicBezTo>
                    <a:pt x="10183" y="5289"/>
                    <a:pt x="10335" y="4408"/>
                    <a:pt x="10608" y="3556"/>
                  </a:cubicBezTo>
                  <a:cubicBezTo>
                    <a:pt x="10700" y="3252"/>
                    <a:pt x="10791" y="2949"/>
                    <a:pt x="10912" y="2614"/>
                  </a:cubicBezTo>
                  <a:cubicBezTo>
                    <a:pt x="11004" y="2371"/>
                    <a:pt x="11095" y="2097"/>
                    <a:pt x="11156" y="1854"/>
                  </a:cubicBezTo>
                  <a:cubicBezTo>
                    <a:pt x="10791" y="1763"/>
                    <a:pt x="10456" y="1642"/>
                    <a:pt x="10153" y="1550"/>
                  </a:cubicBezTo>
                  <a:cubicBezTo>
                    <a:pt x="8694" y="1034"/>
                    <a:pt x="6566" y="365"/>
                    <a:pt x="4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99"/>
            <p:cNvSpPr/>
            <p:nvPr/>
          </p:nvSpPr>
          <p:spPr>
            <a:xfrm>
              <a:off x="1071404" y="1522728"/>
              <a:ext cx="722467" cy="437400"/>
            </a:xfrm>
            <a:custGeom>
              <a:avLst/>
              <a:gdLst/>
              <a:ahLst/>
              <a:cxnLst/>
              <a:rect l="l" t="t" r="r" b="b"/>
              <a:pathLst>
                <a:path w="14560" h="8815" extrusionOk="0">
                  <a:moveTo>
                    <a:pt x="274" y="0"/>
                  </a:moveTo>
                  <a:lnTo>
                    <a:pt x="243" y="30"/>
                  </a:lnTo>
                  <a:cubicBezTo>
                    <a:pt x="243" y="91"/>
                    <a:pt x="213" y="152"/>
                    <a:pt x="213" y="213"/>
                  </a:cubicBezTo>
                  <a:lnTo>
                    <a:pt x="183" y="243"/>
                  </a:lnTo>
                  <a:cubicBezTo>
                    <a:pt x="183" y="304"/>
                    <a:pt x="152" y="365"/>
                    <a:pt x="152" y="426"/>
                  </a:cubicBezTo>
                  <a:lnTo>
                    <a:pt x="152" y="456"/>
                  </a:lnTo>
                  <a:cubicBezTo>
                    <a:pt x="152" y="517"/>
                    <a:pt x="122" y="547"/>
                    <a:pt x="122" y="608"/>
                  </a:cubicBezTo>
                  <a:cubicBezTo>
                    <a:pt x="122" y="638"/>
                    <a:pt x="122" y="699"/>
                    <a:pt x="91" y="699"/>
                  </a:cubicBezTo>
                  <a:cubicBezTo>
                    <a:pt x="91" y="821"/>
                    <a:pt x="122" y="942"/>
                    <a:pt x="122" y="1094"/>
                  </a:cubicBezTo>
                  <a:cubicBezTo>
                    <a:pt x="152" y="1368"/>
                    <a:pt x="213" y="1702"/>
                    <a:pt x="0" y="1854"/>
                  </a:cubicBezTo>
                  <a:cubicBezTo>
                    <a:pt x="608" y="3161"/>
                    <a:pt x="1277" y="4012"/>
                    <a:pt x="2067" y="4559"/>
                  </a:cubicBezTo>
                  <a:lnTo>
                    <a:pt x="2098" y="4559"/>
                  </a:lnTo>
                  <a:lnTo>
                    <a:pt x="2098" y="4620"/>
                  </a:lnTo>
                  <a:cubicBezTo>
                    <a:pt x="2067" y="4924"/>
                    <a:pt x="1885" y="5137"/>
                    <a:pt x="1733" y="5350"/>
                  </a:cubicBezTo>
                  <a:cubicBezTo>
                    <a:pt x="1520" y="5593"/>
                    <a:pt x="1338" y="5836"/>
                    <a:pt x="1368" y="6231"/>
                  </a:cubicBezTo>
                  <a:cubicBezTo>
                    <a:pt x="2037" y="6353"/>
                    <a:pt x="2128" y="6839"/>
                    <a:pt x="2219" y="7356"/>
                  </a:cubicBezTo>
                  <a:cubicBezTo>
                    <a:pt x="2280" y="7690"/>
                    <a:pt x="2341" y="8055"/>
                    <a:pt x="2645" y="8328"/>
                  </a:cubicBezTo>
                  <a:cubicBezTo>
                    <a:pt x="2766" y="8420"/>
                    <a:pt x="2918" y="8450"/>
                    <a:pt x="3070" y="8450"/>
                  </a:cubicBezTo>
                  <a:cubicBezTo>
                    <a:pt x="3192" y="8480"/>
                    <a:pt x="3313" y="8480"/>
                    <a:pt x="3405" y="8541"/>
                  </a:cubicBezTo>
                  <a:cubicBezTo>
                    <a:pt x="3496" y="8572"/>
                    <a:pt x="3557" y="8632"/>
                    <a:pt x="3617" y="8693"/>
                  </a:cubicBezTo>
                  <a:cubicBezTo>
                    <a:pt x="3678" y="8754"/>
                    <a:pt x="3739" y="8784"/>
                    <a:pt x="3800" y="8815"/>
                  </a:cubicBezTo>
                  <a:lnTo>
                    <a:pt x="3982" y="8815"/>
                  </a:lnTo>
                  <a:cubicBezTo>
                    <a:pt x="4134" y="8815"/>
                    <a:pt x="4286" y="8784"/>
                    <a:pt x="4468" y="8724"/>
                  </a:cubicBezTo>
                  <a:cubicBezTo>
                    <a:pt x="4499" y="8693"/>
                    <a:pt x="4560" y="8693"/>
                    <a:pt x="4620" y="8663"/>
                  </a:cubicBezTo>
                  <a:lnTo>
                    <a:pt x="4712" y="8632"/>
                  </a:lnTo>
                  <a:cubicBezTo>
                    <a:pt x="4742" y="8632"/>
                    <a:pt x="4803" y="8632"/>
                    <a:pt x="4833" y="8602"/>
                  </a:cubicBezTo>
                  <a:lnTo>
                    <a:pt x="4985" y="8602"/>
                  </a:lnTo>
                  <a:cubicBezTo>
                    <a:pt x="4985" y="8480"/>
                    <a:pt x="4985" y="8359"/>
                    <a:pt x="5016" y="8268"/>
                  </a:cubicBezTo>
                  <a:cubicBezTo>
                    <a:pt x="5016" y="8146"/>
                    <a:pt x="5046" y="7994"/>
                    <a:pt x="5046" y="7873"/>
                  </a:cubicBezTo>
                  <a:lnTo>
                    <a:pt x="5046" y="7812"/>
                  </a:lnTo>
                  <a:lnTo>
                    <a:pt x="5107" y="7812"/>
                  </a:lnTo>
                  <a:lnTo>
                    <a:pt x="14256" y="8784"/>
                  </a:lnTo>
                  <a:lnTo>
                    <a:pt x="14286" y="8784"/>
                  </a:lnTo>
                  <a:lnTo>
                    <a:pt x="14347" y="6991"/>
                  </a:lnTo>
                  <a:lnTo>
                    <a:pt x="14499" y="3951"/>
                  </a:lnTo>
                  <a:lnTo>
                    <a:pt x="14560" y="2371"/>
                  </a:lnTo>
                  <a:cubicBezTo>
                    <a:pt x="11520" y="2158"/>
                    <a:pt x="8359" y="1581"/>
                    <a:pt x="5411" y="973"/>
                  </a:cubicBezTo>
                  <a:cubicBezTo>
                    <a:pt x="4681" y="821"/>
                    <a:pt x="3952" y="699"/>
                    <a:pt x="3222" y="578"/>
                  </a:cubicBezTo>
                  <a:cubicBezTo>
                    <a:pt x="2250" y="395"/>
                    <a:pt x="1247" y="243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99"/>
            <p:cNvSpPr/>
            <p:nvPr/>
          </p:nvSpPr>
          <p:spPr>
            <a:xfrm>
              <a:off x="2222202" y="1611698"/>
              <a:ext cx="461565" cy="497738"/>
            </a:xfrm>
            <a:custGeom>
              <a:avLst/>
              <a:gdLst/>
              <a:ahLst/>
              <a:cxnLst/>
              <a:rect l="l" t="t" r="r" b="b"/>
              <a:pathLst>
                <a:path w="9302" h="10031" extrusionOk="0">
                  <a:moveTo>
                    <a:pt x="2766" y="0"/>
                  </a:moveTo>
                  <a:cubicBezTo>
                    <a:pt x="2766" y="92"/>
                    <a:pt x="2766" y="183"/>
                    <a:pt x="2766" y="244"/>
                  </a:cubicBezTo>
                  <a:cubicBezTo>
                    <a:pt x="2766" y="365"/>
                    <a:pt x="2797" y="456"/>
                    <a:pt x="2797" y="548"/>
                  </a:cubicBezTo>
                  <a:lnTo>
                    <a:pt x="2797" y="608"/>
                  </a:lnTo>
                  <a:lnTo>
                    <a:pt x="2736" y="639"/>
                  </a:lnTo>
                  <a:cubicBezTo>
                    <a:pt x="1946" y="730"/>
                    <a:pt x="1094" y="791"/>
                    <a:pt x="152" y="791"/>
                  </a:cubicBezTo>
                  <a:lnTo>
                    <a:pt x="0" y="1064"/>
                  </a:lnTo>
                  <a:lnTo>
                    <a:pt x="487" y="2098"/>
                  </a:lnTo>
                  <a:lnTo>
                    <a:pt x="639" y="3192"/>
                  </a:lnTo>
                  <a:cubicBezTo>
                    <a:pt x="760" y="3830"/>
                    <a:pt x="730" y="3891"/>
                    <a:pt x="699" y="3982"/>
                  </a:cubicBezTo>
                  <a:cubicBezTo>
                    <a:pt x="699" y="4073"/>
                    <a:pt x="669" y="4165"/>
                    <a:pt x="699" y="4499"/>
                  </a:cubicBezTo>
                  <a:cubicBezTo>
                    <a:pt x="730" y="5259"/>
                    <a:pt x="973" y="5472"/>
                    <a:pt x="973" y="5472"/>
                  </a:cubicBezTo>
                  <a:lnTo>
                    <a:pt x="1125" y="5593"/>
                  </a:lnTo>
                  <a:lnTo>
                    <a:pt x="791" y="5593"/>
                  </a:lnTo>
                  <a:lnTo>
                    <a:pt x="791" y="5624"/>
                  </a:lnTo>
                  <a:cubicBezTo>
                    <a:pt x="791" y="5806"/>
                    <a:pt x="760" y="5867"/>
                    <a:pt x="699" y="5958"/>
                  </a:cubicBezTo>
                  <a:cubicBezTo>
                    <a:pt x="669" y="6019"/>
                    <a:pt x="639" y="6049"/>
                    <a:pt x="608" y="6140"/>
                  </a:cubicBezTo>
                  <a:cubicBezTo>
                    <a:pt x="456" y="6444"/>
                    <a:pt x="517" y="6475"/>
                    <a:pt x="639" y="6596"/>
                  </a:cubicBezTo>
                  <a:cubicBezTo>
                    <a:pt x="699" y="6657"/>
                    <a:pt x="821" y="6718"/>
                    <a:pt x="912" y="6870"/>
                  </a:cubicBezTo>
                  <a:cubicBezTo>
                    <a:pt x="1125" y="7143"/>
                    <a:pt x="1094" y="7660"/>
                    <a:pt x="1094" y="8116"/>
                  </a:cubicBezTo>
                  <a:cubicBezTo>
                    <a:pt x="1064" y="8298"/>
                    <a:pt x="1064" y="8481"/>
                    <a:pt x="1094" y="8633"/>
                  </a:cubicBezTo>
                  <a:cubicBezTo>
                    <a:pt x="1125" y="9058"/>
                    <a:pt x="1125" y="9605"/>
                    <a:pt x="1125" y="10001"/>
                  </a:cubicBezTo>
                  <a:lnTo>
                    <a:pt x="7569" y="10031"/>
                  </a:lnTo>
                  <a:lnTo>
                    <a:pt x="7690" y="10031"/>
                  </a:lnTo>
                  <a:cubicBezTo>
                    <a:pt x="7690" y="9818"/>
                    <a:pt x="7660" y="9514"/>
                    <a:pt x="7569" y="9332"/>
                  </a:cubicBezTo>
                  <a:cubicBezTo>
                    <a:pt x="7478" y="9089"/>
                    <a:pt x="7295" y="8937"/>
                    <a:pt x="7113" y="8906"/>
                  </a:cubicBezTo>
                  <a:lnTo>
                    <a:pt x="7022" y="8876"/>
                  </a:lnTo>
                  <a:cubicBezTo>
                    <a:pt x="6961" y="8876"/>
                    <a:pt x="6870" y="8876"/>
                    <a:pt x="6809" y="8815"/>
                  </a:cubicBezTo>
                  <a:cubicBezTo>
                    <a:pt x="6718" y="8785"/>
                    <a:pt x="6657" y="8694"/>
                    <a:pt x="6596" y="8633"/>
                  </a:cubicBezTo>
                  <a:cubicBezTo>
                    <a:pt x="6444" y="8390"/>
                    <a:pt x="6323" y="8146"/>
                    <a:pt x="6231" y="7873"/>
                  </a:cubicBezTo>
                  <a:cubicBezTo>
                    <a:pt x="6208" y="7877"/>
                    <a:pt x="6184" y="7879"/>
                    <a:pt x="6161" y="7879"/>
                  </a:cubicBezTo>
                  <a:cubicBezTo>
                    <a:pt x="6003" y="7879"/>
                    <a:pt x="5855" y="7792"/>
                    <a:pt x="5775" y="7660"/>
                  </a:cubicBezTo>
                  <a:cubicBezTo>
                    <a:pt x="5684" y="7478"/>
                    <a:pt x="5684" y="7295"/>
                    <a:pt x="5654" y="7143"/>
                  </a:cubicBezTo>
                  <a:cubicBezTo>
                    <a:pt x="5654" y="6779"/>
                    <a:pt x="5623" y="6323"/>
                    <a:pt x="5836" y="5958"/>
                  </a:cubicBezTo>
                  <a:cubicBezTo>
                    <a:pt x="5867" y="5897"/>
                    <a:pt x="5927" y="5806"/>
                    <a:pt x="5988" y="5745"/>
                  </a:cubicBezTo>
                  <a:cubicBezTo>
                    <a:pt x="6110" y="5563"/>
                    <a:pt x="6231" y="5380"/>
                    <a:pt x="6201" y="5198"/>
                  </a:cubicBezTo>
                  <a:lnTo>
                    <a:pt x="6171" y="5107"/>
                  </a:lnTo>
                  <a:cubicBezTo>
                    <a:pt x="6140" y="4985"/>
                    <a:pt x="6079" y="4833"/>
                    <a:pt x="6231" y="4742"/>
                  </a:cubicBezTo>
                  <a:cubicBezTo>
                    <a:pt x="6252" y="4732"/>
                    <a:pt x="6275" y="4729"/>
                    <a:pt x="6300" y="4729"/>
                  </a:cubicBezTo>
                  <a:cubicBezTo>
                    <a:pt x="6350" y="4729"/>
                    <a:pt x="6404" y="4742"/>
                    <a:pt x="6444" y="4742"/>
                  </a:cubicBezTo>
                  <a:lnTo>
                    <a:pt x="6475" y="4742"/>
                  </a:lnTo>
                  <a:cubicBezTo>
                    <a:pt x="6505" y="4773"/>
                    <a:pt x="6566" y="4773"/>
                    <a:pt x="6596" y="4773"/>
                  </a:cubicBezTo>
                  <a:lnTo>
                    <a:pt x="6626" y="4742"/>
                  </a:lnTo>
                  <a:lnTo>
                    <a:pt x="6718" y="4742"/>
                  </a:lnTo>
                  <a:lnTo>
                    <a:pt x="6748" y="4712"/>
                  </a:lnTo>
                  <a:lnTo>
                    <a:pt x="6809" y="4681"/>
                  </a:lnTo>
                  <a:lnTo>
                    <a:pt x="6870" y="4651"/>
                  </a:lnTo>
                  <a:lnTo>
                    <a:pt x="6930" y="4621"/>
                  </a:lnTo>
                  <a:lnTo>
                    <a:pt x="6961" y="4590"/>
                  </a:lnTo>
                  <a:lnTo>
                    <a:pt x="6991" y="4529"/>
                  </a:lnTo>
                  <a:lnTo>
                    <a:pt x="7022" y="4499"/>
                  </a:lnTo>
                  <a:lnTo>
                    <a:pt x="7082" y="4438"/>
                  </a:lnTo>
                  <a:lnTo>
                    <a:pt x="7082" y="4408"/>
                  </a:lnTo>
                  <a:lnTo>
                    <a:pt x="7143" y="4347"/>
                  </a:lnTo>
                  <a:lnTo>
                    <a:pt x="7143" y="4317"/>
                  </a:lnTo>
                  <a:cubicBezTo>
                    <a:pt x="6959" y="4408"/>
                    <a:pt x="6741" y="4500"/>
                    <a:pt x="6579" y="4500"/>
                  </a:cubicBezTo>
                  <a:cubicBezTo>
                    <a:pt x="6527" y="4500"/>
                    <a:pt x="6481" y="4491"/>
                    <a:pt x="6444" y="4469"/>
                  </a:cubicBezTo>
                  <a:cubicBezTo>
                    <a:pt x="6383" y="4377"/>
                    <a:pt x="6353" y="4256"/>
                    <a:pt x="6383" y="4073"/>
                  </a:cubicBezTo>
                  <a:cubicBezTo>
                    <a:pt x="6444" y="3769"/>
                    <a:pt x="6961" y="3374"/>
                    <a:pt x="7538" y="2979"/>
                  </a:cubicBezTo>
                  <a:cubicBezTo>
                    <a:pt x="7660" y="2888"/>
                    <a:pt x="7782" y="2797"/>
                    <a:pt x="7842" y="2766"/>
                  </a:cubicBezTo>
                  <a:cubicBezTo>
                    <a:pt x="7964" y="2645"/>
                    <a:pt x="8146" y="2554"/>
                    <a:pt x="8359" y="2462"/>
                  </a:cubicBezTo>
                  <a:cubicBezTo>
                    <a:pt x="8785" y="2219"/>
                    <a:pt x="9301" y="1946"/>
                    <a:pt x="9241" y="1642"/>
                  </a:cubicBezTo>
                  <a:cubicBezTo>
                    <a:pt x="9159" y="1634"/>
                    <a:pt x="9078" y="1630"/>
                    <a:pt x="8996" y="1630"/>
                  </a:cubicBezTo>
                  <a:cubicBezTo>
                    <a:pt x="8774" y="1630"/>
                    <a:pt x="8551" y="1658"/>
                    <a:pt x="8329" y="1703"/>
                  </a:cubicBezTo>
                  <a:cubicBezTo>
                    <a:pt x="8070" y="1721"/>
                    <a:pt x="7800" y="1751"/>
                    <a:pt x="7533" y="1751"/>
                  </a:cubicBezTo>
                  <a:cubicBezTo>
                    <a:pt x="7360" y="1751"/>
                    <a:pt x="7189" y="1738"/>
                    <a:pt x="7022" y="1703"/>
                  </a:cubicBezTo>
                  <a:cubicBezTo>
                    <a:pt x="6718" y="1611"/>
                    <a:pt x="6566" y="1490"/>
                    <a:pt x="6414" y="1338"/>
                  </a:cubicBezTo>
                  <a:cubicBezTo>
                    <a:pt x="6353" y="1277"/>
                    <a:pt x="6262" y="1186"/>
                    <a:pt x="6171" y="1125"/>
                  </a:cubicBezTo>
                  <a:cubicBezTo>
                    <a:pt x="6024" y="1020"/>
                    <a:pt x="5964" y="988"/>
                    <a:pt x="5900" y="988"/>
                  </a:cubicBezTo>
                  <a:cubicBezTo>
                    <a:pt x="5872" y="988"/>
                    <a:pt x="5843" y="994"/>
                    <a:pt x="5806" y="1003"/>
                  </a:cubicBezTo>
                  <a:lnTo>
                    <a:pt x="5471" y="1003"/>
                  </a:lnTo>
                  <a:cubicBezTo>
                    <a:pt x="5228" y="1003"/>
                    <a:pt x="5076" y="973"/>
                    <a:pt x="4924" y="912"/>
                  </a:cubicBezTo>
                  <a:cubicBezTo>
                    <a:pt x="4833" y="882"/>
                    <a:pt x="4772" y="851"/>
                    <a:pt x="4681" y="821"/>
                  </a:cubicBezTo>
                  <a:cubicBezTo>
                    <a:pt x="4641" y="811"/>
                    <a:pt x="4593" y="808"/>
                    <a:pt x="4543" y="808"/>
                  </a:cubicBezTo>
                  <a:cubicBezTo>
                    <a:pt x="4441" y="808"/>
                    <a:pt x="4327" y="821"/>
                    <a:pt x="4225" y="821"/>
                  </a:cubicBezTo>
                  <a:cubicBezTo>
                    <a:pt x="4012" y="821"/>
                    <a:pt x="3800" y="821"/>
                    <a:pt x="3648" y="760"/>
                  </a:cubicBezTo>
                  <a:cubicBezTo>
                    <a:pt x="3405" y="669"/>
                    <a:pt x="3131" y="365"/>
                    <a:pt x="2857" y="122"/>
                  </a:cubicBezTo>
                  <a:cubicBezTo>
                    <a:pt x="2827" y="61"/>
                    <a:pt x="2797" y="31"/>
                    <a:pt x="2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99"/>
            <p:cNvSpPr/>
            <p:nvPr/>
          </p:nvSpPr>
          <p:spPr>
            <a:xfrm>
              <a:off x="2682184" y="1736891"/>
              <a:ext cx="380139" cy="197636"/>
            </a:xfrm>
            <a:custGeom>
              <a:avLst/>
              <a:gdLst/>
              <a:ahLst/>
              <a:cxnLst/>
              <a:rect l="l" t="t" r="r" b="b"/>
              <a:pathLst>
                <a:path w="7661" h="3983" extrusionOk="0">
                  <a:moveTo>
                    <a:pt x="2159" y="0"/>
                  </a:moveTo>
                  <a:lnTo>
                    <a:pt x="2159" y="0"/>
                  </a:lnTo>
                  <a:cubicBezTo>
                    <a:pt x="1764" y="122"/>
                    <a:pt x="1369" y="517"/>
                    <a:pt x="974" y="912"/>
                  </a:cubicBezTo>
                  <a:cubicBezTo>
                    <a:pt x="639" y="1246"/>
                    <a:pt x="335" y="1581"/>
                    <a:pt x="1" y="1702"/>
                  </a:cubicBezTo>
                  <a:lnTo>
                    <a:pt x="31" y="1702"/>
                  </a:lnTo>
                  <a:lnTo>
                    <a:pt x="122" y="1763"/>
                  </a:lnTo>
                  <a:cubicBezTo>
                    <a:pt x="183" y="1824"/>
                    <a:pt x="183" y="1915"/>
                    <a:pt x="183" y="2006"/>
                  </a:cubicBezTo>
                  <a:lnTo>
                    <a:pt x="214" y="2067"/>
                  </a:lnTo>
                  <a:cubicBezTo>
                    <a:pt x="244" y="2250"/>
                    <a:pt x="426" y="2401"/>
                    <a:pt x="639" y="2462"/>
                  </a:cubicBezTo>
                  <a:cubicBezTo>
                    <a:pt x="730" y="2462"/>
                    <a:pt x="791" y="2493"/>
                    <a:pt x="882" y="2493"/>
                  </a:cubicBezTo>
                  <a:lnTo>
                    <a:pt x="1126" y="2493"/>
                  </a:lnTo>
                  <a:cubicBezTo>
                    <a:pt x="1369" y="2493"/>
                    <a:pt x="1642" y="2493"/>
                    <a:pt x="1855" y="2645"/>
                  </a:cubicBezTo>
                  <a:cubicBezTo>
                    <a:pt x="1946" y="2675"/>
                    <a:pt x="2037" y="2766"/>
                    <a:pt x="2098" y="2827"/>
                  </a:cubicBezTo>
                  <a:cubicBezTo>
                    <a:pt x="2159" y="2888"/>
                    <a:pt x="2220" y="2949"/>
                    <a:pt x="2311" y="2979"/>
                  </a:cubicBezTo>
                  <a:cubicBezTo>
                    <a:pt x="2341" y="3009"/>
                    <a:pt x="2372" y="3040"/>
                    <a:pt x="2402" y="3040"/>
                  </a:cubicBezTo>
                  <a:cubicBezTo>
                    <a:pt x="2493" y="3101"/>
                    <a:pt x="2585" y="3161"/>
                    <a:pt x="2676" y="3253"/>
                  </a:cubicBezTo>
                  <a:cubicBezTo>
                    <a:pt x="2737" y="3313"/>
                    <a:pt x="2767" y="3435"/>
                    <a:pt x="2797" y="3526"/>
                  </a:cubicBezTo>
                  <a:cubicBezTo>
                    <a:pt x="2828" y="3587"/>
                    <a:pt x="2828" y="3617"/>
                    <a:pt x="2858" y="3678"/>
                  </a:cubicBezTo>
                  <a:cubicBezTo>
                    <a:pt x="2858" y="3739"/>
                    <a:pt x="2919" y="3769"/>
                    <a:pt x="2949" y="3830"/>
                  </a:cubicBezTo>
                  <a:lnTo>
                    <a:pt x="2980" y="3860"/>
                  </a:lnTo>
                  <a:cubicBezTo>
                    <a:pt x="3010" y="3891"/>
                    <a:pt x="3071" y="3921"/>
                    <a:pt x="3101" y="3952"/>
                  </a:cubicBezTo>
                  <a:lnTo>
                    <a:pt x="3132" y="3982"/>
                  </a:lnTo>
                  <a:cubicBezTo>
                    <a:pt x="3132" y="3921"/>
                    <a:pt x="3162" y="3891"/>
                    <a:pt x="3162" y="3860"/>
                  </a:cubicBezTo>
                  <a:cubicBezTo>
                    <a:pt x="3253" y="3708"/>
                    <a:pt x="3314" y="3526"/>
                    <a:pt x="3375" y="3374"/>
                  </a:cubicBezTo>
                  <a:cubicBezTo>
                    <a:pt x="3588" y="2766"/>
                    <a:pt x="3770" y="2705"/>
                    <a:pt x="4287" y="2645"/>
                  </a:cubicBezTo>
                  <a:cubicBezTo>
                    <a:pt x="4682" y="2614"/>
                    <a:pt x="4955" y="2462"/>
                    <a:pt x="5351" y="2250"/>
                  </a:cubicBezTo>
                  <a:lnTo>
                    <a:pt x="5381" y="2219"/>
                  </a:lnTo>
                  <a:cubicBezTo>
                    <a:pt x="5723" y="2014"/>
                    <a:pt x="5962" y="1911"/>
                    <a:pt x="6279" y="1911"/>
                  </a:cubicBezTo>
                  <a:cubicBezTo>
                    <a:pt x="6384" y="1911"/>
                    <a:pt x="6498" y="1923"/>
                    <a:pt x="6627" y="1946"/>
                  </a:cubicBezTo>
                  <a:cubicBezTo>
                    <a:pt x="6658" y="1976"/>
                    <a:pt x="6718" y="1976"/>
                    <a:pt x="6779" y="2006"/>
                  </a:cubicBezTo>
                  <a:cubicBezTo>
                    <a:pt x="6955" y="2041"/>
                    <a:pt x="7110" y="2077"/>
                    <a:pt x="7274" y="2077"/>
                  </a:cubicBezTo>
                  <a:cubicBezTo>
                    <a:pt x="7394" y="2077"/>
                    <a:pt x="7519" y="2058"/>
                    <a:pt x="7661" y="2006"/>
                  </a:cubicBezTo>
                  <a:cubicBezTo>
                    <a:pt x="7539" y="1885"/>
                    <a:pt x="7478" y="1763"/>
                    <a:pt x="7417" y="1642"/>
                  </a:cubicBezTo>
                  <a:cubicBezTo>
                    <a:pt x="7387" y="1520"/>
                    <a:pt x="7357" y="1429"/>
                    <a:pt x="7265" y="1338"/>
                  </a:cubicBezTo>
                  <a:cubicBezTo>
                    <a:pt x="7083" y="1125"/>
                    <a:pt x="6840" y="1094"/>
                    <a:pt x="6597" y="1064"/>
                  </a:cubicBezTo>
                  <a:cubicBezTo>
                    <a:pt x="6506" y="1064"/>
                    <a:pt x="6414" y="1064"/>
                    <a:pt x="6354" y="1034"/>
                  </a:cubicBezTo>
                  <a:cubicBezTo>
                    <a:pt x="6232" y="1003"/>
                    <a:pt x="6141" y="973"/>
                    <a:pt x="6019" y="942"/>
                  </a:cubicBezTo>
                  <a:cubicBezTo>
                    <a:pt x="5879" y="896"/>
                    <a:pt x="5721" y="831"/>
                    <a:pt x="5573" y="831"/>
                  </a:cubicBezTo>
                  <a:cubicBezTo>
                    <a:pt x="5528" y="831"/>
                    <a:pt x="5484" y="837"/>
                    <a:pt x="5442" y="851"/>
                  </a:cubicBezTo>
                  <a:cubicBezTo>
                    <a:pt x="5320" y="882"/>
                    <a:pt x="5199" y="973"/>
                    <a:pt x="5077" y="1064"/>
                  </a:cubicBezTo>
                  <a:cubicBezTo>
                    <a:pt x="4955" y="1155"/>
                    <a:pt x="4864" y="1246"/>
                    <a:pt x="4712" y="1307"/>
                  </a:cubicBezTo>
                  <a:lnTo>
                    <a:pt x="4621" y="1338"/>
                  </a:lnTo>
                  <a:cubicBezTo>
                    <a:pt x="4244" y="1489"/>
                    <a:pt x="3699" y="1702"/>
                    <a:pt x="3265" y="1702"/>
                  </a:cubicBezTo>
                  <a:cubicBezTo>
                    <a:pt x="3174" y="1702"/>
                    <a:pt x="3089" y="1693"/>
                    <a:pt x="3010" y="1672"/>
                  </a:cubicBezTo>
                  <a:cubicBezTo>
                    <a:pt x="2889" y="1642"/>
                    <a:pt x="2797" y="1611"/>
                    <a:pt x="2706" y="1581"/>
                  </a:cubicBezTo>
                  <a:cubicBezTo>
                    <a:pt x="2615" y="1520"/>
                    <a:pt x="2493" y="1459"/>
                    <a:pt x="2281" y="1459"/>
                  </a:cubicBezTo>
                  <a:cubicBezTo>
                    <a:pt x="2220" y="1459"/>
                    <a:pt x="2159" y="1490"/>
                    <a:pt x="2098" y="1490"/>
                  </a:cubicBezTo>
                  <a:cubicBezTo>
                    <a:pt x="2045" y="1516"/>
                    <a:pt x="1987" y="1537"/>
                    <a:pt x="1928" y="1537"/>
                  </a:cubicBezTo>
                  <a:cubicBezTo>
                    <a:pt x="1850" y="1537"/>
                    <a:pt x="1772" y="1502"/>
                    <a:pt x="1703" y="1398"/>
                  </a:cubicBezTo>
                  <a:cubicBezTo>
                    <a:pt x="1521" y="1155"/>
                    <a:pt x="1764" y="699"/>
                    <a:pt x="2007" y="304"/>
                  </a:cubicBezTo>
                  <a:cubicBezTo>
                    <a:pt x="2068" y="183"/>
                    <a:pt x="2129" y="91"/>
                    <a:pt x="2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99"/>
            <p:cNvSpPr/>
            <p:nvPr/>
          </p:nvSpPr>
          <p:spPr>
            <a:xfrm>
              <a:off x="2507272" y="1818319"/>
              <a:ext cx="345405" cy="359001"/>
            </a:xfrm>
            <a:custGeom>
              <a:avLst/>
              <a:gdLst/>
              <a:ahLst/>
              <a:cxnLst/>
              <a:rect l="l" t="t" r="r" b="b"/>
              <a:pathLst>
                <a:path w="6961" h="7235" extrusionOk="0">
                  <a:moveTo>
                    <a:pt x="1763" y="1"/>
                  </a:moveTo>
                  <a:cubicBezTo>
                    <a:pt x="1763" y="1"/>
                    <a:pt x="1702" y="1"/>
                    <a:pt x="1611" y="61"/>
                  </a:cubicBezTo>
                  <a:lnTo>
                    <a:pt x="1550" y="183"/>
                  </a:lnTo>
                  <a:cubicBezTo>
                    <a:pt x="1344" y="543"/>
                    <a:pt x="1073" y="751"/>
                    <a:pt x="829" y="751"/>
                  </a:cubicBezTo>
                  <a:cubicBezTo>
                    <a:pt x="785" y="751"/>
                    <a:pt x="741" y="744"/>
                    <a:pt x="699" y="730"/>
                  </a:cubicBezTo>
                  <a:lnTo>
                    <a:pt x="638" y="730"/>
                  </a:lnTo>
                  <a:cubicBezTo>
                    <a:pt x="618" y="730"/>
                    <a:pt x="598" y="717"/>
                    <a:pt x="578" y="717"/>
                  </a:cubicBezTo>
                  <a:cubicBezTo>
                    <a:pt x="567" y="717"/>
                    <a:pt x="557" y="720"/>
                    <a:pt x="547" y="730"/>
                  </a:cubicBezTo>
                  <a:cubicBezTo>
                    <a:pt x="486" y="730"/>
                    <a:pt x="517" y="791"/>
                    <a:pt x="547" y="912"/>
                  </a:cubicBezTo>
                  <a:lnTo>
                    <a:pt x="578" y="1004"/>
                  </a:lnTo>
                  <a:cubicBezTo>
                    <a:pt x="638" y="1247"/>
                    <a:pt x="486" y="1460"/>
                    <a:pt x="334" y="1672"/>
                  </a:cubicBezTo>
                  <a:cubicBezTo>
                    <a:pt x="274" y="1733"/>
                    <a:pt x="213" y="1794"/>
                    <a:pt x="182" y="1885"/>
                  </a:cubicBezTo>
                  <a:cubicBezTo>
                    <a:pt x="0" y="2189"/>
                    <a:pt x="30" y="2615"/>
                    <a:pt x="30" y="2979"/>
                  </a:cubicBezTo>
                  <a:cubicBezTo>
                    <a:pt x="61" y="3131"/>
                    <a:pt x="61" y="3283"/>
                    <a:pt x="152" y="3435"/>
                  </a:cubicBezTo>
                  <a:cubicBezTo>
                    <a:pt x="199" y="3530"/>
                    <a:pt x="303" y="3607"/>
                    <a:pt x="403" y="3607"/>
                  </a:cubicBezTo>
                  <a:cubicBezTo>
                    <a:pt x="432" y="3607"/>
                    <a:pt x="460" y="3601"/>
                    <a:pt x="486" y="3587"/>
                  </a:cubicBezTo>
                  <a:lnTo>
                    <a:pt x="547" y="3557"/>
                  </a:lnTo>
                  <a:lnTo>
                    <a:pt x="578" y="3618"/>
                  </a:lnTo>
                  <a:cubicBezTo>
                    <a:pt x="669" y="3891"/>
                    <a:pt x="790" y="4165"/>
                    <a:pt x="942" y="4378"/>
                  </a:cubicBezTo>
                  <a:cubicBezTo>
                    <a:pt x="1003" y="4469"/>
                    <a:pt x="1033" y="4530"/>
                    <a:pt x="1125" y="4560"/>
                  </a:cubicBezTo>
                  <a:cubicBezTo>
                    <a:pt x="1155" y="4590"/>
                    <a:pt x="1216" y="4590"/>
                    <a:pt x="1277" y="4590"/>
                  </a:cubicBezTo>
                  <a:lnTo>
                    <a:pt x="1398" y="4590"/>
                  </a:lnTo>
                  <a:cubicBezTo>
                    <a:pt x="1641" y="4651"/>
                    <a:pt x="1854" y="4833"/>
                    <a:pt x="1945" y="5137"/>
                  </a:cubicBezTo>
                  <a:cubicBezTo>
                    <a:pt x="2037" y="5350"/>
                    <a:pt x="2067" y="5685"/>
                    <a:pt x="2067" y="5928"/>
                  </a:cubicBezTo>
                  <a:lnTo>
                    <a:pt x="2067" y="6019"/>
                  </a:lnTo>
                  <a:lnTo>
                    <a:pt x="1945" y="6019"/>
                  </a:lnTo>
                  <a:lnTo>
                    <a:pt x="2006" y="6080"/>
                  </a:lnTo>
                  <a:cubicBezTo>
                    <a:pt x="2037" y="6140"/>
                    <a:pt x="2097" y="6201"/>
                    <a:pt x="2128" y="6292"/>
                  </a:cubicBezTo>
                  <a:cubicBezTo>
                    <a:pt x="2158" y="6323"/>
                    <a:pt x="2158" y="6384"/>
                    <a:pt x="2158" y="6414"/>
                  </a:cubicBezTo>
                  <a:lnTo>
                    <a:pt x="2158" y="6475"/>
                  </a:lnTo>
                  <a:cubicBezTo>
                    <a:pt x="2219" y="6809"/>
                    <a:pt x="2644" y="7083"/>
                    <a:pt x="3040" y="7235"/>
                  </a:cubicBezTo>
                  <a:lnTo>
                    <a:pt x="6778" y="7235"/>
                  </a:lnTo>
                  <a:cubicBezTo>
                    <a:pt x="6687" y="6596"/>
                    <a:pt x="6778" y="5928"/>
                    <a:pt x="6839" y="5441"/>
                  </a:cubicBezTo>
                  <a:lnTo>
                    <a:pt x="6839" y="5350"/>
                  </a:lnTo>
                  <a:cubicBezTo>
                    <a:pt x="6900" y="4682"/>
                    <a:pt x="6961" y="4226"/>
                    <a:pt x="6657" y="3618"/>
                  </a:cubicBezTo>
                  <a:cubicBezTo>
                    <a:pt x="6596" y="3526"/>
                    <a:pt x="6535" y="3466"/>
                    <a:pt x="6505" y="3435"/>
                  </a:cubicBezTo>
                  <a:cubicBezTo>
                    <a:pt x="6383" y="3283"/>
                    <a:pt x="6353" y="3223"/>
                    <a:pt x="6444" y="2858"/>
                  </a:cubicBezTo>
                  <a:cubicBezTo>
                    <a:pt x="6505" y="2706"/>
                    <a:pt x="6535" y="2584"/>
                    <a:pt x="6596" y="2463"/>
                  </a:cubicBezTo>
                  <a:lnTo>
                    <a:pt x="6565" y="2432"/>
                  </a:lnTo>
                  <a:cubicBezTo>
                    <a:pt x="6505" y="2402"/>
                    <a:pt x="6444" y="2371"/>
                    <a:pt x="6383" y="2311"/>
                  </a:cubicBezTo>
                  <a:lnTo>
                    <a:pt x="6383" y="2280"/>
                  </a:lnTo>
                  <a:cubicBezTo>
                    <a:pt x="6322" y="2219"/>
                    <a:pt x="6262" y="2159"/>
                    <a:pt x="6231" y="2098"/>
                  </a:cubicBezTo>
                  <a:cubicBezTo>
                    <a:pt x="6231" y="2037"/>
                    <a:pt x="6201" y="1976"/>
                    <a:pt x="6201" y="1916"/>
                  </a:cubicBezTo>
                  <a:cubicBezTo>
                    <a:pt x="6170" y="1824"/>
                    <a:pt x="6140" y="1764"/>
                    <a:pt x="6079" y="1672"/>
                  </a:cubicBezTo>
                  <a:cubicBezTo>
                    <a:pt x="6018" y="1612"/>
                    <a:pt x="5958" y="1581"/>
                    <a:pt x="5866" y="1520"/>
                  </a:cubicBezTo>
                  <a:cubicBezTo>
                    <a:pt x="5836" y="1520"/>
                    <a:pt x="5775" y="1490"/>
                    <a:pt x="5745" y="1460"/>
                  </a:cubicBezTo>
                  <a:cubicBezTo>
                    <a:pt x="5684" y="1399"/>
                    <a:pt x="5593" y="1338"/>
                    <a:pt x="5532" y="1277"/>
                  </a:cubicBezTo>
                  <a:cubicBezTo>
                    <a:pt x="5471" y="1216"/>
                    <a:pt x="5380" y="1156"/>
                    <a:pt x="5319" y="1095"/>
                  </a:cubicBezTo>
                  <a:cubicBezTo>
                    <a:pt x="5106" y="1004"/>
                    <a:pt x="4894" y="1004"/>
                    <a:pt x="4651" y="1004"/>
                  </a:cubicBezTo>
                  <a:cubicBezTo>
                    <a:pt x="4559" y="1004"/>
                    <a:pt x="4468" y="1004"/>
                    <a:pt x="4407" y="973"/>
                  </a:cubicBezTo>
                  <a:cubicBezTo>
                    <a:pt x="4043" y="973"/>
                    <a:pt x="3647" y="791"/>
                    <a:pt x="3587" y="426"/>
                  </a:cubicBezTo>
                  <a:lnTo>
                    <a:pt x="3587" y="365"/>
                  </a:lnTo>
                  <a:cubicBezTo>
                    <a:pt x="3587" y="305"/>
                    <a:pt x="3587" y="274"/>
                    <a:pt x="3556" y="244"/>
                  </a:cubicBezTo>
                  <a:lnTo>
                    <a:pt x="3556" y="213"/>
                  </a:lnTo>
                  <a:cubicBezTo>
                    <a:pt x="3526" y="183"/>
                    <a:pt x="3465" y="183"/>
                    <a:pt x="3435" y="183"/>
                  </a:cubicBezTo>
                  <a:lnTo>
                    <a:pt x="3252" y="122"/>
                  </a:lnTo>
                  <a:cubicBezTo>
                    <a:pt x="3009" y="183"/>
                    <a:pt x="2675" y="213"/>
                    <a:pt x="2523" y="213"/>
                  </a:cubicBezTo>
                  <a:cubicBezTo>
                    <a:pt x="2492" y="213"/>
                    <a:pt x="2432" y="213"/>
                    <a:pt x="2371" y="244"/>
                  </a:cubicBezTo>
                  <a:cubicBezTo>
                    <a:pt x="2310" y="244"/>
                    <a:pt x="2249" y="257"/>
                    <a:pt x="2188" y="257"/>
                  </a:cubicBezTo>
                  <a:cubicBezTo>
                    <a:pt x="2158" y="257"/>
                    <a:pt x="2128" y="254"/>
                    <a:pt x="2097" y="244"/>
                  </a:cubicBezTo>
                  <a:cubicBezTo>
                    <a:pt x="2006" y="244"/>
                    <a:pt x="1945" y="183"/>
                    <a:pt x="1885" y="92"/>
                  </a:cubicBezTo>
                  <a:cubicBezTo>
                    <a:pt x="1854" y="61"/>
                    <a:pt x="1793" y="1"/>
                    <a:pt x="1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99"/>
            <p:cNvSpPr/>
            <p:nvPr/>
          </p:nvSpPr>
          <p:spPr>
            <a:xfrm>
              <a:off x="443953" y="1649410"/>
              <a:ext cx="546018" cy="457050"/>
            </a:xfrm>
            <a:custGeom>
              <a:avLst/>
              <a:gdLst/>
              <a:ahLst/>
              <a:cxnLst/>
              <a:rect l="l" t="t" r="r" b="b"/>
              <a:pathLst>
                <a:path w="11004" h="9211" extrusionOk="0">
                  <a:moveTo>
                    <a:pt x="1490" y="0"/>
                  </a:moveTo>
                  <a:cubicBezTo>
                    <a:pt x="1520" y="61"/>
                    <a:pt x="1520" y="152"/>
                    <a:pt x="1551" y="213"/>
                  </a:cubicBezTo>
                  <a:cubicBezTo>
                    <a:pt x="1581" y="274"/>
                    <a:pt x="1581" y="365"/>
                    <a:pt x="1612" y="426"/>
                  </a:cubicBezTo>
                  <a:cubicBezTo>
                    <a:pt x="1794" y="1003"/>
                    <a:pt x="1855" y="1520"/>
                    <a:pt x="1581" y="2158"/>
                  </a:cubicBezTo>
                  <a:cubicBezTo>
                    <a:pt x="1520" y="2310"/>
                    <a:pt x="1399" y="2462"/>
                    <a:pt x="1277" y="2614"/>
                  </a:cubicBezTo>
                  <a:cubicBezTo>
                    <a:pt x="1156" y="2766"/>
                    <a:pt x="1034" y="2918"/>
                    <a:pt x="973" y="3070"/>
                  </a:cubicBezTo>
                  <a:cubicBezTo>
                    <a:pt x="943" y="3192"/>
                    <a:pt x="973" y="3283"/>
                    <a:pt x="1004" y="3405"/>
                  </a:cubicBezTo>
                  <a:cubicBezTo>
                    <a:pt x="1034" y="3465"/>
                    <a:pt x="1065" y="3557"/>
                    <a:pt x="1065" y="3648"/>
                  </a:cubicBezTo>
                  <a:cubicBezTo>
                    <a:pt x="1156" y="4043"/>
                    <a:pt x="1065" y="4347"/>
                    <a:pt x="943" y="4742"/>
                  </a:cubicBezTo>
                  <a:lnTo>
                    <a:pt x="882" y="4894"/>
                  </a:lnTo>
                  <a:cubicBezTo>
                    <a:pt x="669" y="5563"/>
                    <a:pt x="517" y="6140"/>
                    <a:pt x="365" y="6870"/>
                  </a:cubicBezTo>
                  <a:cubicBezTo>
                    <a:pt x="305" y="7143"/>
                    <a:pt x="183" y="7386"/>
                    <a:pt x="1" y="7660"/>
                  </a:cubicBezTo>
                  <a:lnTo>
                    <a:pt x="122" y="7690"/>
                  </a:lnTo>
                  <a:cubicBezTo>
                    <a:pt x="183" y="7721"/>
                    <a:pt x="244" y="7751"/>
                    <a:pt x="305" y="7751"/>
                  </a:cubicBezTo>
                  <a:cubicBezTo>
                    <a:pt x="335" y="7782"/>
                    <a:pt x="396" y="7782"/>
                    <a:pt x="457" y="7812"/>
                  </a:cubicBezTo>
                  <a:cubicBezTo>
                    <a:pt x="517" y="7812"/>
                    <a:pt x="578" y="7842"/>
                    <a:pt x="639" y="7842"/>
                  </a:cubicBezTo>
                  <a:cubicBezTo>
                    <a:pt x="700" y="7873"/>
                    <a:pt x="761" y="7873"/>
                    <a:pt x="791" y="7903"/>
                  </a:cubicBezTo>
                  <a:cubicBezTo>
                    <a:pt x="852" y="7903"/>
                    <a:pt x="913" y="7934"/>
                    <a:pt x="973" y="7934"/>
                  </a:cubicBezTo>
                  <a:cubicBezTo>
                    <a:pt x="1034" y="7964"/>
                    <a:pt x="1095" y="7964"/>
                    <a:pt x="1156" y="7994"/>
                  </a:cubicBezTo>
                  <a:cubicBezTo>
                    <a:pt x="1217" y="7994"/>
                    <a:pt x="1277" y="8025"/>
                    <a:pt x="1308" y="8025"/>
                  </a:cubicBezTo>
                  <a:cubicBezTo>
                    <a:pt x="1368" y="8055"/>
                    <a:pt x="1429" y="8055"/>
                    <a:pt x="1490" y="8055"/>
                  </a:cubicBezTo>
                  <a:cubicBezTo>
                    <a:pt x="1551" y="8086"/>
                    <a:pt x="1612" y="8086"/>
                    <a:pt x="1672" y="8086"/>
                  </a:cubicBezTo>
                  <a:cubicBezTo>
                    <a:pt x="1733" y="8116"/>
                    <a:pt x="1794" y="8116"/>
                    <a:pt x="1855" y="8116"/>
                  </a:cubicBezTo>
                  <a:cubicBezTo>
                    <a:pt x="1916" y="8146"/>
                    <a:pt x="1946" y="8146"/>
                    <a:pt x="2007" y="8146"/>
                  </a:cubicBezTo>
                  <a:cubicBezTo>
                    <a:pt x="2068" y="8146"/>
                    <a:pt x="2159" y="8177"/>
                    <a:pt x="2220" y="8177"/>
                  </a:cubicBezTo>
                  <a:lnTo>
                    <a:pt x="2372" y="8177"/>
                  </a:lnTo>
                  <a:cubicBezTo>
                    <a:pt x="2463" y="8207"/>
                    <a:pt x="2584" y="8207"/>
                    <a:pt x="2706" y="8207"/>
                  </a:cubicBezTo>
                  <a:lnTo>
                    <a:pt x="3679" y="8207"/>
                  </a:lnTo>
                  <a:cubicBezTo>
                    <a:pt x="3922" y="8237"/>
                    <a:pt x="4195" y="8268"/>
                    <a:pt x="4438" y="8329"/>
                  </a:cubicBezTo>
                  <a:lnTo>
                    <a:pt x="7174" y="8785"/>
                  </a:lnTo>
                  <a:cubicBezTo>
                    <a:pt x="7539" y="8845"/>
                    <a:pt x="7904" y="8906"/>
                    <a:pt x="8268" y="8997"/>
                  </a:cubicBezTo>
                  <a:cubicBezTo>
                    <a:pt x="8329" y="9028"/>
                    <a:pt x="8390" y="9028"/>
                    <a:pt x="8451" y="9058"/>
                  </a:cubicBezTo>
                  <a:lnTo>
                    <a:pt x="8511" y="9089"/>
                  </a:lnTo>
                  <a:cubicBezTo>
                    <a:pt x="8633" y="9119"/>
                    <a:pt x="8755" y="9180"/>
                    <a:pt x="8876" y="9210"/>
                  </a:cubicBezTo>
                  <a:lnTo>
                    <a:pt x="9484" y="6839"/>
                  </a:lnTo>
                  <a:cubicBezTo>
                    <a:pt x="9515" y="6718"/>
                    <a:pt x="9545" y="6596"/>
                    <a:pt x="9606" y="6475"/>
                  </a:cubicBezTo>
                  <a:cubicBezTo>
                    <a:pt x="9636" y="6414"/>
                    <a:pt x="9667" y="6353"/>
                    <a:pt x="9697" y="6323"/>
                  </a:cubicBezTo>
                  <a:cubicBezTo>
                    <a:pt x="9758" y="6262"/>
                    <a:pt x="9788" y="6201"/>
                    <a:pt x="9818" y="6110"/>
                  </a:cubicBezTo>
                  <a:cubicBezTo>
                    <a:pt x="9910" y="5927"/>
                    <a:pt x="9879" y="5684"/>
                    <a:pt x="9879" y="5441"/>
                  </a:cubicBezTo>
                  <a:cubicBezTo>
                    <a:pt x="9849" y="5289"/>
                    <a:pt x="9818" y="5107"/>
                    <a:pt x="9849" y="4924"/>
                  </a:cubicBezTo>
                  <a:cubicBezTo>
                    <a:pt x="9910" y="4499"/>
                    <a:pt x="10214" y="4164"/>
                    <a:pt x="10518" y="3861"/>
                  </a:cubicBezTo>
                  <a:cubicBezTo>
                    <a:pt x="10730" y="3648"/>
                    <a:pt x="10943" y="3435"/>
                    <a:pt x="10974" y="3161"/>
                  </a:cubicBezTo>
                  <a:cubicBezTo>
                    <a:pt x="11004" y="2949"/>
                    <a:pt x="10913" y="2736"/>
                    <a:pt x="10791" y="2493"/>
                  </a:cubicBezTo>
                  <a:cubicBezTo>
                    <a:pt x="10761" y="2462"/>
                    <a:pt x="10730" y="2432"/>
                    <a:pt x="10730" y="2371"/>
                  </a:cubicBezTo>
                  <a:lnTo>
                    <a:pt x="10670" y="2371"/>
                  </a:lnTo>
                  <a:cubicBezTo>
                    <a:pt x="10639" y="2341"/>
                    <a:pt x="10609" y="2310"/>
                    <a:pt x="10578" y="2280"/>
                  </a:cubicBezTo>
                  <a:lnTo>
                    <a:pt x="10518" y="2280"/>
                  </a:lnTo>
                  <a:cubicBezTo>
                    <a:pt x="10487" y="2250"/>
                    <a:pt x="10457" y="2250"/>
                    <a:pt x="10396" y="2219"/>
                  </a:cubicBezTo>
                  <a:lnTo>
                    <a:pt x="10366" y="2219"/>
                  </a:lnTo>
                  <a:cubicBezTo>
                    <a:pt x="10335" y="2219"/>
                    <a:pt x="10274" y="2189"/>
                    <a:pt x="10244" y="2189"/>
                  </a:cubicBezTo>
                  <a:lnTo>
                    <a:pt x="10214" y="2189"/>
                  </a:lnTo>
                  <a:lnTo>
                    <a:pt x="10062" y="2158"/>
                  </a:lnTo>
                  <a:cubicBezTo>
                    <a:pt x="9991" y="2148"/>
                    <a:pt x="9916" y="2145"/>
                    <a:pt x="9841" y="2145"/>
                  </a:cubicBezTo>
                  <a:cubicBezTo>
                    <a:pt x="9690" y="2145"/>
                    <a:pt x="9535" y="2158"/>
                    <a:pt x="9393" y="2158"/>
                  </a:cubicBezTo>
                  <a:lnTo>
                    <a:pt x="9028" y="2158"/>
                  </a:lnTo>
                  <a:cubicBezTo>
                    <a:pt x="8971" y="2167"/>
                    <a:pt x="8914" y="2170"/>
                    <a:pt x="8858" y="2170"/>
                  </a:cubicBezTo>
                  <a:cubicBezTo>
                    <a:pt x="8704" y="2170"/>
                    <a:pt x="8554" y="2142"/>
                    <a:pt x="8420" y="2098"/>
                  </a:cubicBezTo>
                  <a:cubicBezTo>
                    <a:pt x="8238" y="2067"/>
                    <a:pt x="8086" y="1976"/>
                    <a:pt x="7934" y="1885"/>
                  </a:cubicBezTo>
                  <a:cubicBezTo>
                    <a:pt x="7782" y="1794"/>
                    <a:pt x="7630" y="1702"/>
                    <a:pt x="7478" y="1672"/>
                  </a:cubicBezTo>
                  <a:cubicBezTo>
                    <a:pt x="7204" y="1611"/>
                    <a:pt x="7022" y="1611"/>
                    <a:pt x="6749" y="1611"/>
                  </a:cubicBezTo>
                  <a:lnTo>
                    <a:pt x="6718" y="1611"/>
                  </a:lnTo>
                  <a:cubicBezTo>
                    <a:pt x="6414" y="1611"/>
                    <a:pt x="6080" y="1581"/>
                    <a:pt x="5776" y="1581"/>
                  </a:cubicBezTo>
                  <a:cubicBezTo>
                    <a:pt x="5654" y="1581"/>
                    <a:pt x="5533" y="1550"/>
                    <a:pt x="5381" y="1550"/>
                  </a:cubicBezTo>
                  <a:cubicBezTo>
                    <a:pt x="5138" y="1550"/>
                    <a:pt x="4986" y="1581"/>
                    <a:pt x="4803" y="1642"/>
                  </a:cubicBezTo>
                  <a:cubicBezTo>
                    <a:pt x="4682" y="1672"/>
                    <a:pt x="4560" y="1702"/>
                    <a:pt x="4408" y="1733"/>
                  </a:cubicBezTo>
                  <a:cubicBezTo>
                    <a:pt x="4370" y="1737"/>
                    <a:pt x="4334" y="1739"/>
                    <a:pt x="4300" y="1739"/>
                  </a:cubicBezTo>
                  <a:cubicBezTo>
                    <a:pt x="3840" y="1739"/>
                    <a:pt x="3701" y="1371"/>
                    <a:pt x="3587" y="1003"/>
                  </a:cubicBezTo>
                  <a:cubicBezTo>
                    <a:pt x="3466" y="699"/>
                    <a:pt x="3344" y="395"/>
                    <a:pt x="3071" y="274"/>
                  </a:cubicBezTo>
                  <a:cubicBezTo>
                    <a:pt x="2827" y="183"/>
                    <a:pt x="2372" y="122"/>
                    <a:pt x="2037" y="61"/>
                  </a:cubicBezTo>
                  <a:cubicBezTo>
                    <a:pt x="1946" y="31"/>
                    <a:pt x="1855" y="31"/>
                    <a:pt x="1794" y="31"/>
                  </a:cubicBezTo>
                  <a:cubicBezTo>
                    <a:pt x="1703" y="0"/>
                    <a:pt x="1612" y="0"/>
                    <a:pt x="15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99"/>
            <p:cNvSpPr/>
            <p:nvPr/>
          </p:nvSpPr>
          <p:spPr>
            <a:xfrm>
              <a:off x="1780282" y="1877169"/>
              <a:ext cx="493223" cy="315236"/>
            </a:xfrm>
            <a:custGeom>
              <a:avLst/>
              <a:gdLst/>
              <a:ahLst/>
              <a:cxnLst/>
              <a:rect l="l" t="t" r="r" b="b"/>
              <a:pathLst>
                <a:path w="9940" h="6353" extrusionOk="0">
                  <a:moveTo>
                    <a:pt x="213" y="0"/>
                  </a:moveTo>
                  <a:lnTo>
                    <a:pt x="152" y="1307"/>
                  </a:lnTo>
                  <a:lnTo>
                    <a:pt x="122" y="1793"/>
                  </a:lnTo>
                  <a:cubicBezTo>
                    <a:pt x="122" y="1885"/>
                    <a:pt x="122" y="1976"/>
                    <a:pt x="122" y="2067"/>
                  </a:cubicBezTo>
                  <a:cubicBezTo>
                    <a:pt x="122" y="2128"/>
                    <a:pt x="152" y="2189"/>
                    <a:pt x="152" y="2280"/>
                  </a:cubicBezTo>
                  <a:cubicBezTo>
                    <a:pt x="152" y="2371"/>
                    <a:pt x="152" y="2492"/>
                    <a:pt x="152" y="2584"/>
                  </a:cubicBezTo>
                  <a:cubicBezTo>
                    <a:pt x="152" y="2644"/>
                    <a:pt x="152" y="2705"/>
                    <a:pt x="152" y="2766"/>
                  </a:cubicBezTo>
                  <a:cubicBezTo>
                    <a:pt x="152" y="2888"/>
                    <a:pt x="152" y="3009"/>
                    <a:pt x="122" y="3131"/>
                  </a:cubicBezTo>
                  <a:cubicBezTo>
                    <a:pt x="152" y="3192"/>
                    <a:pt x="152" y="3252"/>
                    <a:pt x="122" y="3283"/>
                  </a:cubicBezTo>
                  <a:cubicBezTo>
                    <a:pt x="122" y="3465"/>
                    <a:pt x="122" y="3617"/>
                    <a:pt x="91" y="3769"/>
                  </a:cubicBezTo>
                  <a:lnTo>
                    <a:pt x="0" y="5258"/>
                  </a:lnTo>
                  <a:cubicBezTo>
                    <a:pt x="956" y="5418"/>
                    <a:pt x="1911" y="5507"/>
                    <a:pt x="2866" y="5507"/>
                  </a:cubicBezTo>
                  <a:cubicBezTo>
                    <a:pt x="3005" y="5507"/>
                    <a:pt x="3144" y="5505"/>
                    <a:pt x="3283" y="5502"/>
                  </a:cubicBezTo>
                  <a:cubicBezTo>
                    <a:pt x="3709" y="5502"/>
                    <a:pt x="4134" y="5502"/>
                    <a:pt x="4529" y="5471"/>
                  </a:cubicBezTo>
                  <a:cubicBezTo>
                    <a:pt x="5000" y="5456"/>
                    <a:pt x="5472" y="5441"/>
                    <a:pt x="5939" y="5441"/>
                  </a:cubicBezTo>
                  <a:cubicBezTo>
                    <a:pt x="6406" y="5441"/>
                    <a:pt x="6870" y="5456"/>
                    <a:pt x="7326" y="5502"/>
                  </a:cubicBezTo>
                  <a:lnTo>
                    <a:pt x="7386" y="5502"/>
                  </a:lnTo>
                  <a:lnTo>
                    <a:pt x="7386" y="5532"/>
                  </a:lnTo>
                  <a:cubicBezTo>
                    <a:pt x="7478" y="5714"/>
                    <a:pt x="7538" y="5866"/>
                    <a:pt x="7660" y="5958"/>
                  </a:cubicBezTo>
                  <a:cubicBezTo>
                    <a:pt x="7751" y="6018"/>
                    <a:pt x="7842" y="6018"/>
                    <a:pt x="7934" y="6018"/>
                  </a:cubicBezTo>
                  <a:cubicBezTo>
                    <a:pt x="7994" y="5988"/>
                    <a:pt x="8055" y="5988"/>
                    <a:pt x="8086" y="5927"/>
                  </a:cubicBezTo>
                  <a:lnTo>
                    <a:pt x="8116" y="5897"/>
                  </a:lnTo>
                  <a:lnTo>
                    <a:pt x="8146" y="5806"/>
                  </a:lnTo>
                  <a:lnTo>
                    <a:pt x="8238" y="5745"/>
                  </a:lnTo>
                  <a:lnTo>
                    <a:pt x="8268" y="5745"/>
                  </a:lnTo>
                  <a:lnTo>
                    <a:pt x="8329" y="5714"/>
                  </a:lnTo>
                  <a:lnTo>
                    <a:pt x="8389" y="5745"/>
                  </a:lnTo>
                  <a:lnTo>
                    <a:pt x="8420" y="5745"/>
                  </a:lnTo>
                  <a:lnTo>
                    <a:pt x="8511" y="5775"/>
                  </a:lnTo>
                  <a:cubicBezTo>
                    <a:pt x="8572" y="5806"/>
                    <a:pt x="8602" y="5836"/>
                    <a:pt x="8633" y="5897"/>
                  </a:cubicBezTo>
                  <a:lnTo>
                    <a:pt x="8724" y="5958"/>
                  </a:lnTo>
                  <a:cubicBezTo>
                    <a:pt x="8845" y="6049"/>
                    <a:pt x="8967" y="6079"/>
                    <a:pt x="9119" y="6110"/>
                  </a:cubicBezTo>
                  <a:cubicBezTo>
                    <a:pt x="9180" y="6110"/>
                    <a:pt x="9241" y="6140"/>
                    <a:pt x="9301" y="6170"/>
                  </a:cubicBezTo>
                  <a:cubicBezTo>
                    <a:pt x="9423" y="6201"/>
                    <a:pt x="9545" y="6262"/>
                    <a:pt x="9666" y="6322"/>
                  </a:cubicBezTo>
                  <a:lnTo>
                    <a:pt x="9697" y="6353"/>
                  </a:lnTo>
                  <a:lnTo>
                    <a:pt x="9697" y="6262"/>
                  </a:lnTo>
                  <a:cubicBezTo>
                    <a:pt x="9727" y="6170"/>
                    <a:pt x="9788" y="6079"/>
                    <a:pt x="9818" y="6018"/>
                  </a:cubicBezTo>
                  <a:cubicBezTo>
                    <a:pt x="9848" y="5958"/>
                    <a:pt x="9909" y="5897"/>
                    <a:pt x="9909" y="5836"/>
                  </a:cubicBezTo>
                  <a:cubicBezTo>
                    <a:pt x="9940" y="5714"/>
                    <a:pt x="9879" y="5593"/>
                    <a:pt x="9788" y="5471"/>
                  </a:cubicBezTo>
                  <a:lnTo>
                    <a:pt x="9727" y="5319"/>
                  </a:lnTo>
                  <a:cubicBezTo>
                    <a:pt x="9727" y="5289"/>
                    <a:pt x="9697" y="5258"/>
                    <a:pt x="9697" y="5198"/>
                  </a:cubicBezTo>
                  <a:lnTo>
                    <a:pt x="9727" y="5106"/>
                  </a:lnTo>
                  <a:lnTo>
                    <a:pt x="9727" y="5015"/>
                  </a:lnTo>
                  <a:lnTo>
                    <a:pt x="9757" y="4954"/>
                  </a:lnTo>
                  <a:cubicBezTo>
                    <a:pt x="9757" y="4894"/>
                    <a:pt x="9788" y="4863"/>
                    <a:pt x="9788" y="4833"/>
                  </a:cubicBezTo>
                  <a:lnTo>
                    <a:pt x="9818" y="4772"/>
                  </a:lnTo>
                  <a:cubicBezTo>
                    <a:pt x="9848" y="4742"/>
                    <a:pt x="9879" y="4711"/>
                    <a:pt x="9879" y="4681"/>
                  </a:cubicBezTo>
                  <a:lnTo>
                    <a:pt x="9879" y="4620"/>
                  </a:lnTo>
                  <a:lnTo>
                    <a:pt x="9879" y="4347"/>
                  </a:lnTo>
                  <a:lnTo>
                    <a:pt x="9879" y="4255"/>
                  </a:lnTo>
                  <a:cubicBezTo>
                    <a:pt x="9879" y="4164"/>
                    <a:pt x="9879" y="4073"/>
                    <a:pt x="9879" y="3982"/>
                  </a:cubicBezTo>
                  <a:cubicBezTo>
                    <a:pt x="9879" y="3951"/>
                    <a:pt x="9879" y="3921"/>
                    <a:pt x="9879" y="3891"/>
                  </a:cubicBezTo>
                  <a:cubicBezTo>
                    <a:pt x="9879" y="3799"/>
                    <a:pt x="9879" y="3708"/>
                    <a:pt x="9879" y="3647"/>
                  </a:cubicBezTo>
                  <a:cubicBezTo>
                    <a:pt x="9879" y="3526"/>
                    <a:pt x="9848" y="3404"/>
                    <a:pt x="9848" y="3313"/>
                  </a:cubicBezTo>
                  <a:cubicBezTo>
                    <a:pt x="9848" y="3131"/>
                    <a:pt x="9848" y="2948"/>
                    <a:pt x="9848" y="2736"/>
                  </a:cubicBezTo>
                  <a:cubicBezTo>
                    <a:pt x="9879" y="2310"/>
                    <a:pt x="9879" y="1854"/>
                    <a:pt x="9697" y="1581"/>
                  </a:cubicBezTo>
                  <a:cubicBezTo>
                    <a:pt x="9605" y="1459"/>
                    <a:pt x="9545" y="1398"/>
                    <a:pt x="9453" y="1337"/>
                  </a:cubicBezTo>
                  <a:cubicBezTo>
                    <a:pt x="9271" y="1185"/>
                    <a:pt x="9210" y="1094"/>
                    <a:pt x="9393" y="699"/>
                  </a:cubicBezTo>
                  <a:cubicBezTo>
                    <a:pt x="9423" y="638"/>
                    <a:pt x="9453" y="578"/>
                    <a:pt x="9484" y="547"/>
                  </a:cubicBezTo>
                  <a:cubicBezTo>
                    <a:pt x="9545" y="456"/>
                    <a:pt x="9575" y="426"/>
                    <a:pt x="9545" y="243"/>
                  </a:cubicBezTo>
                  <a:lnTo>
                    <a:pt x="9545" y="21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99"/>
            <p:cNvSpPr/>
            <p:nvPr/>
          </p:nvSpPr>
          <p:spPr>
            <a:xfrm>
              <a:off x="2324768" y="2382407"/>
              <a:ext cx="488707" cy="407281"/>
            </a:xfrm>
            <a:custGeom>
              <a:avLst/>
              <a:gdLst/>
              <a:ahLst/>
              <a:cxnLst/>
              <a:rect l="l" t="t" r="r" b="b"/>
              <a:pathLst>
                <a:path w="9849" h="8208" extrusionOk="0">
                  <a:moveTo>
                    <a:pt x="6079" y="1"/>
                  </a:moveTo>
                  <a:cubicBezTo>
                    <a:pt x="6018" y="31"/>
                    <a:pt x="5958" y="61"/>
                    <a:pt x="5866" y="61"/>
                  </a:cubicBezTo>
                  <a:lnTo>
                    <a:pt x="334" y="61"/>
                  </a:lnTo>
                  <a:cubicBezTo>
                    <a:pt x="274" y="31"/>
                    <a:pt x="213" y="31"/>
                    <a:pt x="183" y="31"/>
                  </a:cubicBezTo>
                  <a:lnTo>
                    <a:pt x="0" y="31"/>
                  </a:lnTo>
                  <a:cubicBezTo>
                    <a:pt x="0" y="92"/>
                    <a:pt x="31" y="153"/>
                    <a:pt x="31" y="213"/>
                  </a:cubicBezTo>
                  <a:lnTo>
                    <a:pt x="152" y="487"/>
                  </a:lnTo>
                  <a:lnTo>
                    <a:pt x="183" y="578"/>
                  </a:lnTo>
                  <a:lnTo>
                    <a:pt x="243" y="608"/>
                  </a:lnTo>
                  <a:lnTo>
                    <a:pt x="304" y="639"/>
                  </a:lnTo>
                  <a:cubicBezTo>
                    <a:pt x="334" y="669"/>
                    <a:pt x="365" y="700"/>
                    <a:pt x="365" y="760"/>
                  </a:cubicBezTo>
                  <a:lnTo>
                    <a:pt x="669" y="882"/>
                  </a:lnTo>
                  <a:cubicBezTo>
                    <a:pt x="699" y="882"/>
                    <a:pt x="760" y="912"/>
                    <a:pt x="790" y="973"/>
                  </a:cubicBezTo>
                  <a:cubicBezTo>
                    <a:pt x="821" y="1004"/>
                    <a:pt x="790" y="1064"/>
                    <a:pt x="790" y="1125"/>
                  </a:cubicBezTo>
                  <a:lnTo>
                    <a:pt x="790" y="1186"/>
                  </a:lnTo>
                  <a:cubicBezTo>
                    <a:pt x="790" y="1216"/>
                    <a:pt x="851" y="1247"/>
                    <a:pt x="973" y="1247"/>
                  </a:cubicBezTo>
                  <a:cubicBezTo>
                    <a:pt x="1034" y="1247"/>
                    <a:pt x="1125" y="1277"/>
                    <a:pt x="1186" y="1308"/>
                  </a:cubicBezTo>
                  <a:cubicBezTo>
                    <a:pt x="1246" y="1338"/>
                    <a:pt x="1307" y="1399"/>
                    <a:pt x="1307" y="1460"/>
                  </a:cubicBezTo>
                  <a:cubicBezTo>
                    <a:pt x="1338" y="1551"/>
                    <a:pt x="1338" y="1642"/>
                    <a:pt x="1307" y="1703"/>
                  </a:cubicBezTo>
                  <a:cubicBezTo>
                    <a:pt x="1277" y="1733"/>
                    <a:pt x="1246" y="1794"/>
                    <a:pt x="1186" y="1824"/>
                  </a:cubicBezTo>
                  <a:lnTo>
                    <a:pt x="1125" y="1885"/>
                  </a:lnTo>
                  <a:cubicBezTo>
                    <a:pt x="1034" y="2007"/>
                    <a:pt x="1094" y="2219"/>
                    <a:pt x="1216" y="2341"/>
                  </a:cubicBezTo>
                  <a:cubicBezTo>
                    <a:pt x="1277" y="2402"/>
                    <a:pt x="1338" y="2432"/>
                    <a:pt x="1398" y="2493"/>
                  </a:cubicBezTo>
                  <a:cubicBezTo>
                    <a:pt x="1490" y="2584"/>
                    <a:pt x="1581" y="2675"/>
                    <a:pt x="1641" y="2767"/>
                  </a:cubicBezTo>
                  <a:cubicBezTo>
                    <a:pt x="1763" y="2949"/>
                    <a:pt x="1793" y="3192"/>
                    <a:pt x="1824" y="3374"/>
                  </a:cubicBezTo>
                  <a:cubicBezTo>
                    <a:pt x="1854" y="3709"/>
                    <a:pt x="1885" y="4074"/>
                    <a:pt x="1915" y="4469"/>
                  </a:cubicBezTo>
                  <a:cubicBezTo>
                    <a:pt x="1945" y="4621"/>
                    <a:pt x="1945" y="4803"/>
                    <a:pt x="1976" y="4985"/>
                  </a:cubicBezTo>
                  <a:cubicBezTo>
                    <a:pt x="1976" y="5107"/>
                    <a:pt x="1976" y="5198"/>
                    <a:pt x="2006" y="5289"/>
                  </a:cubicBezTo>
                  <a:cubicBezTo>
                    <a:pt x="2006" y="5472"/>
                    <a:pt x="2006" y="5654"/>
                    <a:pt x="2006" y="5836"/>
                  </a:cubicBezTo>
                  <a:cubicBezTo>
                    <a:pt x="2006" y="5958"/>
                    <a:pt x="2006" y="6049"/>
                    <a:pt x="2006" y="6140"/>
                  </a:cubicBezTo>
                  <a:lnTo>
                    <a:pt x="2006" y="6232"/>
                  </a:lnTo>
                  <a:lnTo>
                    <a:pt x="2006" y="6292"/>
                  </a:lnTo>
                  <a:lnTo>
                    <a:pt x="2006" y="6353"/>
                  </a:lnTo>
                  <a:cubicBezTo>
                    <a:pt x="2006" y="6536"/>
                    <a:pt x="2006" y="6718"/>
                    <a:pt x="2006" y="6900"/>
                  </a:cubicBezTo>
                  <a:lnTo>
                    <a:pt x="2006" y="6961"/>
                  </a:lnTo>
                  <a:cubicBezTo>
                    <a:pt x="2067" y="6900"/>
                    <a:pt x="2128" y="6870"/>
                    <a:pt x="2219" y="6870"/>
                  </a:cubicBezTo>
                  <a:lnTo>
                    <a:pt x="2249" y="6992"/>
                  </a:lnTo>
                  <a:cubicBezTo>
                    <a:pt x="2128" y="7022"/>
                    <a:pt x="2037" y="7083"/>
                    <a:pt x="1976" y="7143"/>
                  </a:cubicBezTo>
                  <a:lnTo>
                    <a:pt x="1976" y="7204"/>
                  </a:lnTo>
                  <a:lnTo>
                    <a:pt x="1976" y="7265"/>
                  </a:lnTo>
                  <a:cubicBezTo>
                    <a:pt x="2290" y="7293"/>
                    <a:pt x="2610" y="7304"/>
                    <a:pt x="2932" y="7304"/>
                  </a:cubicBezTo>
                  <a:cubicBezTo>
                    <a:pt x="3671" y="7304"/>
                    <a:pt x="4427" y="7247"/>
                    <a:pt x="5167" y="7204"/>
                  </a:cubicBezTo>
                  <a:cubicBezTo>
                    <a:pt x="5441" y="7174"/>
                    <a:pt x="5745" y="7143"/>
                    <a:pt x="6049" y="7143"/>
                  </a:cubicBezTo>
                  <a:cubicBezTo>
                    <a:pt x="6140" y="7143"/>
                    <a:pt x="6231" y="7143"/>
                    <a:pt x="6322" y="7113"/>
                  </a:cubicBezTo>
                  <a:cubicBezTo>
                    <a:pt x="6657" y="7113"/>
                    <a:pt x="6961" y="7083"/>
                    <a:pt x="7295" y="7083"/>
                  </a:cubicBezTo>
                  <a:lnTo>
                    <a:pt x="7325" y="7083"/>
                  </a:lnTo>
                  <a:cubicBezTo>
                    <a:pt x="7538" y="7083"/>
                    <a:pt x="7751" y="7113"/>
                    <a:pt x="7964" y="7113"/>
                  </a:cubicBezTo>
                  <a:cubicBezTo>
                    <a:pt x="8116" y="7113"/>
                    <a:pt x="8298" y="7143"/>
                    <a:pt x="8450" y="7235"/>
                  </a:cubicBezTo>
                  <a:lnTo>
                    <a:pt x="8511" y="7265"/>
                  </a:lnTo>
                  <a:lnTo>
                    <a:pt x="8481" y="7326"/>
                  </a:lnTo>
                  <a:cubicBezTo>
                    <a:pt x="8450" y="7417"/>
                    <a:pt x="8420" y="7569"/>
                    <a:pt x="8389" y="7691"/>
                  </a:cubicBezTo>
                  <a:cubicBezTo>
                    <a:pt x="8359" y="7812"/>
                    <a:pt x="8329" y="7964"/>
                    <a:pt x="8298" y="8086"/>
                  </a:cubicBezTo>
                  <a:cubicBezTo>
                    <a:pt x="8298" y="8116"/>
                    <a:pt x="8268" y="8147"/>
                    <a:pt x="8298" y="8147"/>
                  </a:cubicBezTo>
                  <a:cubicBezTo>
                    <a:pt x="8298" y="8147"/>
                    <a:pt x="8298" y="8177"/>
                    <a:pt x="8359" y="8177"/>
                  </a:cubicBezTo>
                  <a:lnTo>
                    <a:pt x="8815" y="8177"/>
                  </a:lnTo>
                  <a:lnTo>
                    <a:pt x="8936" y="8207"/>
                  </a:lnTo>
                  <a:lnTo>
                    <a:pt x="9088" y="7599"/>
                  </a:lnTo>
                  <a:cubicBezTo>
                    <a:pt x="9119" y="7478"/>
                    <a:pt x="9149" y="7326"/>
                    <a:pt x="9271" y="7235"/>
                  </a:cubicBezTo>
                  <a:cubicBezTo>
                    <a:pt x="9301" y="7204"/>
                    <a:pt x="9362" y="7174"/>
                    <a:pt x="9423" y="7174"/>
                  </a:cubicBezTo>
                  <a:lnTo>
                    <a:pt x="9514" y="7113"/>
                  </a:lnTo>
                  <a:cubicBezTo>
                    <a:pt x="9575" y="7113"/>
                    <a:pt x="9605" y="7052"/>
                    <a:pt x="9636" y="7022"/>
                  </a:cubicBezTo>
                  <a:cubicBezTo>
                    <a:pt x="9666" y="6992"/>
                    <a:pt x="9696" y="6931"/>
                    <a:pt x="9727" y="6870"/>
                  </a:cubicBezTo>
                  <a:lnTo>
                    <a:pt x="9757" y="6779"/>
                  </a:lnTo>
                  <a:lnTo>
                    <a:pt x="9788" y="6688"/>
                  </a:lnTo>
                  <a:cubicBezTo>
                    <a:pt x="9818" y="6627"/>
                    <a:pt x="9818" y="6566"/>
                    <a:pt x="9818" y="6505"/>
                  </a:cubicBezTo>
                  <a:cubicBezTo>
                    <a:pt x="9848" y="6384"/>
                    <a:pt x="9848" y="6262"/>
                    <a:pt x="9818" y="6171"/>
                  </a:cubicBezTo>
                  <a:cubicBezTo>
                    <a:pt x="9757" y="6080"/>
                    <a:pt x="9636" y="6049"/>
                    <a:pt x="9514" y="6019"/>
                  </a:cubicBezTo>
                  <a:cubicBezTo>
                    <a:pt x="9453" y="5988"/>
                    <a:pt x="9392" y="5988"/>
                    <a:pt x="9362" y="5958"/>
                  </a:cubicBezTo>
                  <a:lnTo>
                    <a:pt x="9271" y="5928"/>
                  </a:lnTo>
                  <a:lnTo>
                    <a:pt x="9240" y="5897"/>
                  </a:lnTo>
                  <a:lnTo>
                    <a:pt x="9180" y="5836"/>
                  </a:lnTo>
                  <a:lnTo>
                    <a:pt x="9119" y="5776"/>
                  </a:lnTo>
                  <a:cubicBezTo>
                    <a:pt x="9058" y="5624"/>
                    <a:pt x="9028" y="5472"/>
                    <a:pt x="8997" y="5289"/>
                  </a:cubicBezTo>
                  <a:cubicBezTo>
                    <a:pt x="8997" y="5137"/>
                    <a:pt x="8967" y="4985"/>
                    <a:pt x="8906" y="4864"/>
                  </a:cubicBezTo>
                  <a:cubicBezTo>
                    <a:pt x="8784" y="4681"/>
                    <a:pt x="8602" y="4621"/>
                    <a:pt x="8389" y="4560"/>
                  </a:cubicBezTo>
                  <a:lnTo>
                    <a:pt x="8237" y="4499"/>
                  </a:lnTo>
                  <a:cubicBezTo>
                    <a:pt x="7964" y="4377"/>
                    <a:pt x="7690" y="4104"/>
                    <a:pt x="7781" y="3830"/>
                  </a:cubicBezTo>
                  <a:cubicBezTo>
                    <a:pt x="7781" y="3770"/>
                    <a:pt x="7812" y="3709"/>
                    <a:pt x="7842" y="3648"/>
                  </a:cubicBezTo>
                  <a:cubicBezTo>
                    <a:pt x="7873" y="3587"/>
                    <a:pt x="7903" y="3526"/>
                    <a:pt x="7903" y="3466"/>
                  </a:cubicBezTo>
                  <a:lnTo>
                    <a:pt x="7873" y="3405"/>
                  </a:lnTo>
                  <a:lnTo>
                    <a:pt x="7933" y="3374"/>
                  </a:lnTo>
                  <a:lnTo>
                    <a:pt x="7933" y="3344"/>
                  </a:lnTo>
                  <a:cubicBezTo>
                    <a:pt x="7933" y="3314"/>
                    <a:pt x="7903" y="3283"/>
                    <a:pt x="7903" y="3253"/>
                  </a:cubicBezTo>
                  <a:cubicBezTo>
                    <a:pt x="7903" y="2979"/>
                    <a:pt x="7903" y="2675"/>
                    <a:pt x="7721" y="2554"/>
                  </a:cubicBezTo>
                  <a:cubicBezTo>
                    <a:pt x="7660" y="2523"/>
                    <a:pt x="7629" y="2493"/>
                    <a:pt x="7599" y="2463"/>
                  </a:cubicBezTo>
                  <a:cubicBezTo>
                    <a:pt x="7538" y="2432"/>
                    <a:pt x="7477" y="2402"/>
                    <a:pt x="7447" y="2371"/>
                  </a:cubicBezTo>
                  <a:cubicBezTo>
                    <a:pt x="7325" y="2280"/>
                    <a:pt x="7295" y="2189"/>
                    <a:pt x="7234" y="2067"/>
                  </a:cubicBezTo>
                  <a:cubicBezTo>
                    <a:pt x="7204" y="2007"/>
                    <a:pt x="7174" y="1946"/>
                    <a:pt x="7143" y="1915"/>
                  </a:cubicBezTo>
                  <a:cubicBezTo>
                    <a:pt x="7082" y="1824"/>
                    <a:pt x="6991" y="1733"/>
                    <a:pt x="6870" y="1642"/>
                  </a:cubicBezTo>
                  <a:cubicBezTo>
                    <a:pt x="6718" y="1520"/>
                    <a:pt x="6566" y="1368"/>
                    <a:pt x="6535" y="1156"/>
                  </a:cubicBezTo>
                  <a:cubicBezTo>
                    <a:pt x="6505" y="1095"/>
                    <a:pt x="6505" y="1034"/>
                    <a:pt x="6505" y="973"/>
                  </a:cubicBezTo>
                  <a:cubicBezTo>
                    <a:pt x="6505" y="912"/>
                    <a:pt x="6505" y="852"/>
                    <a:pt x="6505" y="791"/>
                  </a:cubicBezTo>
                  <a:cubicBezTo>
                    <a:pt x="6474" y="730"/>
                    <a:pt x="6444" y="669"/>
                    <a:pt x="6383" y="639"/>
                  </a:cubicBezTo>
                  <a:cubicBezTo>
                    <a:pt x="6353" y="578"/>
                    <a:pt x="6322" y="517"/>
                    <a:pt x="6292" y="487"/>
                  </a:cubicBezTo>
                  <a:cubicBezTo>
                    <a:pt x="6262" y="426"/>
                    <a:pt x="6231" y="335"/>
                    <a:pt x="6231" y="274"/>
                  </a:cubicBezTo>
                  <a:cubicBezTo>
                    <a:pt x="6201" y="244"/>
                    <a:pt x="6201" y="213"/>
                    <a:pt x="6201" y="183"/>
                  </a:cubicBezTo>
                  <a:cubicBezTo>
                    <a:pt x="6170" y="122"/>
                    <a:pt x="6140" y="92"/>
                    <a:pt x="6110" y="31"/>
                  </a:cubicBezTo>
                  <a:lnTo>
                    <a:pt x="6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99"/>
            <p:cNvSpPr/>
            <p:nvPr/>
          </p:nvSpPr>
          <p:spPr>
            <a:xfrm>
              <a:off x="2928053" y="1882379"/>
              <a:ext cx="280551" cy="344710"/>
            </a:xfrm>
            <a:custGeom>
              <a:avLst/>
              <a:gdLst/>
              <a:ahLst/>
              <a:cxnLst/>
              <a:rect l="l" t="t" r="r" b="b"/>
              <a:pathLst>
                <a:path w="5654" h="6947" extrusionOk="0">
                  <a:moveTo>
                    <a:pt x="2261" y="0"/>
                  </a:moveTo>
                  <a:cubicBezTo>
                    <a:pt x="2064" y="0"/>
                    <a:pt x="1875" y="40"/>
                    <a:pt x="1763" y="138"/>
                  </a:cubicBezTo>
                  <a:cubicBezTo>
                    <a:pt x="1611" y="260"/>
                    <a:pt x="1611" y="442"/>
                    <a:pt x="1581" y="625"/>
                  </a:cubicBezTo>
                  <a:cubicBezTo>
                    <a:pt x="1551" y="868"/>
                    <a:pt x="1490" y="1172"/>
                    <a:pt x="1034" y="1232"/>
                  </a:cubicBezTo>
                  <a:cubicBezTo>
                    <a:pt x="980" y="1241"/>
                    <a:pt x="932" y="1245"/>
                    <a:pt x="888" y="1245"/>
                  </a:cubicBezTo>
                  <a:cubicBezTo>
                    <a:pt x="783" y="1245"/>
                    <a:pt x="703" y="1224"/>
                    <a:pt x="639" y="1202"/>
                  </a:cubicBezTo>
                  <a:cubicBezTo>
                    <a:pt x="578" y="1202"/>
                    <a:pt x="544" y="1189"/>
                    <a:pt x="519" y="1189"/>
                  </a:cubicBezTo>
                  <a:cubicBezTo>
                    <a:pt x="507" y="1189"/>
                    <a:pt x="497" y="1192"/>
                    <a:pt x="487" y="1202"/>
                  </a:cubicBezTo>
                  <a:cubicBezTo>
                    <a:pt x="426" y="1232"/>
                    <a:pt x="396" y="1324"/>
                    <a:pt x="335" y="1506"/>
                  </a:cubicBezTo>
                  <a:cubicBezTo>
                    <a:pt x="304" y="1658"/>
                    <a:pt x="304" y="1780"/>
                    <a:pt x="274" y="1932"/>
                  </a:cubicBezTo>
                  <a:cubicBezTo>
                    <a:pt x="274" y="2114"/>
                    <a:pt x="274" y="2266"/>
                    <a:pt x="213" y="2418"/>
                  </a:cubicBezTo>
                  <a:cubicBezTo>
                    <a:pt x="183" y="2509"/>
                    <a:pt x="152" y="2600"/>
                    <a:pt x="122" y="2661"/>
                  </a:cubicBezTo>
                  <a:cubicBezTo>
                    <a:pt x="61" y="2783"/>
                    <a:pt x="31" y="2904"/>
                    <a:pt x="0" y="3026"/>
                  </a:cubicBezTo>
                  <a:cubicBezTo>
                    <a:pt x="0" y="3360"/>
                    <a:pt x="183" y="3634"/>
                    <a:pt x="365" y="3938"/>
                  </a:cubicBezTo>
                  <a:cubicBezTo>
                    <a:pt x="456" y="4090"/>
                    <a:pt x="578" y="4302"/>
                    <a:pt x="669" y="4485"/>
                  </a:cubicBezTo>
                  <a:cubicBezTo>
                    <a:pt x="851" y="5093"/>
                    <a:pt x="882" y="6278"/>
                    <a:pt x="426" y="6916"/>
                  </a:cubicBezTo>
                  <a:cubicBezTo>
                    <a:pt x="608" y="6916"/>
                    <a:pt x="760" y="6916"/>
                    <a:pt x="912" y="6886"/>
                  </a:cubicBezTo>
                  <a:lnTo>
                    <a:pt x="1915" y="6886"/>
                  </a:lnTo>
                  <a:cubicBezTo>
                    <a:pt x="2219" y="6886"/>
                    <a:pt x="2493" y="6856"/>
                    <a:pt x="2797" y="6856"/>
                  </a:cubicBezTo>
                  <a:lnTo>
                    <a:pt x="2858" y="6856"/>
                  </a:lnTo>
                  <a:lnTo>
                    <a:pt x="2858" y="6916"/>
                  </a:lnTo>
                  <a:lnTo>
                    <a:pt x="2858" y="6947"/>
                  </a:lnTo>
                  <a:cubicBezTo>
                    <a:pt x="2979" y="6916"/>
                    <a:pt x="3101" y="6886"/>
                    <a:pt x="3192" y="6856"/>
                  </a:cubicBezTo>
                  <a:cubicBezTo>
                    <a:pt x="3253" y="6856"/>
                    <a:pt x="3314" y="6856"/>
                    <a:pt x="3344" y="6825"/>
                  </a:cubicBezTo>
                  <a:cubicBezTo>
                    <a:pt x="3526" y="6795"/>
                    <a:pt x="3709" y="6764"/>
                    <a:pt x="3891" y="6704"/>
                  </a:cubicBezTo>
                  <a:cubicBezTo>
                    <a:pt x="4073" y="6673"/>
                    <a:pt x="4256" y="6612"/>
                    <a:pt x="4438" y="6552"/>
                  </a:cubicBezTo>
                  <a:cubicBezTo>
                    <a:pt x="4469" y="6552"/>
                    <a:pt x="4529" y="6521"/>
                    <a:pt x="4560" y="6521"/>
                  </a:cubicBezTo>
                  <a:cubicBezTo>
                    <a:pt x="4681" y="6460"/>
                    <a:pt x="4803" y="6430"/>
                    <a:pt x="4894" y="6400"/>
                  </a:cubicBezTo>
                  <a:cubicBezTo>
                    <a:pt x="4864" y="6278"/>
                    <a:pt x="4833" y="6157"/>
                    <a:pt x="4833" y="6005"/>
                  </a:cubicBezTo>
                  <a:cubicBezTo>
                    <a:pt x="4833" y="5944"/>
                    <a:pt x="4833" y="5883"/>
                    <a:pt x="4833" y="5822"/>
                  </a:cubicBezTo>
                  <a:cubicBezTo>
                    <a:pt x="4773" y="5366"/>
                    <a:pt x="4894" y="5214"/>
                    <a:pt x="5046" y="4971"/>
                  </a:cubicBezTo>
                  <a:cubicBezTo>
                    <a:pt x="5107" y="4880"/>
                    <a:pt x="5168" y="4819"/>
                    <a:pt x="5228" y="4698"/>
                  </a:cubicBezTo>
                  <a:lnTo>
                    <a:pt x="5289" y="4606"/>
                  </a:lnTo>
                  <a:cubicBezTo>
                    <a:pt x="5441" y="4333"/>
                    <a:pt x="5654" y="3998"/>
                    <a:pt x="5593" y="3725"/>
                  </a:cubicBezTo>
                  <a:cubicBezTo>
                    <a:pt x="5502" y="3239"/>
                    <a:pt x="5107" y="2752"/>
                    <a:pt x="4621" y="2600"/>
                  </a:cubicBezTo>
                  <a:cubicBezTo>
                    <a:pt x="4560" y="2661"/>
                    <a:pt x="4499" y="2752"/>
                    <a:pt x="4438" y="2843"/>
                  </a:cubicBezTo>
                  <a:cubicBezTo>
                    <a:pt x="4286" y="3087"/>
                    <a:pt x="4134" y="3299"/>
                    <a:pt x="3952" y="3299"/>
                  </a:cubicBezTo>
                  <a:cubicBezTo>
                    <a:pt x="3830" y="3299"/>
                    <a:pt x="3709" y="3239"/>
                    <a:pt x="3587" y="3087"/>
                  </a:cubicBezTo>
                  <a:cubicBezTo>
                    <a:pt x="3557" y="3026"/>
                    <a:pt x="3435" y="2387"/>
                    <a:pt x="3435" y="2387"/>
                  </a:cubicBezTo>
                  <a:cubicBezTo>
                    <a:pt x="3405" y="2144"/>
                    <a:pt x="3466" y="2053"/>
                    <a:pt x="3557" y="1932"/>
                  </a:cubicBezTo>
                  <a:cubicBezTo>
                    <a:pt x="3587" y="1840"/>
                    <a:pt x="3648" y="1780"/>
                    <a:pt x="3678" y="1628"/>
                  </a:cubicBezTo>
                  <a:cubicBezTo>
                    <a:pt x="3861" y="1020"/>
                    <a:pt x="3405" y="412"/>
                    <a:pt x="2888" y="138"/>
                  </a:cubicBezTo>
                  <a:cubicBezTo>
                    <a:pt x="2740" y="56"/>
                    <a:pt x="2494" y="0"/>
                    <a:pt x="2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99"/>
            <p:cNvSpPr/>
            <p:nvPr/>
          </p:nvSpPr>
          <p:spPr>
            <a:xfrm>
              <a:off x="3069819" y="2156186"/>
              <a:ext cx="306205" cy="336076"/>
            </a:xfrm>
            <a:custGeom>
              <a:avLst/>
              <a:gdLst/>
              <a:ahLst/>
              <a:cxnLst/>
              <a:rect l="l" t="t" r="r" b="b"/>
              <a:pathLst>
                <a:path w="6171" h="6773" extrusionOk="0">
                  <a:moveTo>
                    <a:pt x="5441" y="0"/>
                  </a:moveTo>
                  <a:lnTo>
                    <a:pt x="5381" y="31"/>
                  </a:lnTo>
                  <a:cubicBezTo>
                    <a:pt x="5137" y="183"/>
                    <a:pt x="4834" y="304"/>
                    <a:pt x="4560" y="395"/>
                  </a:cubicBezTo>
                  <a:cubicBezTo>
                    <a:pt x="4165" y="547"/>
                    <a:pt x="3739" y="730"/>
                    <a:pt x="3496" y="973"/>
                  </a:cubicBezTo>
                  <a:cubicBezTo>
                    <a:pt x="3319" y="1150"/>
                    <a:pt x="3003" y="1250"/>
                    <a:pt x="2720" y="1250"/>
                  </a:cubicBezTo>
                  <a:cubicBezTo>
                    <a:pt x="2564" y="1250"/>
                    <a:pt x="2418" y="1220"/>
                    <a:pt x="2311" y="1155"/>
                  </a:cubicBezTo>
                  <a:cubicBezTo>
                    <a:pt x="2219" y="1094"/>
                    <a:pt x="2128" y="1034"/>
                    <a:pt x="2098" y="973"/>
                  </a:cubicBezTo>
                  <a:cubicBezTo>
                    <a:pt x="1976" y="1034"/>
                    <a:pt x="1885" y="1064"/>
                    <a:pt x="1764" y="1094"/>
                  </a:cubicBezTo>
                  <a:cubicBezTo>
                    <a:pt x="1703" y="1125"/>
                    <a:pt x="1642" y="1125"/>
                    <a:pt x="1581" y="1155"/>
                  </a:cubicBezTo>
                  <a:cubicBezTo>
                    <a:pt x="1399" y="1216"/>
                    <a:pt x="1247" y="1277"/>
                    <a:pt x="1064" y="1307"/>
                  </a:cubicBezTo>
                  <a:lnTo>
                    <a:pt x="1004" y="1307"/>
                  </a:lnTo>
                  <a:cubicBezTo>
                    <a:pt x="852" y="1368"/>
                    <a:pt x="669" y="1398"/>
                    <a:pt x="517" y="1429"/>
                  </a:cubicBezTo>
                  <a:cubicBezTo>
                    <a:pt x="457" y="1459"/>
                    <a:pt x="396" y="1459"/>
                    <a:pt x="335" y="1490"/>
                  </a:cubicBezTo>
                  <a:cubicBezTo>
                    <a:pt x="213" y="1490"/>
                    <a:pt x="122" y="1520"/>
                    <a:pt x="1" y="1550"/>
                  </a:cubicBezTo>
                  <a:lnTo>
                    <a:pt x="183" y="2645"/>
                  </a:lnTo>
                  <a:lnTo>
                    <a:pt x="669" y="6079"/>
                  </a:lnTo>
                  <a:lnTo>
                    <a:pt x="760" y="6079"/>
                  </a:lnTo>
                  <a:lnTo>
                    <a:pt x="852" y="6049"/>
                  </a:lnTo>
                  <a:lnTo>
                    <a:pt x="1064" y="6049"/>
                  </a:lnTo>
                  <a:cubicBezTo>
                    <a:pt x="1095" y="6079"/>
                    <a:pt x="1156" y="6079"/>
                    <a:pt x="1186" y="6110"/>
                  </a:cubicBezTo>
                  <a:lnTo>
                    <a:pt x="1247" y="6110"/>
                  </a:lnTo>
                  <a:cubicBezTo>
                    <a:pt x="1277" y="6140"/>
                    <a:pt x="1338" y="6171"/>
                    <a:pt x="1368" y="6201"/>
                  </a:cubicBezTo>
                  <a:cubicBezTo>
                    <a:pt x="1460" y="6292"/>
                    <a:pt x="1490" y="6353"/>
                    <a:pt x="1551" y="6444"/>
                  </a:cubicBezTo>
                  <a:cubicBezTo>
                    <a:pt x="1581" y="6505"/>
                    <a:pt x="1581" y="6535"/>
                    <a:pt x="1612" y="6596"/>
                  </a:cubicBezTo>
                  <a:cubicBezTo>
                    <a:pt x="1687" y="6671"/>
                    <a:pt x="1782" y="6726"/>
                    <a:pt x="1865" y="6726"/>
                  </a:cubicBezTo>
                  <a:cubicBezTo>
                    <a:pt x="1882" y="6726"/>
                    <a:pt x="1899" y="6723"/>
                    <a:pt x="1916" y="6718"/>
                  </a:cubicBezTo>
                  <a:cubicBezTo>
                    <a:pt x="1946" y="6718"/>
                    <a:pt x="1976" y="6687"/>
                    <a:pt x="2037" y="6657"/>
                  </a:cubicBezTo>
                  <a:cubicBezTo>
                    <a:pt x="2068" y="6596"/>
                    <a:pt x="2128" y="6535"/>
                    <a:pt x="2219" y="6535"/>
                  </a:cubicBezTo>
                  <a:lnTo>
                    <a:pt x="2341" y="6535"/>
                  </a:lnTo>
                  <a:lnTo>
                    <a:pt x="2371" y="6566"/>
                  </a:lnTo>
                  <a:lnTo>
                    <a:pt x="2432" y="6566"/>
                  </a:lnTo>
                  <a:lnTo>
                    <a:pt x="2463" y="6596"/>
                  </a:lnTo>
                  <a:lnTo>
                    <a:pt x="2493" y="6626"/>
                  </a:lnTo>
                  <a:lnTo>
                    <a:pt x="2584" y="6657"/>
                  </a:lnTo>
                  <a:cubicBezTo>
                    <a:pt x="2650" y="6723"/>
                    <a:pt x="2716" y="6772"/>
                    <a:pt x="2759" y="6772"/>
                  </a:cubicBezTo>
                  <a:cubicBezTo>
                    <a:pt x="2775" y="6772"/>
                    <a:pt x="2789" y="6765"/>
                    <a:pt x="2797" y="6748"/>
                  </a:cubicBezTo>
                  <a:cubicBezTo>
                    <a:pt x="2827" y="6748"/>
                    <a:pt x="2858" y="6687"/>
                    <a:pt x="2888" y="6657"/>
                  </a:cubicBezTo>
                  <a:cubicBezTo>
                    <a:pt x="2919" y="6596"/>
                    <a:pt x="2949" y="6535"/>
                    <a:pt x="3010" y="6505"/>
                  </a:cubicBezTo>
                  <a:cubicBezTo>
                    <a:pt x="3054" y="6471"/>
                    <a:pt x="3099" y="6458"/>
                    <a:pt x="3142" y="6458"/>
                  </a:cubicBezTo>
                  <a:cubicBezTo>
                    <a:pt x="3217" y="6458"/>
                    <a:pt x="3286" y="6497"/>
                    <a:pt x="3344" y="6535"/>
                  </a:cubicBezTo>
                  <a:lnTo>
                    <a:pt x="3435" y="6626"/>
                  </a:lnTo>
                  <a:lnTo>
                    <a:pt x="3466" y="6626"/>
                  </a:lnTo>
                  <a:lnTo>
                    <a:pt x="3466" y="6657"/>
                  </a:lnTo>
                  <a:cubicBezTo>
                    <a:pt x="3496" y="6687"/>
                    <a:pt x="3527" y="6718"/>
                    <a:pt x="3587" y="6748"/>
                  </a:cubicBezTo>
                  <a:lnTo>
                    <a:pt x="3648" y="6748"/>
                  </a:lnTo>
                  <a:cubicBezTo>
                    <a:pt x="3671" y="6756"/>
                    <a:pt x="3696" y="6759"/>
                    <a:pt x="3721" y="6759"/>
                  </a:cubicBezTo>
                  <a:cubicBezTo>
                    <a:pt x="3796" y="6759"/>
                    <a:pt x="3876" y="6725"/>
                    <a:pt x="3922" y="6657"/>
                  </a:cubicBezTo>
                  <a:cubicBezTo>
                    <a:pt x="4043" y="6566"/>
                    <a:pt x="4074" y="6414"/>
                    <a:pt x="4074" y="6292"/>
                  </a:cubicBezTo>
                  <a:cubicBezTo>
                    <a:pt x="4104" y="6262"/>
                    <a:pt x="4104" y="6231"/>
                    <a:pt x="4104" y="6171"/>
                  </a:cubicBezTo>
                  <a:cubicBezTo>
                    <a:pt x="4104" y="5988"/>
                    <a:pt x="4134" y="5775"/>
                    <a:pt x="4317" y="5654"/>
                  </a:cubicBezTo>
                  <a:cubicBezTo>
                    <a:pt x="4378" y="5623"/>
                    <a:pt x="4469" y="5593"/>
                    <a:pt x="4530" y="5593"/>
                  </a:cubicBezTo>
                  <a:lnTo>
                    <a:pt x="4621" y="5593"/>
                  </a:lnTo>
                  <a:cubicBezTo>
                    <a:pt x="4834" y="5563"/>
                    <a:pt x="5016" y="5411"/>
                    <a:pt x="5107" y="5198"/>
                  </a:cubicBezTo>
                  <a:cubicBezTo>
                    <a:pt x="5137" y="5167"/>
                    <a:pt x="5137" y="5107"/>
                    <a:pt x="5168" y="5046"/>
                  </a:cubicBezTo>
                  <a:cubicBezTo>
                    <a:pt x="5168" y="4985"/>
                    <a:pt x="5198" y="4924"/>
                    <a:pt x="5229" y="4863"/>
                  </a:cubicBezTo>
                  <a:cubicBezTo>
                    <a:pt x="5289" y="4742"/>
                    <a:pt x="5381" y="4620"/>
                    <a:pt x="5472" y="4499"/>
                  </a:cubicBezTo>
                  <a:lnTo>
                    <a:pt x="5533" y="4438"/>
                  </a:lnTo>
                  <a:cubicBezTo>
                    <a:pt x="5624" y="4316"/>
                    <a:pt x="5715" y="4164"/>
                    <a:pt x="5806" y="4012"/>
                  </a:cubicBezTo>
                  <a:cubicBezTo>
                    <a:pt x="5867" y="3952"/>
                    <a:pt x="5897" y="3860"/>
                    <a:pt x="5958" y="3800"/>
                  </a:cubicBezTo>
                  <a:cubicBezTo>
                    <a:pt x="5989" y="3708"/>
                    <a:pt x="6049" y="3648"/>
                    <a:pt x="6080" y="3587"/>
                  </a:cubicBezTo>
                  <a:lnTo>
                    <a:pt x="6080" y="3556"/>
                  </a:lnTo>
                  <a:cubicBezTo>
                    <a:pt x="6110" y="3496"/>
                    <a:pt x="6141" y="3435"/>
                    <a:pt x="6141" y="3405"/>
                  </a:cubicBezTo>
                  <a:cubicBezTo>
                    <a:pt x="6171" y="3313"/>
                    <a:pt x="6141" y="3222"/>
                    <a:pt x="6141" y="3161"/>
                  </a:cubicBezTo>
                  <a:lnTo>
                    <a:pt x="5806" y="1733"/>
                  </a:lnTo>
                  <a:cubicBezTo>
                    <a:pt x="5745" y="1459"/>
                    <a:pt x="5654" y="1186"/>
                    <a:pt x="5593" y="882"/>
                  </a:cubicBezTo>
                  <a:lnTo>
                    <a:pt x="5593" y="851"/>
                  </a:lnTo>
                  <a:cubicBezTo>
                    <a:pt x="5533" y="578"/>
                    <a:pt x="5472" y="304"/>
                    <a:pt x="5441" y="61"/>
                  </a:cubicBezTo>
                  <a:lnTo>
                    <a:pt x="5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99"/>
            <p:cNvSpPr/>
            <p:nvPr/>
          </p:nvSpPr>
          <p:spPr>
            <a:xfrm>
              <a:off x="3804351" y="1946539"/>
              <a:ext cx="205179" cy="129756"/>
            </a:xfrm>
            <a:custGeom>
              <a:avLst/>
              <a:gdLst/>
              <a:ahLst/>
              <a:cxnLst/>
              <a:rect l="l" t="t" r="r" b="b"/>
              <a:pathLst>
                <a:path w="4135" h="2615" extrusionOk="0">
                  <a:moveTo>
                    <a:pt x="2858" y="0"/>
                  </a:moveTo>
                  <a:cubicBezTo>
                    <a:pt x="2797" y="31"/>
                    <a:pt x="2736" y="61"/>
                    <a:pt x="2675" y="61"/>
                  </a:cubicBezTo>
                  <a:cubicBezTo>
                    <a:pt x="2584" y="91"/>
                    <a:pt x="2523" y="122"/>
                    <a:pt x="2462" y="122"/>
                  </a:cubicBezTo>
                  <a:cubicBezTo>
                    <a:pt x="2371" y="152"/>
                    <a:pt x="2280" y="183"/>
                    <a:pt x="2158" y="213"/>
                  </a:cubicBezTo>
                  <a:cubicBezTo>
                    <a:pt x="2098" y="213"/>
                    <a:pt x="2037" y="243"/>
                    <a:pt x="1976" y="274"/>
                  </a:cubicBezTo>
                  <a:cubicBezTo>
                    <a:pt x="1885" y="304"/>
                    <a:pt x="1763" y="304"/>
                    <a:pt x="1642" y="335"/>
                  </a:cubicBezTo>
                  <a:cubicBezTo>
                    <a:pt x="1581" y="365"/>
                    <a:pt x="1550" y="365"/>
                    <a:pt x="1490" y="395"/>
                  </a:cubicBezTo>
                  <a:cubicBezTo>
                    <a:pt x="1307" y="426"/>
                    <a:pt x="1125" y="487"/>
                    <a:pt x="943" y="517"/>
                  </a:cubicBezTo>
                  <a:lnTo>
                    <a:pt x="882" y="517"/>
                  </a:lnTo>
                  <a:lnTo>
                    <a:pt x="882" y="487"/>
                  </a:lnTo>
                  <a:lnTo>
                    <a:pt x="821" y="517"/>
                  </a:lnTo>
                  <a:cubicBezTo>
                    <a:pt x="699" y="547"/>
                    <a:pt x="578" y="608"/>
                    <a:pt x="456" y="639"/>
                  </a:cubicBezTo>
                  <a:lnTo>
                    <a:pt x="426" y="639"/>
                  </a:lnTo>
                  <a:cubicBezTo>
                    <a:pt x="274" y="669"/>
                    <a:pt x="122" y="699"/>
                    <a:pt x="0" y="730"/>
                  </a:cubicBezTo>
                  <a:cubicBezTo>
                    <a:pt x="0" y="791"/>
                    <a:pt x="0" y="851"/>
                    <a:pt x="0" y="912"/>
                  </a:cubicBezTo>
                  <a:cubicBezTo>
                    <a:pt x="31" y="973"/>
                    <a:pt x="31" y="1034"/>
                    <a:pt x="31" y="1094"/>
                  </a:cubicBezTo>
                  <a:cubicBezTo>
                    <a:pt x="31" y="1155"/>
                    <a:pt x="61" y="1246"/>
                    <a:pt x="61" y="1307"/>
                  </a:cubicBezTo>
                  <a:cubicBezTo>
                    <a:pt x="61" y="1368"/>
                    <a:pt x="61" y="1429"/>
                    <a:pt x="61" y="1459"/>
                  </a:cubicBezTo>
                  <a:cubicBezTo>
                    <a:pt x="61" y="1550"/>
                    <a:pt x="61" y="1642"/>
                    <a:pt x="61" y="1733"/>
                  </a:cubicBezTo>
                  <a:cubicBezTo>
                    <a:pt x="61" y="1763"/>
                    <a:pt x="61" y="1824"/>
                    <a:pt x="61" y="1854"/>
                  </a:cubicBezTo>
                  <a:cubicBezTo>
                    <a:pt x="31" y="1976"/>
                    <a:pt x="31" y="2098"/>
                    <a:pt x="31" y="2219"/>
                  </a:cubicBezTo>
                  <a:lnTo>
                    <a:pt x="31" y="2249"/>
                  </a:lnTo>
                  <a:cubicBezTo>
                    <a:pt x="699" y="2128"/>
                    <a:pt x="1368" y="1915"/>
                    <a:pt x="2006" y="1702"/>
                  </a:cubicBezTo>
                  <a:cubicBezTo>
                    <a:pt x="2098" y="1672"/>
                    <a:pt x="2189" y="1642"/>
                    <a:pt x="2280" y="1611"/>
                  </a:cubicBezTo>
                  <a:lnTo>
                    <a:pt x="2341" y="1581"/>
                  </a:lnTo>
                  <a:lnTo>
                    <a:pt x="2402" y="1550"/>
                  </a:lnTo>
                  <a:cubicBezTo>
                    <a:pt x="2493" y="1520"/>
                    <a:pt x="2584" y="1490"/>
                    <a:pt x="2675" y="1490"/>
                  </a:cubicBezTo>
                  <a:lnTo>
                    <a:pt x="2706" y="1459"/>
                  </a:lnTo>
                  <a:lnTo>
                    <a:pt x="2888" y="1459"/>
                  </a:lnTo>
                  <a:cubicBezTo>
                    <a:pt x="2949" y="1490"/>
                    <a:pt x="2979" y="1550"/>
                    <a:pt x="2979" y="1611"/>
                  </a:cubicBezTo>
                  <a:lnTo>
                    <a:pt x="3465" y="2614"/>
                  </a:lnTo>
                  <a:cubicBezTo>
                    <a:pt x="3739" y="2553"/>
                    <a:pt x="4104" y="2493"/>
                    <a:pt x="4134" y="2249"/>
                  </a:cubicBezTo>
                  <a:cubicBezTo>
                    <a:pt x="4134" y="2158"/>
                    <a:pt x="3891" y="1794"/>
                    <a:pt x="3800" y="1642"/>
                  </a:cubicBezTo>
                  <a:cubicBezTo>
                    <a:pt x="3739" y="1581"/>
                    <a:pt x="3678" y="1490"/>
                    <a:pt x="3648" y="1459"/>
                  </a:cubicBezTo>
                  <a:cubicBezTo>
                    <a:pt x="3617" y="1368"/>
                    <a:pt x="3557" y="1277"/>
                    <a:pt x="3496" y="1155"/>
                  </a:cubicBezTo>
                  <a:cubicBezTo>
                    <a:pt x="3435" y="1003"/>
                    <a:pt x="3344" y="821"/>
                    <a:pt x="3283" y="760"/>
                  </a:cubicBezTo>
                  <a:cubicBezTo>
                    <a:pt x="3192" y="639"/>
                    <a:pt x="3131" y="578"/>
                    <a:pt x="3070" y="547"/>
                  </a:cubicBezTo>
                  <a:cubicBezTo>
                    <a:pt x="2979" y="456"/>
                    <a:pt x="2918" y="426"/>
                    <a:pt x="2888" y="152"/>
                  </a:cubicBezTo>
                  <a:cubicBezTo>
                    <a:pt x="2888" y="91"/>
                    <a:pt x="2858" y="61"/>
                    <a:pt x="2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99"/>
            <p:cNvSpPr/>
            <p:nvPr/>
          </p:nvSpPr>
          <p:spPr>
            <a:xfrm>
              <a:off x="3388084" y="1788149"/>
              <a:ext cx="434423" cy="372597"/>
            </a:xfrm>
            <a:custGeom>
              <a:avLst/>
              <a:gdLst/>
              <a:ahLst/>
              <a:cxnLst/>
              <a:rect l="l" t="t" r="r" b="b"/>
              <a:pathLst>
                <a:path w="8755" h="7509" extrusionOk="0">
                  <a:moveTo>
                    <a:pt x="7113" y="1"/>
                  </a:moveTo>
                  <a:cubicBezTo>
                    <a:pt x="6718" y="153"/>
                    <a:pt x="6383" y="274"/>
                    <a:pt x="6049" y="457"/>
                  </a:cubicBezTo>
                  <a:cubicBezTo>
                    <a:pt x="5958" y="487"/>
                    <a:pt x="5836" y="548"/>
                    <a:pt x="5714" y="578"/>
                  </a:cubicBezTo>
                  <a:cubicBezTo>
                    <a:pt x="5319" y="761"/>
                    <a:pt x="4742" y="1004"/>
                    <a:pt x="4620" y="1308"/>
                  </a:cubicBezTo>
                  <a:cubicBezTo>
                    <a:pt x="4559" y="1429"/>
                    <a:pt x="4590" y="1581"/>
                    <a:pt x="4590" y="1764"/>
                  </a:cubicBezTo>
                  <a:cubicBezTo>
                    <a:pt x="4590" y="1916"/>
                    <a:pt x="4620" y="2098"/>
                    <a:pt x="4559" y="2250"/>
                  </a:cubicBezTo>
                  <a:lnTo>
                    <a:pt x="4529" y="2311"/>
                  </a:lnTo>
                  <a:lnTo>
                    <a:pt x="4499" y="2311"/>
                  </a:lnTo>
                  <a:cubicBezTo>
                    <a:pt x="4438" y="2311"/>
                    <a:pt x="4407" y="2311"/>
                    <a:pt x="4407" y="2341"/>
                  </a:cubicBezTo>
                  <a:cubicBezTo>
                    <a:pt x="4255" y="2493"/>
                    <a:pt x="4316" y="3101"/>
                    <a:pt x="4347" y="3466"/>
                  </a:cubicBezTo>
                  <a:cubicBezTo>
                    <a:pt x="4347" y="3587"/>
                    <a:pt x="4377" y="3709"/>
                    <a:pt x="4377" y="3800"/>
                  </a:cubicBezTo>
                  <a:lnTo>
                    <a:pt x="4377" y="3831"/>
                  </a:lnTo>
                  <a:lnTo>
                    <a:pt x="4316" y="3861"/>
                  </a:lnTo>
                  <a:cubicBezTo>
                    <a:pt x="4073" y="3952"/>
                    <a:pt x="3830" y="4074"/>
                    <a:pt x="3587" y="4226"/>
                  </a:cubicBezTo>
                  <a:cubicBezTo>
                    <a:pt x="3174" y="4473"/>
                    <a:pt x="2737" y="4721"/>
                    <a:pt x="2207" y="4721"/>
                  </a:cubicBezTo>
                  <a:cubicBezTo>
                    <a:pt x="2152" y="4721"/>
                    <a:pt x="2095" y="4718"/>
                    <a:pt x="2037" y="4712"/>
                  </a:cubicBezTo>
                  <a:cubicBezTo>
                    <a:pt x="1882" y="4695"/>
                    <a:pt x="1738" y="4683"/>
                    <a:pt x="1598" y="4683"/>
                  </a:cubicBezTo>
                  <a:cubicBezTo>
                    <a:pt x="1240" y="4683"/>
                    <a:pt x="910" y="4763"/>
                    <a:pt x="517" y="5046"/>
                  </a:cubicBezTo>
                  <a:cubicBezTo>
                    <a:pt x="517" y="5077"/>
                    <a:pt x="486" y="5107"/>
                    <a:pt x="426" y="5107"/>
                  </a:cubicBezTo>
                  <a:cubicBezTo>
                    <a:pt x="395" y="5138"/>
                    <a:pt x="304" y="5168"/>
                    <a:pt x="304" y="5198"/>
                  </a:cubicBezTo>
                  <a:cubicBezTo>
                    <a:pt x="274" y="5259"/>
                    <a:pt x="274" y="5290"/>
                    <a:pt x="274" y="5320"/>
                  </a:cubicBezTo>
                  <a:cubicBezTo>
                    <a:pt x="304" y="5320"/>
                    <a:pt x="334" y="5381"/>
                    <a:pt x="365" y="5472"/>
                  </a:cubicBezTo>
                  <a:cubicBezTo>
                    <a:pt x="365" y="5593"/>
                    <a:pt x="395" y="5685"/>
                    <a:pt x="426" y="5776"/>
                  </a:cubicBezTo>
                  <a:cubicBezTo>
                    <a:pt x="486" y="5989"/>
                    <a:pt x="547" y="6141"/>
                    <a:pt x="334" y="6445"/>
                  </a:cubicBezTo>
                  <a:cubicBezTo>
                    <a:pt x="243" y="6536"/>
                    <a:pt x="152" y="6657"/>
                    <a:pt x="0" y="6779"/>
                  </a:cubicBezTo>
                  <a:lnTo>
                    <a:pt x="61" y="6931"/>
                  </a:lnTo>
                  <a:lnTo>
                    <a:pt x="91" y="6992"/>
                  </a:lnTo>
                  <a:cubicBezTo>
                    <a:pt x="122" y="7083"/>
                    <a:pt x="152" y="7174"/>
                    <a:pt x="182" y="7235"/>
                  </a:cubicBezTo>
                  <a:cubicBezTo>
                    <a:pt x="2067" y="6840"/>
                    <a:pt x="4043" y="6414"/>
                    <a:pt x="5988" y="6171"/>
                  </a:cubicBezTo>
                  <a:lnTo>
                    <a:pt x="6018" y="6141"/>
                  </a:lnTo>
                  <a:lnTo>
                    <a:pt x="6414" y="6809"/>
                  </a:lnTo>
                  <a:cubicBezTo>
                    <a:pt x="6444" y="6870"/>
                    <a:pt x="6474" y="6931"/>
                    <a:pt x="6505" y="6931"/>
                  </a:cubicBezTo>
                  <a:cubicBezTo>
                    <a:pt x="6523" y="6940"/>
                    <a:pt x="6538" y="6943"/>
                    <a:pt x="6551" y="6943"/>
                  </a:cubicBezTo>
                  <a:cubicBezTo>
                    <a:pt x="6583" y="6943"/>
                    <a:pt x="6605" y="6922"/>
                    <a:pt x="6626" y="6900"/>
                  </a:cubicBezTo>
                  <a:cubicBezTo>
                    <a:pt x="6687" y="6900"/>
                    <a:pt x="6718" y="6870"/>
                    <a:pt x="6748" y="6870"/>
                  </a:cubicBezTo>
                  <a:lnTo>
                    <a:pt x="6870" y="6870"/>
                  </a:lnTo>
                  <a:lnTo>
                    <a:pt x="6900" y="6900"/>
                  </a:lnTo>
                  <a:lnTo>
                    <a:pt x="6930" y="6900"/>
                  </a:lnTo>
                  <a:lnTo>
                    <a:pt x="7022" y="6961"/>
                  </a:lnTo>
                  <a:lnTo>
                    <a:pt x="7052" y="6961"/>
                  </a:lnTo>
                  <a:lnTo>
                    <a:pt x="7113" y="7022"/>
                  </a:lnTo>
                  <a:cubicBezTo>
                    <a:pt x="7173" y="7083"/>
                    <a:pt x="7234" y="7113"/>
                    <a:pt x="7295" y="7144"/>
                  </a:cubicBezTo>
                  <a:cubicBezTo>
                    <a:pt x="7356" y="7174"/>
                    <a:pt x="7447" y="7174"/>
                    <a:pt x="7538" y="7174"/>
                  </a:cubicBezTo>
                  <a:lnTo>
                    <a:pt x="7629" y="7174"/>
                  </a:lnTo>
                  <a:cubicBezTo>
                    <a:pt x="7690" y="7174"/>
                    <a:pt x="7781" y="7174"/>
                    <a:pt x="7873" y="7204"/>
                  </a:cubicBezTo>
                  <a:lnTo>
                    <a:pt x="7933" y="7235"/>
                  </a:lnTo>
                  <a:cubicBezTo>
                    <a:pt x="7994" y="7235"/>
                    <a:pt x="8055" y="7235"/>
                    <a:pt x="8116" y="7265"/>
                  </a:cubicBezTo>
                  <a:lnTo>
                    <a:pt x="8237" y="7296"/>
                  </a:lnTo>
                  <a:cubicBezTo>
                    <a:pt x="8268" y="7326"/>
                    <a:pt x="8329" y="7356"/>
                    <a:pt x="8389" y="7387"/>
                  </a:cubicBezTo>
                  <a:cubicBezTo>
                    <a:pt x="8420" y="7387"/>
                    <a:pt x="8480" y="7417"/>
                    <a:pt x="8511" y="7448"/>
                  </a:cubicBezTo>
                  <a:cubicBezTo>
                    <a:pt x="8572" y="7478"/>
                    <a:pt x="8602" y="7478"/>
                    <a:pt x="8663" y="7508"/>
                  </a:cubicBezTo>
                  <a:lnTo>
                    <a:pt x="8754" y="7478"/>
                  </a:lnTo>
                  <a:lnTo>
                    <a:pt x="8602" y="6900"/>
                  </a:lnTo>
                  <a:cubicBezTo>
                    <a:pt x="8541" y="6748"/>
                    <a:pt x="8511" y="6597"/>
                    <a:pt x="8541" y="6414"/>
                  </a:cubicBezTo>
                  <a:lnTo>
                    <a:pt x="8541" y="6323"/>
                  </a:lnTo>
                  <a:cubicBezTo>
                    <a:pt x="8572" y="6262"/>
                    <a:pt x="8572" y="6171"/>
                    <a:pt x="8572" y="6141"/>
                  </a:cubicBezTo>
                  <a:cubicBezTo>
                    <a:pt x="8541" y="6049"/>
                    <a:pt x="8511" y="5989"/>
                    <a:pt x="8450" y="5928"/>
                  </a:cubicBezTo>
                  <a:cubicBezTo>
                    <a:pt x="8420" y="5897"/>
                    <a:pt x="8389" y="5837"/>
                    <a:pt x="8359" y="5776"/>
                  </a:cubicBezTo>
                  <a:cubicBezTo>
                    <a:pt x="8329" y="5745"/>
                    <a:pt x="8329" y="5685"/>
                    <a:pt x="8298" y="5654"/>
                  </a:cubicBezTo>
                  <a:lnTo>
                    <a:pt x="8298" y="5624"/>
                  </a:lnTo>
                  <a:lnTo>
                    <a:pt x="8298" y="5593"/>
                  </a:lnTo>
                  <a:lnTo>
                    <a:pt x="8237" y="5593"/>
                  </a:lnTo>
                  <a:lnTo>
                    <a:pt x="8268" y="5502"/>
                  </a:lnTo>
                  <a:cubicBezTo>
                    <a:pt x="8268" y="5381"/>
                    <a:pt x="8298" y="5229"/>
                    <a:pt x="8298" y="5107"/>
                  </a:cubicBezTo>
                  <a:cubicBezTo>
                    <a:pt x="8298" y="5046"/>
                    <a:pt x="8298" y="5016"/>
                    <a:pt x="8298" y="4955"/>
                  </a:cubicBezTo>
                  <a:cubicBezTo>
                    <a:pt x="8298" y="4864"/>
                    <a:pt x="8298" y="4803"/>
                    <a:pt x="8298" y="4712"/>
                  </a:cubicBezTo>
                  <a:cubicBezTo>
                    <a:pt x="8298" y="4651"/>
                    <a:pt x="8298" y="4590"/>
                    <a:pt x="8298" y="4530"/>
                  </a:cubicBezTo>
                  <a:cubicBezTo>
                    <a:pt x="8298" y="4469"/>
                    <a:pt x="8298" y="4378"/>
                    <a:pt x="8298" y="4317"/>
                  </a:cubicBezTo>
                  <a:cubicBezTo>
                    <a:pt x="8298" y="4256"/>
                    <a:pt x="8268" y="4195"/>
                    <a:pt x="8268" y="4134"/>
                  </a:cubicBezTo>
                  <a:cubicBezTo>
                    <a:pt x="8268" y="4074"/>
                    <a:pt x="8268" y="4013"/>
                    <a:pt x="8237" y="3952"/>
                  </a:cubicBezTo>
                  <a:lnTo>
                    <a:pt x="8025" y="3952"/>
                  </a:lnTo>
                  <a:lnTo>
                    <a:pt x="7994" y="3922"/>
                  </a:lnTo>
                  <a:cubicBezTo>
                    <a:pt x="7903" y="3861"/>
                    <a:pt x="7903" y="3770"/>
                    <a:pt x="7903" y="3739"/>
                  </a:cubicBezTo>
                  <a:lnTo>
                    <a:pt x="7873" y="3527"/>
                  </a:lnTo>
                  <a:cubicBezTo>
                    <a:pt x="7842" y="2979"/>
                    <a:pt x="7812" y="2402"/>
                    <a:pt x="7447" y="2007"/>
                  </a:cubicBezTo>
                  <a:cubicBezTo>
                    <a:pt x="7356" y="1916"/>
                    <a:pt x="7234" y="1794"/>
                    <a:pt x="7295" y="1642"/>
                  </a:cubicBezTo>
                  <a:cubicBezTo>
                    <a:pt x="7295" y="1612"/>
                    <a:pt x="7325" y="1581"/>
                    <a:pt x="7356" y="1551"/>
                  </a:cubicBezTo>
                  <a:lnTo>
                    <a:pt x="7386" y="1520"/>
                  </a:lnTo>
                  <a:cubicBezTo>
                    <a:pt x="7477" y="1368"/>
                    <a:pt x="7477" y="1186"/>
                    <a:pt x="7447" y="1004"/>
                  </a:cubicBezTo>
                  <a:cubicBezTo>
                    <a:pt x="7417" y="943"/>
                    <a:pt x="7417" y="882"/>
                    <a:pt x="7386" y="821"/>
                  </a:cubicBezTo>
                  <a:lnTo>
                    <a:pt x="71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99"/>
            <p:cNvSpPr/>
            <p:nvPr/>
          </p:nvSpPr>
          <p:spPr>
            <a:xfrm>
              <a:off x="3345857" y="2100363"/>
              <a:ext cx="405743" cy="263978"/>
            </a:xfrm>
            <a:custGeom>
              <a:avLst/>
              <a:gdLst/>
              <a:ahLst/>
              <a:cxnLst/>
              <a:rect l="l" t="t" r="r" b="b"/>
              <a:pathLst>
                <a:path w="8177" h="5320" extrusionOk="0">
                  <a:moveTo>
                    <a:pt x="6778" y="1"/>
                  </a:moveTo>
                  <a:cubicBezTo>
                    <a:pt x="4833" y="244"/>
                    <a:pt x="2888" y="669"/>
                    <a:pt x="1003" y="1064"/>
                  </a:cubicBezTo>
                  <a:lnTo>
                    <a:pt x="942" y="1095"/>
                  </a:lnTo>
                  <a:lnTo>
                    <a:pt x="912" y="1034"/>
                  </a:lnTo>
                  <a:cubicBezTo>
                    <a:pt x="881" y="973"/>
                    <a:pt x="851" y="882"/>
                    <a:pt x="821" y="791"/>
                  </a:cubicBezTo>
                  <a:lnTo>
                    <a:pt x="790" y="700"/>
                  </a:lnTo>
                  <a:cubicBezTo>
                    <a:pt x="760" y="639"/>
                    <a:pt x="760" y="608"/>
                    <a:pt x="730" y="548"/>
                  </a:cubicBezTo>
                  <a:cubicBezTo>
                    <a:pt x="547" y="700"/>
                    <a:pt x="334" y="821"/>
                    <a:pt x="152" y="943"/>
                  </a:cubicBezTo>
                  <a:cubicBezTo>
                    <a:pt x="91" y="973"/>
                    <a:pt x="61" y="1004"/>
                    <a:pt x="0" y="1034"/>
                  </a:cubicBezTo>
                  <a:cubicBezTo>
                    <a:pt x="30" y="1125"/>
                    <a:pt x="30" y="1216"/>
                    <a:pt x="61" y="1308"/>
                  </a:cubicBezTo>
                  <a:cubicBezTo>
                    <a:pt x="61" y="1368"/>
                    <a:pt x="91" y="1399"/>
                    <a:pt x="91" y="1460"/>
                  </a:cubicBezTo>
                  <a:lnTo>
                    <a:pt x="152" y="1794"/>
                  </a:lnTo>
                  <a:cubicBezTo>
                    <a:pt x="152" y="1824"/>
                    <a:pt x="182" y="1855"/>
                    <a:pt x="182" y="1915"/>
                  </a:cubicBezTo>
                  <a:cubicBezTo>
                    <a:pt x="213" y="2037"/>
                    <a:pt x="243" y="2189"/>
                    <a:pt x="274" y="2311"/>
                  </a:cubicBezTo>
                  <a:lnTo>
                    <a:pt x="274" y="2371"/>
                  </a:lnTo>
                  <a:cubicBezTo>
                    <a:pt x="334" y="2523"/>
                    <a:pt x="365" y="2675"/>
                    <a:pt x="395" y="2827"/>
                  </a:cubicBezTo>
                  <a:lnTo>
                    <a:pt x="730" y="4256"/>
                  </a:lnTo>
                  <a:cubicBezTo>
                    <a:pt x="760" y="4347"/>
                    <a:pt x="760" y="4438"/>
                    <a:pt x="760" y="4530"/>
                  </a:cubicBezTo>
                  <a:cubicBezTo>
                    <a:pt x="730" y="4621"/>
                    <a:pt x="699" y="4712"/>
                    <a:pt x="669" y="4773"/>
                  </a:cubicBezTo>
                  <a:lnTo>
                    <a:pt x="638" y="4803"/>
                  </a:lnTo>
                  <a:lnTo>
                    <a:pt x="821" y="5320"/>
                  </a:lnTo>
                  <a:cubicBezTo>
                    <a:pt x="1277" y="5229"/>
                    <a:pt x="1733" y="5107"/>
                    <a:pt x="2189" y="5016"/>
                  </a:cubicBezTo>
                  <a:cubicBezTo>
                    <a:pt x="2736" y="4894"/>
                    <a:pt x="3313" y="4773"/>
                    <a:pt x="3860" y="4621"/>
                  </a:cubicBezTo>
                  <a:cubicBezTo>
                    <a:pt x="3921" y="4621"/>
                    <a:pt x="4012" y="4590"/>
                    <a:pt x="4103" y="4560"/>
                  </a:cubicBezTo>
                  <a:lnTo>
                    <a:pt x="4225" y="4530"/>
                  </a:lnTo>
                  <a:cubicBezTo>
                    <a:pt x="5350" y="4286"/>
                    <a:pt x="6535" y="4013"/>
                    <a:pt x="7660" y="3770"/>
                  </a:cubicBezTo>
                  <a:lnTo>
                    <a:pt x="8085" y="3131"/>
                  </a:lnTo>
                  <a:cubicBezTo>
                    <a:pt x="8116" y="3071"/>
                    <a:pt x="8146" y="3040"/>
                    <a:pt x="8176" y="2979"/>
                  </a:cubicBezTo>
                  <a:cubicBezTo>
                    <a:pt x="8176" y="2888"/>
                    <a:pt x="8146" y="2797"/>
                    <a:pt x="8085" y="2736"/>
                  </a:cubicBezTo>
                  <a:cubicBezTo>
                    <a:pt x="7994" y="2554"/>
                    <a:pt x="7842" y="2371"/>
                    <a:pt x="7660" y="2250"/>
                  </a:cubicBezTo>
                  <a:lnTo>
                    <a:pt x="7629" y="2250"/>
                  </a:lnTo>
                  <a:cubicBezTo>
                    <a:pt x="7569" y="2189"/>
                    <a:pt x="7508" y="2159"/>
                    <a:pt x="7447" y="2098"/>
                  </a:cubicBezTo>
                  <a:cubicBezTo>
                    <a:pt x="7295" y="1885"/>
                    <a:pt x="7417" y="1612"/>
                    <a:pt x="7508" y="1399"/>
                  </a:cubicBezTo>
                  <a:cubicBezTo>
                    <a:pt x="7569" y="1308"/>
                    <a:pt x="7599" y="1186"/>
                    <a:pt x="7660" y="1064"/>
                  </a:cubicBezTo>
                  <a:cubicBezTo>
                    <a:pt x="7660" y="1034"/>
                    <a:pt x="7660" y="1004"/>
                    <a:pt x="7690" y="973"/>
                  </a:cubicBezTo>
                  <a:cubicBezTo>
                    <a:pt x="7690" y="882"/>
                    <a:pt x="7721" y="821"/>
                    <a:pt x="7751" y="760"/>
                  </a:cubicBezTo>
                  <a:lnTo>
                    <a:pt x="7690" y="730"/>
                  </a:lnTo>
                  <a:lnTo>
                    <a:pt x="7629" y="730"/>
                  </a:lnTo>
                  <a:lnTo>
                    <a:pt x="7538" y="760"/>
                  </a:lnTo>
                  <a:cubicBezTo>
                    <a:pt x="7477" y="760"/>
                    <a:pt x="7386" y="791"/>
                    <a:pt x="7325" y="791"/>
                  </a:cubicBezTo>
                  <a:cubicBezTo>
                    <a:pt x="7234" y="760"/>
                    <a:pt x="7173" y="669"/>
                    <a:pt x="7113" y="578"/>
                  </a:cubicBezTo>
                  <a:lnTo>
                    <a:pt x="67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99"/>
            <p:cNvSpPr/>
            <p:nvPr/>
          </p:nvSpPr>
          <p:spPr>
            <a:xfrm>
              <a:off x="3454427" y="2335664"/>
              <a:ext cx="104103" cy="59147"/>
            </a:xfrm>
            <a:custGeom>
              <a:avLst/>
              <a:gdLst/>
              <a:ahLst/>
              <a:cxnLst/>
              <a:rect l="l" t="t" r="r" b="b"/>
              <a:pathLst>
                <a:path w="2098" h="1192" extrusionOk="0">
                  <a:moveTo>
                    <a:pt x="1733" y="0"/>
                  </a:moveTo>
                  <a:cubicBezTo>
                    <a:pt x="1642" y="31"/>
                    <a:pt x="1551" y="61"/>
                    <a:pt x="1460" y="91"/>
                  </a:cubicBezTo>
                  <a:cubicBezTo>
                    <a:pt x="1004" y="183"/>
                    <a:pt x="548" y="304"/>
                    <a:pt x="92" y="395"/>
                  </a:cubicBezTo>
                  <a:lnTo>
                    <a:pt x="1" y="426"/>
                  </a:lnTo>
                  <a:lnTo>
                    <a:pt x="61" y="943"/>
                  </a:lnTo>
                  <a:cubicBezTo>
                    <a:pt x="92" y="1034"/>
                    <a:pt x="122" y="1155"/>
                    <a:pt x="183" y="1186"/>
                  </a:cubicBezTo>
                  <a:cubicBezTo>
                    <a:pt x="195" y="1190"/>
                    <a:pt x="208" y="1192"/>
                    <a:pt x="221" y="1192"/>
                  </a:cubicBezTo>
                  <a:cubicBezTo>
                    <a:pt x="306" y="1192"/>
                    <a:pt x="404" y="1113"/>
                    <a:pt x="456" y="1034"/>
                  </a:cubicBezTo>
                  <a:lnTo>
                    <a:pt x="517" y="973"/>
                  </a:lnTo>
                  <a:cubicBezTo>
                    <a:pt x="578" y="882"/>
                    <a:pt x="669" y="760"/>
                    <a:pt x="791" y="730"/>
                  </a:cubicBezTo>
                  <a:cubicBezTo>
                    <a:pt x="882" y="699"/>
                    <a:pt x="1004" y="699"/>
                    <a:pt x="1095" y="699"/>
                  </a:cubicBezTo>
                  <a:lnTo>
                    <a:pt x="1125" y="730"/>
                  </a:lnTo>
                  <a:lnTo>
                    <a:pt x="1429" y="730"/>
                  </a:lnTo>
                  <a:lnTo>
                    <a:pt x="1520" y="699"/>
                  </a:lnTo>
                  <a:cubicBezTo>
                    <a:pt x="1611" y="699"/>
                    <a:pt x="1703" y="699"/>
                    <a:pt x="1794" y="669"/>
                  </a:cubicBezTo>
                  <a:cubicBezTo>
                    <a:pt x="1855" y="669"/>
                    <a:pt x="1915" y="639"/>
                    <a:pt x="1946" y="608"/>
                  </a:cubicBezTo>
                  <a:cubicBezTo>
                    <a:pt x="2007" y="578"/>
                    <a:pt x="2037" y="517"/>
                    <a:pt x="2067" y="426"/>
                  </a:cubicBezTo>
                  <a:lnTo>
                    <a:pt x="2098" y="365"/>
                  </a:lnTo>
                  <a:lnTo>
                    <a:pt x="2037" y="335"/>
                  </a:lnTo>
                  <a:cubicBezTo>
                    <a:pt x="1976" y="304"/>
                    <a:pt x="1915" y="243"/>
                    <a:pt x="1855" y="183"/>
                  </a:cubicBezTo>
                  <a:lnTo>
                    <a:pt x="1794" y="122"/>
                  </a:lnTo>
                  <a:cubicBezTo>
                    <a:pt x="1763" y="91"/>
                    <a:pt x="1763" y="61"/>
                    <a:pt x="1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99"/>
            <p:cNvSpPr/>
            <p:nvPr/>
          </p:nvSpPr>
          <p:spPr>
            <a:xfrm>
              <a:off x="3243292" y="2346233"/>
              <a:ext cx="289632" cy="256436"/>
            </a:xfrm>
            <a:custGeom>
              <a:avLst/>
              <a:gdLst/>
              <a:ahLst/>
              <a:cxnLst/>
              <a:rect l="l" t="t" r="r" b="b"/>
              <a:pathLst>
                <a:path w="5837" h="5168" extrusionOk="0">
                  <a:moveTo>
                    <a:pt x="2614" y="0"/>
                  </a:moveTo>
                  <a:cubicBezTo>
                    <a:pt x="2584" y="30"/>
                    <a:pt x="2553" y="91"/>
                    <a:pt x="2553" y="122"/>
                  </a:cubicBezTo>
                  <a:cubicBezTo>
                    <a:pt x="2523" y="182"/>
                    <a:pt x="2462" y="243"/>
                    <a:pt x="2432" y="304"/>
                  </a:cubicBezTo>
                  <a:cubicBezTo>
                    <a:pt x="2341" y="426"/>
                    <a:pt x="2249" y="578"/>
                    <a:pt x="2158" y="699"/>
                  </a:cubicBezTo>
                  <a:lnTo>
                    <a:pt x="2097" y="760"/>
                  </a:lnTo>
                  <a:cubicBezTo>
                    <a:pt x="2006" y="882"/>
                    <a:pt x="1915" y="973"/>
                    <a:pt x="1854" y="1094"/>
                  </a:cubicBezTo>
                  <a:cubicBezTo>
                    <a:pt x="1854" y="1155"/>
                    <a:pt x="1824" y="1185"/>
                    <a:pt x="1824" y="1246"/>
                  </a:cubicBezTo>
                  <a:cubicBezTo>
                    <a:pt x="1793" y="1307"/>
                    <a:pt x="1763" y="1368"/>
                    <a:pt x="1763" y="1429"/>
                  </a:cubicBezTo>
                  <a:cubicBezTo>
                    <a:pt x="1641" y="1672"/>
                    <a:pt x="1398" y="1854"/>
                    <a:pt x="1155" y="1885"/>
                  </a:cubicBezTo>
                  <a:lnTo>
                    <a:pt x="1064" y="1915"/>
                  </a:lnTo>
                  <a:cubicBezTo>
                    <a:pt x="1003" y="1915"/>
                    <a:pt x="942" y="1915"/>
                    <a:pt x="912" y="1945"/>
                  </a:cubicBezTo>
                  <a:cubicBezTo>
                    <a:pt x="790" y="2006"/>
                    <a:pt x="760" y="2189"/>
                    <a:pt x="760" y="2371"/>
                  </a:cubicBezTo>
                  <a:cubicBezTo>
                    <a:pt x="730" y="2401"/>
                    <a:pt x="730" y="2432"/>
                    <a:pt x="730" y="2462"/>
                  </a:cubicBezTo>
                  <a:cubicBezTo>
                    <a:pt x="730" y="2614"/>
                    <a:pt x="669" y="2796"/>
                    <a:pt x="547" y="2918"/>
                  </a:cubicBezTo>
                  <a:cubicBezTo>
                    <a:pt x="443" y="3022"/>
                    <a:pt x="311" y="3069"/>
                    <a:pt x="189" y="3069"/>
                  </a:cubicBezTo>
                  <a:cubicBezTo>
                    <a:pt x="133" y="3069"/>
                    <a:pt x="79" y="3059"/>
                    <a:pt x="31" y="3040"/>
                  </a:cubicBezTo>
                  <a:lnTo>
                    <a:pt x="0" y="3009"/>
                  </a:lnTo>
                  <a:lnTo>
                    <a:pt x="0" y="3009"/>
                  </a:lnTo>
                  <a:cubicBezTo>
                    <a:pt x="31" y="3100"/>
                    <a:pt x="31" y="3161"/>
                    <a:pt x="31" y="3222"/>
                  </a:cubicBezTo>
                  <a:cubicBezTo>
                    <a:pt x="31" y="3252"/>
                    <a:pt x="31" y="3313"/>
                    <a:pt x="61" y="3344"/>
                  </a:cubicBezTo>
                  <a:cubicBezTo>
                    <a:pt x="91" y="3496"/>
                    <a:pt x="122" y="3617"/>
                    <a:pt x="182" y="3769"/>
                  </a:cubicBezTo>
                  <a:cubicBezTo>
                    <a:pt x="274" y="4012"/>
                    <a:pt x="426" y="4195"/>
                    <a:pt x="578" y="4286"/>
                  </a:cubicBezTo>
                  <a:cubicBezTo>
                    <a:pt x="638" y="4316"/>
                    <a:pt x="669" y="4347"/>
                    <a:pt x="730" y="4377"/>
                  </a:cubicBezTo>
                  <a:cubicBezTo>
                    <a:pt x="790" y="4407"/>
                    <a:pt x="821" y="4438"/>
                    <a:pt x="882" y="4468"/>
                  </a:cubicBezTo>
                  <a:cubicBezTo>
                    <a:pt x="942" y="4499"/>
                    <a:pt x="1003" y="4529"/>
                    <a:pt x="1064" y="4590"/>
                  </a:cubicBezTo>
                  <a:lnTo>
                    <a:pt x="1125" y="4651"/>
                  </a:lnTo>
                  <a:lnTo>
                    <a:pt x="1186" y="4711"/>
                  </a:lnTo>
                  <a:lnTo>
                    <a:pt x="1216" y="4742"/>
                  </a:lnTo>
                  <a:cubicBezTo>
                    <a:pt x="1307" y="4833"/>
                    <a:pt x="1398" y="4924"/>
                    <a:pt x="1490" y="5015"/>
                  </a:cubicBezTo>
                  <a:cubicBezTo>
                    <a:pt x="1641" y="5106"/>
                    <a:pt x="1824" y="5167"/>
                    <a:pt x="2006" y="5167"/>
                  </a:cubicBezTo>
                  <a:cubicBezTo>
                    <a:pt x="2189" y="5167"/>
                    <a:pt x="2371" y="5137"/>
                    <a:pt x="2523" y="5076"/>
                  </a:cubicBezTo>
                  <a:lnTo>
                    <a:pt x="3587" y="4803"/>
                  </a:lnTo>
                  <a:cubicBezTo>
                    <a:pt x="3678" y="4772"/>
                    <a:pt x="3769" y="4772"/>
                    <a:pt x="3800" y="4681"/>
                  </a:cubicBezTo>
                  <a:cubicBezTo>
                    <a:pt x="3860" y="4620"/>
                    <a:pt x="3860" y="4529"/>
                    <a:pt x="3860" y="4438"/>
                  </a:cubicBezTo>
                  <a:lnTo>
                    <a:pt x="3891" y="3100"/>
                  </a:lnTo>
                  <a:cubicBezTo>
                    <a:pt x="3891" y="2827"/>
                    <a:pt x="3982" y="2492"/>
                    <a:pt x="4256" y="2492"/>
                  </a:cubicBezTo>
                  <a:lnTo>
                    <a:pt x="4468" y="2492"/>
                  </a:lnTo>
                  <a:lnTo>
                    <a:pt x="4529" y="2462"/>
                  </a:lnTo>
                  <a:cubicBezTo>
                    <a:pt x="4559" y="2371"/>
                    <a:pt x="4529" y="2249"/>
                    <a:pt x="4499" y="2158"/>
                  </a:cubicBezTo>
                  <a:lnTo>
                    <a:pt x="4438" y="2037"/>
                  </a:lnTo>
                  <a:lnTo>
                    <a:pt x="4559" y="2067"/>
                  </a:lnTo>
                  <a:cubicBezTo>
                    <a:pt x="4576" y="2070"/>
                    <a:pt x="4592" y="2072"/>
                    <a:pt x="4608" y="2072"/>
                  </a:cubicBezTo>
                  <a:cubicBezTo>
                    <a:pt x="4749" y="2072"/>
                    <a:pt x="4903" y="1963"/>
                    <a:pt x="4985" y="1854"/>
                  </a:cubicBezTo>
                  <a:cubicBezTo>
                    <a:pt x="5015" y="1824"/>
                    <a:pt x="5046" y="1763"/>
                    <a:pt x="5107" y="1702"/>
                  </a:cubicBezTo>
                  <a:cubicBezTo>
                    <a:pt x="5167" y="1611"/>
                    <a:pt x="5228" y="1489"/>
                    <a:pt x="5319" y="1398"/>
                  </a:cubicBezTo>
                  <a:cubicBezTo>
                    <a:pt x="5380" y="1368"/>
                    <a:pt x="5441" y="1337"/>
                    <a:pt x="5471" y="1307"/>
                  </a:cubicBezTo>
                  <a:cubicBezTo>
                    <a:pt x="5532" y="1277"/>
                    <a:pt x="5593" y="1246"/>
                    <a:pt x="5623" y="1185"/>
                  </a:cubicBezTo>
                  <a:cubicBezTo>
                    <a:pt x="5654" y="1155"/>
                    <a:pt x="5684" y="1125"/>
                    <a:pt x="5715" y="1094"/>
                  </a:cubicBezTo>
                  <a:lnTo>
                    <a:pt x="5745" y="1033"/>
                  </a:lnTo>
                  <a:lnTo>
                    <a:pt x="5806" y="942"/>
                  </a:lnTo>
                  <a:lnTo>
                    <a:pt x="5806" y="882"/>
                  </a:lnTo>
                  <a:cubicBezTo>
                    <a:pt x="5806" y="851"/>
                    <a:pt x="5836" y="821"/>
                    <a:pt x="5836" y="790"/>
                  </a:cubicBezTo>
                  <a:lnTo>
                    <a:pt x="5836" y="699"/>
                  </a:lnTo>
                  <a:lnTo>
                    <a:pt x="5836" y="638"/>
                  </a:lnTo>
                  <a:lnTo>
                    <a:pt x="5319" y="638"/>
                  </a:lnTo>
                  <a:cubicBezTo>
                    <a:pt x="5279" y="638"/>
                    <a:pt x="5225" y="625"/>
                    <a:pt x="5175" y="625"/>
                  </a:cubicBezTo>
                  <a:cubicBezTo>
                    <a:pt x="5150" y="625"/>
                    <a:pt x="5127" y="628"/>
                    <a:pt x="5107" y="638"/>
                  </a:cubicBezTo>
                  <a:cubicBezTo>
                    <a:pt x="5015" y="669"/>
                    <a:pt x="4955" y="760"/>
                    <a:pt x="4894" y="851"/>
                  </a:cubicBezTo>
                  <a:lnTo>
                    <a:pt x="4833" y="912"/>
                  </a:lnTo>
                  <a:lnTo>
                    <a:pt x="4742" y="1003"/>
                  </a:lnTo>
                  <a:lnTo>
                    <a:pt x="4711" y="1033"/>
                  </a:lnTo>
                  <a:lnTo>
                    <a:pt x="4651" y="1064"/>
                  </a:lnTo>
                  <a:lnTo>
                    <a:pt x="4590" y="1094"/>
                  </a:lnTo>
                  <a:lnTo>
                    <a:pt x="4499" y="1094"/>
                  </a:lnTo>
                  <a:cubicBezTo>
                    <a:pt x="4438" y="1094"/>
                    <a:pt x="4407" y="1094"/>
                    <a:pt x="4377" y="1064"/>
                  </a:cubicBezTo>
                  <a:cubicBezTo>
                    <a:pt x="4256" y="1003"/>
                    <a:pt x="4225" y="882"/>
                    <a:pt x="4195" y="730"/>
                  </a:cubicBezTo>
                  <a:lnTo>
                    <a:pt x="4104" y="243"/>
                  </a:lnTo>
                  <a:cubicBezTo>
                    <a:pt x="3678" y="334"/>
                    <a:pt x="3283" y="426"/>
                    <a:pt x="2857" y="517"/>
                  </a:cubicBezTo>
                  <a:lnTo>
                    <a:pt x="2797" y="517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99"/>
            <p:cNvSpPr/>
            <p:nvPr/>
          </p:nvSpPr>
          <p:spPr>
            <a:xfrm>
              <a:off x="2792292" y="2463835"/>
              <a:ext cx="503792" cy="257974"/>
            </a:xfrm>
            <a:custGeom>
              <a:avLst/>
              <a:gdLst/>
              <a:ahLst/>
              <a:cxnLst/>
              <a:rect l="l" t="t" r="r" b="b"/>
              <a:pathLst>
                <a:path w="10153" h="5199" extrusionOk="0">
                  <a:moveTo>
                    <a:pt x="6353" y="1"/>
                  </a:moveTo>
                  <a:lnTo>
                    <a:pt x="6293" y="31"/>
                  </a:lnTo>
                  <a:lnTo>
                    <a:pt x="6323" y="305"/>
                  </a:lnTo>
                  <a:cubicBezTo>
                    <a:pt x="6323" y="396"/>
                    <a:pt x="6353" y="518"/>
                    <a:pt x="6262" y="609"/>
                  </a:cubicBezTo>
                  <a:cubicBezTo>
                    <a:pt x="6202" y="670"/>
                    <a:pt x="6110" y="700"/>
                    <a:pt x="6050" y="700"/>
                  </a:cubicBezTo>
                  <a:cubicBezTo>
                    <a:pt x="5989" y="700"/>
                    <a:pt x="5958" y="730"/>
                    <a:pt x="5928" y="730"/>
                  </a:cubicBezTo>
                  <a:cubicBezTo>
                    <a:pt x="5806" y="791"/>
                    <a:pt x="5746" y="913"/>
                    <a:pt x="5685" y="1065"/>
                  </a:cubicBezTo>
                  <a:cubicBezTo>
                    <a:pt x="5563" y="1369"/>
                    <a:pt x="5350" y="1764"/>
                    <a:pt x="4955" y="1916"/>
                  </a:cubicBezTo>
                  <a:cubicBezTo>
                    <a:pt x="4834" y="1977"/>
                    <a:pt x="4682" y="2007"/>
                    <a:pt x="4530" y="2037"/>
                  </a:cubicBezTo>
                  <a:cubicBezTo>
                    <a:pt x="4317" y="2068"/>
                    <a:pt x="4104" y="2098"/>
                    <a:pt x="3983" y="2250"/>
                  </a:cubicBezTo>
                  <a:cubicBezTo>
                    <a:pt x="3952" y="2281"/>
                    <a:pt x="3891" y="2341"/>
                    <a:pt x="3861" y="2402"/>
                  </a:cubicBezTo>
                  <a:cubicBezTo>
                    <a:pt x="3770" y="2524"/>
                    <a:pt x="3679" y="2676"/>
                    <a:pt x="3527" y="2676"/>
                  </a:cubicBezTo>
                  <a:cubicBezTo>
                    <a:pt x="3506" y="2686"/>
                    <a:pt x="3486" y="2689"/>
                    <a:pt x="3466" y="2689"/>
                  </a:cubicBezTo>
                  <a:cubicBezTo>
                    <a:pt x="3425" y="2689"/>
                    <a:pt x="3385" y="2676"/>
                    <a:pt x="3344" y="2676"/>
                  </a:cubicBezTo>
                  <a:lnTo>
                    <a:pt x="3192" y="2676"/>
                  </a:lnTo>
                  <a:lnTo>
                    <a:pt x="3101" y="2736"/>
                  </a:lnTo>
                  <a:lnTo>
                    <a:pt x="3040" y="2797"/>
                  </a:lnTo>
                  <a:cubicBezTo>
                    <a:pt x="3010" y="2797"/>
                    <a:pt x="2949" y="2828"/>
                    <a:pt x="2919" y="2828"/>
                  </a:cubicBezTo>
                  <a:lnTo>
                    <a:pt x="2736" y="2828"/>
                  </a:lnTo>
                  <a:cubicBezTo>
                    <a:pt x="2706" y="2828"/>
                    <a:pt x="2645" y="2797"/>
                    <a:pt x="2615" y="2797"/>
                  </a:cubicBezTo>
                  <a:lnTo>
                    <a:pt x="2584" y="2767"/>
                  </a:lnTo>
                  <a:cubicBezTo>
                    <a:pt x="2554" y="2767"/>
                    <a:pt x="2493" y="2736"/>
                    <a:pt x="2463" y="2706"/>
                  </a:cubicBezTo>
                  <a:lnTo>
                    <a:pt x="2432" y="2676"/>
                  </a:lnTo>
                  <a:lnTo>
                    <a:pt x="2372" y="2736"/>
                  </a:lnTo>
                  <a:lnTo>
                    <a:pt x="2341" y="2767"/>
                  </a:lnTo>
                  <a:lnTo>
                    <a:pt x="2280" y="2797"/>
                  </a:lnTo>
                  <a:cubicBezTo>
                    <a:pt x="2250" y="2828"/>
                    <a:pt x="2250" y="2858"/>
                    <a:pt x="2220" y="2919"/>
                  </a:cubicBezTo>
                  <a:cubicBezTo>
                    <a:pt x="2220" y="2949"/>
                    <a:pt x="2189" y="3010"/>
                    <a:pt x="2159" y="3040"/>
                  </a:cubicBezTo>
                  <a:cubicBezTo>
                    <a:pt x="2098" y="3132"/>
                    <a:pt x="1977" y="3162"/>
                    <a:pt x="1885" y="3192"/>
                  </a:cubicBezTo>
                  <a:cubicBezTo>
                    <a:pt x="1825" y="3192"/>
                    <a:pt x="1764" y="3223"/>
                    <a:pt x="1703" y="3253"/>
                  </a:cubicBezTo>
                  <a:cubicBezTo>
                    <a:pt x="1612" y="3314"/>
                    <a:pt x="1581" y="3405"/>
                    <a:pt x="1581" y="3557"/>
                  </a:cubicBezTo>
                  <a:cubicBezTo>
                    <a:pt x="1551" y="3648"/>
                    <a:pt x="1521" y="3770"/>
                    <a:pt x="1460" y="3861"/>
                  </a:cubicBezTo>
                  <a:cubicBezTo>
                    <a:pt x="1369" y="4013"/>
                    <a:pt x="1186" y="4104"/>
                    <a:pt x="943" y="4135"/>
                  </a:cubicBezTo>
                  <a:lnTo>
                    <a:pt x="670" y="4135"/>
                  </a:lnTo>
                  <a:cubicBezTo>
                    <a:pt x="578" y="4104"/>
                    <a:pt x="487" y="4104"/>
                    <a:pt x="396" y="4104"/>
                  </a:cubicBezTo>
                  <a:cubicBezTo>
                    <a:pt x="335" y="4104"/>
                    <a:pt x="244" y="4135"/>
                    <a:pt x="153" y="4165"/>
                  </a:cubicBezTo>
                  <a:lnTo>
                    <a:pt x="92" y="4195"/>
                  </a:lnTo>
                  <a:lnTo>
                    <a:pt x="1" y="4226"/>
                  </a:lnTo>
                  <a:cubicBezTo>
                    <a:pt x="31" y="4226"/>
                    <a:pt x="62" y="4256"/>
                    <a:pt x="122" y="4256"/>
                  </a:cubicBezTo>
                  <a:cubicBezTo>
                    <a:pt x="274" y="4287"/>
                    <a:pt x="396" y="4347"/>
                    <a:pt x="487" y="4469"/>
                  </a:cubicBezTo>
                  <a:cubicBezTo>
                    <a:pt x="578" y="4591"/>
                    <a:pt x="548" y="4743"/>
                    <a:pt x="518" y="4895"/>
                  </a:cubicBezTo>
                  <a:cubicBezTo>
                    <a:pt x="518" y="4986"/>
                    <a:pt x="487" y="5077"/>
                    <a:pt x="487" y="5168"/>
                  </a:cubicBezTo>
                  <a:lnTo>
                    <a:pt x="457" y="5199"/>
                  </a:lnTo>
                  <a:lnTo>
                    <a:pt x="1581" y="5199"/>
                  </a:lnTo>
                  <a:cubicBezTo>
                    <a:pt x="1703" y="5199"/>
                    <a:pt x="1855" y="5168"/>
                    <a:pt x="1977" y="5168"/>
                  </a:cubicBezTo>
                  <a:cubicBezTo>
                    <a:pt x="2372" y="5107"/>
                    <a:pt x="2736" y="5047"/>
                    <a:pt x="3071" y="4955"/>
                  </a:cubicBezTo>
                  <a:lnTo>
                    <a:pt x="5381" y="4499"/>
                  </a:lnTo>
                  <a:cubicBezTo>
                    <a:pt x="6019" y="4347"/>
                    <a:pt x="6688" y="4226"/>
                    <a:pt x="7357" y="4104"/>
                  </a:cubicBezTo>
                  <a:cubicBezTo>
                    <a:pt x="7721" y="4044"/>
                    <a:pt x="8086" y="4013"/>
                    <a:pt x="8420" y="3952"/>
                  </a:cubicBezTo>
                  <a:lnTo>
                    <a:pt x="8481" y="3952"/>
                  </a:lnTo>
                  <a:cubicBezTo>
                    <a:pt x="8785" y="3922"/>
                    <a:pt x="9089" y="3892"/>
                    <a:pt x="9363" y="3861"/>
                  </a:cubicBezTo>
                  <a:lnTo>
                    <a:pt x="10153" y="2402"/>
                  </a:lnTo>
                  <a:lnTo>
                    <a:pt x="10123" y="2372"/>
                  </a:lnTo>
                  <a:lnTo>
                    <a:pt x="10062" y="2311"/>
                  </a:lnTo>
                  <a:cubicBezTo>
                    <a:pt x="10001" y="2281"/>
                    <a:pt x="9971" y="2250"/>
                    <a:pt x="9910" y="2189"/>
                  </a:cubicBezTo>
                  <a:cubicBezTo>
                    <a:pt x="9849" y="2189"/>
                    <a:pt x="9819" y="2159"/>
                    <a:pt x="9758" y="2129"/>
                  </a:cubicBezTo>
                  <a:cubicBezTo>
                    <a:pt x="9697" y="2098"/>
                    <a:pt x="9667" y="2068"/>
                    <a:pt x="9606" y="2037"/>
                  </a:cubicBezTo>
                  <a:cubicBezTo>
                    <a:pt x="9423" y="1916"/>
                    <a:pt x="9271" y="1733"/>
                    <a:pt x="9150" y="1429"/>
                  </a:cubicBezTo>
                  <a:cubicBezTo>
                    <a:pt x="9089" y="1308"/>
                    <a:pt x="9028" y="1156"/>
                    <a:pt x="8998" y="974"/>
                  </a:cubicBezTo>
                  <a:cubicBezTo>
                    <a:pt x="8998" y="943"/>
                    <a:pt x="8998" y="882"/>
                    <a:pt x="8998" y="822"/>
                  </a:cubicBezTo>
                  <a:cubicBezTo>
                    <a:pt x="8968" y="730"/>
                    <a:pt x="8968" y="639"/>
                    <a:pt x="8968" y="518"/>
                  </a:cubicBezTo>
                  <a:lnTo>
                    <a:pt x="8876" y="457"/>
                  </a:lnTo>
                  <a:cubicBezTo>
                    <a:pt x="8832" y="412"/>
                    <a:pt x="8787" y="384"/>
                    <a:pt x="8743" y="384"/>
                  </a:cubicBezTo>
                  <a:cubicBezTo>
                    <a:pt x="8727" y="384"/>
                    <a:pt x="8710" y="388"/>
                    <a:pt x="8694" y="396"/>
                  </a:cubicBezTo>
                  <a:cubicBezTo>
                    <a:pt x="8664" y="426"/>
                    <a:pt x="8633" y="457"/>
                    <a:pt x="8603" y="518"/>
                  </a:cubicBezTo>
                  <a:cubicBezTo>
                    <a:pt x="8572" y="578"/>
                    <a:pt x="8542" y="639"/>
                    <a:pt x="8481" y="670"/>
                  </a:cubicBezTo>
                  <a:lnTo>
                    <a:pt x="8390" y="700"/>
                  </a:lnTo>
                  <a:lnTo>
                    <a:pt x="8268" y="700"/>
                  </a:lnTo>
                  <a:lnTo>
                    <a:pt x="8268" y="670"/>
                  </a:lnTo>
                  <a:lnTo>
                    <a:pt x="8177" y="639"/>
                  </a:lnTo>
                  <a:lnTo>
                    <a:pt x="8086" y="578"/>
                  </a:lnTo>
                  <a:cubicBezTo>
                    <a:pt x="8025" y="518"/>
                    <a:pt x="7964" y="487"/>
                    <a:pt x="7904" y="457"/>
                  </a:cubicBezTo>
                  <a:lnTo>
                    <a:pt x="7843" y="457"/>
                  </a:lnTo>
                  <a:cubicBezTo>
                    <a:pt x="7782" y="487"/>
                    <a:pt x="7752" y="518"/>
                    <a:pt x="7721" y="548"/>
                  </a:cubicBezTo>
                  <a:cubicBezTo>
                    <a:pt x="7661" y="578"/>
                    <a:pt x="7630" y="639"/>
                    <a:pt x="7569" y="639"/>
                  </a:cubicBezTo>
                  <a:cubicBezTo>
                    <a:pt x="7526" y="661"/>
                    <a:pt x="7482" y="671"/>
                    <a:pt x="7440" y="671"/>
                  </a:cubicBezTo>
                  <a:cubicBezTo>
                    <a:pt x="7305" y="671"/>
                    <a:pt x="7183" y="573"/>
                    <a:pt x="7113" y="457"/>
                  </a:cubicBezTo>
                  <a:cubicBezTo>
                    <a:pt x="7083" y="426"/>
                    <a:pt x="7053" y="366"/>
                    <a:pt x="7022" y="305"/>
                  </a:cubicBezTo>
                  <a:cubicBezTo>
                    <a:pt x="6961" y="244"/>
                    <a:pt x="6931" y="183"/>
                    <a:pt x="6870" y="122"/>
                  </a:cubicBezTo>
                  <a:cubicBezTo>
                    <a:pt x="6840" y="92"/>
                    <a:pt x="6809" y="62"/>
                    <a:pt x="6749" y="31"/>
                  </a:cubicBezTo>
                  <a:lnTo>
                    <a:pt x="6718" y="31"/>
                  </a:lnTo>
                  <a:lnTo>
                    <a:pt x="6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99"/>
            <p:cNvSpPr/>
            <p:nvPr/>
          </p:nvSpPr>
          <p:spPr>
            <a:xfrm>
              <a:off x="3264381" y="2587539"/>
              <a:ext cx="131295" cy="66392"/>
            </a:xfrm>
            <a:custGeom>
              <a:avLst/>
              <a:gdLst/>
              <a:ahLst/>
              <a:cxnLst/>
              <a:rect l="l" t="t" r="r" b="b"/>
              <a:pathLst>
                <a:path w="2646" h="1338" extrusionOk="0">
                  <a:moveTo>
                    <a:pt x="761" y="0"/>
                  </a:moveTo>
                  <a:lnTo>
                    <a:pt x="1" y="1338"/>
                  </a:lnTo>
                  <a:cubicBezTo>
                    <a:pt x="305" y="1307"/>
                    <a:pt x="609" y="1247"/>
                    <a:pt x="913" y="1216"/>
                  </a:cubicBezTo>
                  <a:lnTo>
                    <a:pt x="973" y="1216"/>
                  </a:lnTo>
                  <a:cubicBezTo>
                    <a:pt x="1277" y="1186"/>
                    <a:pt x="1612" y="1125"/>
                    <a:pt x="1916" y="1095"/>
                  </a:cubicBezTo>
                  <a:cubicBezTo>
                    <a:pt x="2037" y="1064"/>
                    <a:pt x="2159" y="1034"/>
                    <a:pt x="2280" y="1034"/>
                  </a:cubicBezTo>
                  <a:cubicBezTo>
                    <a:pt x="2311" y="943"/>
                    <a:pt x="2372" y="821"/>
                    <a:pt x="2402" y="730"/>
                  </a:cubicBezTo>
                  <a:cubicBezTo>
                    <a:pt x="2493" y="578"/>
                    <a:pt x="2554" y="395"/>
                    <a:pt x="2645" y="243"/>
                  </a:cubicBezTo>
                  <a:lnTo>
                    <a:pt x="2645" y="243"/>
                  </a:lnTo>
                  <a:lnTo>
                    <a:pt x="2159" y="365"/>
                  </a:lnTo>
                  <a:cubicBezTo>
                    <a:pt x="2068" y="365"/>
                    <a:pt x="1976" y="395"/>
                    <a:pt x="1885" y="426"/>
                  </a:cubicBezTo>
                  <a:lnTo>
                    <a:pt x="1824" y="426"/>
                  </a:lnTo>
                  <a:cubicBezTo>
                    <a:pt x="1764" y="426"/>
                    <a:pt x="1703" y="456"/>
                    <a:pt x="1612" y="456"/>
                  </a:cubicBezTo>
                  <a:lnTo>
                    <a:pt x="1581" y="456"/>
                  </a:lnTo>
                  <a:cubicBezTo>
                    <a:pt x="1368" y="456"/>
                    <a:pt x="1186" y="365"/>
                    <a:pt x="1004" y="243"/>
                  </a:cubicBezTo>
                  <a:cubicBezTo>
                    <a:pt x="943" y="213"/>
                    <a:pt x="913" y="183"/>
                    <a:pt x="852" y="122"/>
                  </a:cubicBezTo>
                  <a:lnTo>
                    <a:pt x="821" y="61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99"/>
            <p:cNvSpPr/>
            <p:nvPr/>
          </p:nvSpPr>
          <p:spPr>
            <a:xfrm>
              <a:off x="3385058" y="2356753"/>
              <a:ext cx="366543" cy="280601"/>
            </a:xfrm>
            <a:custGeom>
              <a:avLst/>
              <a:gdLst/>
              <a:ahLst/>
              <a:cxnLst/>
              <a:rect l="l" t="t" r="r" b="b"/>
              <a:pathLst>
                <a:path w="7387" h="5655" extrusionOk="0">
                  <a:moveTo>
                    <a:pt x="3617" y="1"/>
                  </a:moveTo>
                  <a:lnTo>
                    <a:pt x="3587" y="92"/>
                  </a:lnTo>
                  <a:cubicBezTo>
                    <a:pt x="3557" y="153"/>
                    <a:pt x="3496" y="244"/>
                    <a:pt x="3435" y="274"/>
                  </a:cubicBezTo>
                  <a:cubicBezTo>
                    <a:pt x="3374" y="335"/>
                    <a:pt x="3283" y="366"/>
                    <a:pt x="3222" y="366"/>
                  </a:cubicBezTo>
                  <a:lnTo>
                    <a:pt x="3131" y="396"/>
                  </a:lnTo>
                  <a:cubicBezTo>
                    <a:pt x="3131" y="426"/>
                    <a:pt x="3131" y="457"/>
                    <a:pt x="3131" y="487"/>
                  </a:cubicBezTo>
                  <a:lnTo>
                    <a:pt x="3131" y="609"/>
                  </a:lnTo>
                  <a:cubicBezTo>
                    <a:pt x="3101" y="639"/>
                    <a:pt x="3101" y="670"/>
                    <a:pt x="3101" y="730"/>
                  </a:cubicBezTo>
                  <a:lnTo>
                    <a:pt x="3070" y="791"/>
                  </a:lnTo>
                  <a:cubicBezTo>
                    <a:pt x="3070" y="821"/>
                    <a:pt x="3040" y="882"/>
                    <a:pt x="3009" y="913"/>
                  </a:cubicBezTo>
                  <a:lnTo>
                    <a:pt x="2979" y="973"/>
                  </a:lnTo>
                  <a:cubicBezTo>
                    <a:pt x="2949" y="1004"/>
                    <a:pt x="2918" y="1065"/>
                    <a:pt x="2888" y="1095"/>
                  </a:cubicBezTo>
                  <a:cubicBezTo>
                    <a:pt x="2827" y="1156"/>
                    <a:pt x="2766" y="1186"/>
                    <a:pt x="2706" y="1217"/>
                  </a:cubicBezTo>
                  <a:cubicBezTo>
                    <a:pt x="2675" y="1247"/>
                    <a:pt x="2614" y="1277"/>
                    <a:pt x="2584" y="1308"/>
                  </a:cubicBezTo>
                  <a:cubicBezTo>
                    <a:pt x="2493" y="1369"/>
                    <a:pt x="2432" y="1460"/>
                    <a:pt x="2371" y="1581"/>
                  </a:cubicBezTo>
                  <a:cubicBezTo>
                    <a:pt x="2341" y="1642"/>
                    <a:pt x="2280" y="1673"/>
                    <a:pt x="2250" y="1733"/>
                  </a:cubicBezTo>
                  <a:cubicBezTo>
                    <a:pt x="2158" y="1855"/>
                    <a:pt x="1976" y="2007"/>
                    <a:pt x="1824" y="2007"/>
                  </a:cubicBezTo>
                  <a:cubicBezTo>
                    <a:pt x="1824" y="2098"/>
                    <a:pt x="1854" y="2189"/>
                    <a:pt x="1794" y="2311"/>
                  </a:cubicBezTo>
                  <a:cubicBezTo>
                    <a:pt x="1763" y="2341"/>
                    <a:pt x="1733" y="2402"/>
                    <a:pt x="1672" y="2402"/>
                  </a:cubicBezTo>
                  <a:cubicBezTo>
                    <a:pt x="1611" y="2432"/>
                    <a:pt x="1550" y="2432"/>
                    <a:pt x="1490" y="2432"/>
                  </a:cubicBezTo>
                  <a:lnTo>
                    <a:pt x="1429" y="2402"/>
                  </a:lnTo>
                  <a:cubicBezTo>
                    <a:pt x="1247" y="2432"/>
                    <a:pt x="1186" y="2676"/>
                    <a:pt x="1186" y="2919"/>
                  </a:cubicBezTo>
                  <a:lnTo>
                    <a:pt x="1155" y="4226"/>
                  </a:lnTo>
                  <a:cubicBezTo>
                    <a:pt x="1155" y="4347"/>
                    <a:pt x="1155" y="4469"/>
                    <a:pt x="1095" y="4560"/>
                  </a:cubicBezTo>
                  <a:cubicBezTo>
                    <a:pt x="1003" y="4682"/>
                    <a:pt x="882" y="4712"/>
                    <a:pt x="760" y="4743"/>
                  </a:cubicBezTo>
                  <a:lnTo>
                    <a:pt x="365" y="4834"/>
                  </a:lnTo>
                  <a:cubicBezTo>
                    <a:pt x="274" y="5046"/>
                    <a:pt x="183" y="5229"/>
                    <a:pt x="91" y="5442"/>
                  </a:cubicBezTo>
                  <a:cubicBezTo>
                    <a:pt x="61" y="5502"/>
                    <a:pt x="31" y="5594"/>
                    <a:pt x="0" y="5654"/>
                  </a:cubicBezTo>
                  <a:cubicBezTo>
                    <a:pt x="304" y="5594"/>
                    <a:pt x="639" y="5563"/>
                    <a:pt x="943" y="5502"/>
                  </a:cubicBezTo>
                  <a:cubicBezTo>
                    <a:pt x="1216" y="5472"/>
                    <a:pt x="1459" y="5411"/>
                    <a:pt x="1733" y="5381"/>
                  </a:cubicBezTo>
                  <a:cubicBezTo>
                    <a:pt x="2189" y="5290"/>
                    <a:pt x="2614" y="5198"/>
                    <a:pt x="3070" y="5107"/>
                  </a:cubicBezTo>
                  <a:cubicBezTo>
                    <a:pt x="3283" y="5077"/>
                    <a:pt x="3465" y="5046"/>
                    <a:pt x="3678" y="4986"/>
                  </a:cubicBezTo>
                  <a:cubicBezTo>
                    <a:pt x="4256" y="4894"/>
                    <a:pt x="4833" y="4743"/>
                    <a:pt x="5411" y="4621"/>
                  </a:cubicBezTo>
                  <a:cubicBezTo>
                    <a:pt x="5472" y="4621"/>
                    <a:pt x="5532" y="4621"/>
                    <a:pt x="5593" y="4591"/>
                  </a:cubicBezTo>
                  <a:cubicBezTo>
                    <a:pt x="6201" y="4469"/>
                    <a:pt x="6809" y="4317"/>
                    <a:pt x="7386" y="4195"/>
                  </a:cubicBezTo>
                  <a:cubicBezTo>
                    <a:pt x="7326" y="4135"/>
                    <a:pt x="7265" y="4104"/>
                    <a:pt x="7204" y="4104"/>
                  </a:cubicBezTo>
                  <a:cubicBezTo>
                    <a:pt x="7113" y="4074"/>
                    <a:pt x="7052" y="4043"/>
                    <a:pt x="6931" y="3922"/>
                  </a:cubicBezTo>
                  <a:cubicBezTo>
                    <a:pt x="6870" y="3861"/>
                    <a:pt x="6687" y="3527"/>
                    <a:pt x="6657" y="3436"/>
                  </a:cubicBezTo>
                  <a:cubicBezTo>
                    <a:pt x="6596" y="3253"/>
                    <a:pt x="6566" y="3132"/>
                    <a:pt x="6535" y="3010"/>
                  </a:cubicBezTo>
                  <a:cubicBezTo>
                    <a:pt x="6475" y="2676"/>
                    <a:pt x="6444" y="2554"/>
                    <a:pt x="5897" y="2432"/>
                  </a:cubicBezTo>
                  <a:cubicBezTo>
                    <a:pt x="5806" y="2402"/>
                    <a:pt x="5684" y="2372"/>
                    <a:pt x="5532" y="2372"/>
                  </a:cubicBezTo>
                  <a:cubicBezTo>
                    <a:pt x="5168" y="2341"/>
                    <a:pt x="4772" y="2311"/>
                    <a:pt x="4620" y="2037"/>
                  </a:cubicBezTo>
                  <a:cubicBezTo>
                    <a:pt x="4529" y="1916"/>
                    <a:pt x="4560" y="1733"/>
                    <a:pt x="4681" y="1521"/>
                  </a:cubicBezTo>
                  <a:lnTo>
                    <a:pt x="4681" y="1460"/>
                  </a:lnTo>
                  <a:lnTo>
                    <a:pt x="4742" y="1460"/>
                  </a:lnTo>
                  <a:cubicBezTo>
                    <a:pt x="4772" y="1475"/>
                    <a:pt x="4810" y="1483"/>
                    <a:pt x="4856" y="1483"/>
                  </a:cubicBezTo>
                  <a:cubicBezTo>
                    <a:pt x="4902" y="1483"/>
                    <a:pt x="4955" y="1475"/>
                    <a:pt x="5016" y="1460"/>
                  </a:cubicBezTo>
                  <a:cubicBezTo>
                    <a:pt x="5016" y="1399"/>
                    <a:pt x="5016" y="1338"/>
                    <a:pt x="4985" y="1308"/>
                  </a:cubicBezTo>
                  <a:lnTo>
                    <a:pt x="4985" y="1247"/>
                  </a:lnTo>
                  <a:cubicBezTo>
                    <a:pt x="4985" y="1217"/>
                    <a:pt x="5016" y="1156"/>
                    <a:pt x="5016" y="1095"/>
                  </a:cubicBezTo>
                  <a:cubicBezTo>
                    <a:pt x="5046" y="1065"/>
                    <a:pt x="5046" y="1004"/>
                    <a:pt x="5076" y="973"/>
                  </a:cubicBezTo>
                  <a:cubicBezTo>
                    <a:pt x="5107" y="882"/>
                    <a:pt x="5168" y="821"/>
                    <a:pt x="5137" y="761"/>
                  </a:cubicBezTo>
                  <a:cubicBezTo>
                    <a:pt x="5107" y="639"/>
                    <a:pt x="4955" y="578"/>
                    <a:pt x="4772" y="578"/>
                  </a:cubicBezTo>
                  <a:cubicBezTo>
                    <a:pt x="4620" y="578"/>
                    <a:pt x="4347" y="578"/>
                    <a:pt x="4256" y="396"/>
                  </a:cubicBezTo>
                  <a:cubicBezTo>
                    <a:pt x="4225" y="335"/>
                    <a:pt x="4225" y="305"/>
                    <a:pt x="4195" y="244"/>
                  </a:cubicBezTo>
                  <a:cubicBezTo>
                    <a:pt x="4195" y="153"/>
                    <a:pt x="4165" y="122"/>
                    <a:pt x="4134" y="92"/>
                  </a:cubicBezTo>
                  <a:lnTo>
                    <a:pt x="4073" y="92"/>
                  </a:lnTo>
                  <a:cubicBezTo>
                    <a:pt x="3952" y="62"/>
                    <a:pt x="3861" y="62"/>
                    <a:pt x="3769" y="31"/>
                  </a:cubicBezTo>
                  <a:lnTo>
                    <a:pt x="36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99"/>
            <p:cNvSpPr/>
            <p:nvPr/>
          </p:nvSpPr>
          <p:spPr>
            <a:xfrm>
              <a:off x="1294597" y="1917858"/>
              <a:ext cx="487219" cy="395223"/>
            </a:xfrm>
            <a:custGeom>
              <a:avLst/>
              <a:gdLst/>
              <a:ahLst/>
              <a:cxnLst/>
              <a:rect l="l" t="t" r="r" b="b"/>
              <a:pathLst>
                <a:path w="9819" h="7965" extrusionOk="0">
                  <a:moveTo>
                    <a:pt x="670" y="1"/>
                  </a:moveTo>
                  <a:cubicBezTo>
                    <a:pt x="670" y="122"/>
                    <a:pt x="670" y="213"/>
                    <a:pt x="639" y="335"/>
                  </a:cubicBezTo>
                  <a:cubicBezTo>
                    <a:pt x="639" y="457"/>
                    <a:pt x="639" y="578"/>
                    <a:pt x="639" y="700"/>
                  </a:cubicBezTo>
                  <a:lnTo>
                    <a:pt x="639" y="791"/>
                  </a:lnTo>
                  <a:lnTo>
                    <a:pt x="548" y="791"/>
                  </a:lnTo>
                  <a:cubicBezTo>
                    <a:pt x="518" y="1095"/>
                    <a:pt x="487" y="1399"/>
                    <a:pt x="457" y="1703"/>
                  </a:cubicBezTo>
                  <a:cubicBezTo>
                    <a:pt x="457" y="1855"/>
                    <a:pt x="457" y="2007"/>
                    <a:pt x="426" y="2128"/>
                  </a:cubicBezTo>
                  <a:lnTo>
                    <a:pt x="396" y="2554"/>
                  </a:lnTo>
                  <a:cubicBezTo>
                    <a:pt x="366" y="2888"/>
                    <a:pt x="335" y="3192"/>
                    <a:pt x="305" y="3496"/>
                  </a:cubicBezTo>
                  <a:cubicBezTo>
                    <a:pt x="274" y="3679"/>
                    <a:pt x="244" y="3831"/>
                    <a:pt x="244" y="4013"/>
                  </a:cubicBezTo>
                  <a:cubicBezTo>
                    <a:pt x="244" y="4104"/>
                    <a:pt x="214" y="4195"/>
                    <a:pt x="214" y="4286"/>
                  </a:cubicBezTo>
                  <a:cubicBezTo>
                    <a:pt x="214" y="4408"/>
                    <a:pt x="183" y="4530"/>
                    <a:pt x="183" y="4651"/>
                  </a:cubicBezTo>
                  <a:lnTo>
                    <a:pt x="122" y="5259"/>
                  </a:lnTo>
                  <a:cubicBezTo>
                    <a:pt x="122" y="5350"/>
                    <a:pt x="92" y="5411"/>
                    <a:pt x="92" y="5502"/>
                  </a:cubicBezTo>
                  <a:cubicBezTo>
                    <a:pt x="62" y="5776"/>
                    <a:pt x="62" y="6049"/>
                    <a:pt x="31" y="6323"/>
                  </a:cubicBezTo>
                  <a:cubicBezTo>
                    <a:pt x="31" y="6353"/>
                    <a:pt x="31" y="6384"/>
                    <a:pt x="31" y="6414"/>
                  </a:cubicBezTo>
                  <a:cubicBezTo>
                    <a:pt x="31" y="6718"/>
                    <a:pt x="1" y="7022"/>
                    <a:pt x="1" y="7326"/>
                  </a:cubicBezTo>
                  <a:lnTo>
                    <a:pt x="548" y="7387"/>
                  </a:lnTo>
                  <a:cubicBezTo>
                    <a:pt x="1156" y="7448"/>
                    <a:pt x="1764" y="7508"/>
                    <a:pt x="2372" y="7600"/>
                  </a:cubicBezTo>
                  <a:lnTo>
                    <a:pt x="2584" y="7600"/>
                  </a:lnTo>
                  <a:cubicBezTo>
                    <a:pt x="2706" y="7630"/>
                    <a:pt x="2828" y="7630"/>
                    <a:pt x="2949" y="7660"/>
                  </a:cubicBezTo>
                  <a:lnTo>
                    <a:pt x="3618" y="7721"/>
                  </a:lnTo>
                  <a:cubicBezTo>
                    <a:pt x="3740" y="7721"/>
                    <a:pt x="3861" y="7752"/>
                    <a:pt x="3952" y="7752"/>
                  </a:cubicBezTo>
                  <a:cubicBezTo>
                    <a:pt x="4226" y="7782"/>
                    <a:pt x="4499" y="7812"/>
                    <a:pt x="4773" y="7812"/>
                  </a:cubicBezTo>
                  <a:cubicBezTo>
                    <a:pt x="4834" y="7812"/>
                    <a:pt x="4925" y="7843"/>
                    <a:pt x="4986" y="7843"/>
                  </a:cubicBezTo>
                  <a:cubicBezTo>
                    <a:pt x="5290" y="7873"/>
                    <a:pt x="5624" y="7873"/>
                    <a:pt x="5928" y="7904"/>
                  </a:cubicBezTo>
                  <a:cubicBezTo>
                    <a:pt x="6080" y="7904"/>
                    <a:pt x="6202" y="7904"/>
                    <a:pt x="6354" y="7934"/>
                  </a:cubicBezTo>
                  <a:lnTo>
                    <a:pt x="6931" y="7934"/>
                  </a:lnTo>
                  <a:cubicBezTo>
                    <a:pt x="7083" y="7964"/>
                    <a:pt x="7235" y="7964"/>
                    <a:pt x="7387" y="7964"/>
                  </a:cubicBezTo>
                  <a:lnTo>
                    <a:pt x="8390" y="7964"/>
                  </a:lnTo>
                  <a:cubicBezTo>
                    <a:pt x="8633" y="7964"/>
                    <a:pt x="8907" y="7964"/>
                    <a:pt x="9180" y="7934"/>
                  </a:cubicBezTo>
                  <a:lnTo>
                    <a:pt x="9363" y="7934"/>
                  </a:lnTo>
                  <a:lnTo>
                    <a:pt x="9393" y="7052"/>
                  </a:lnTo>
                  <a:cubicBezTo>
                    <a:pt x="9393" y="6840"/>
                    <a:pt x="9393" y="6657"/>
                    <a:pt x="9424" y="6445"/>
                  </a:cubicBezTo>
                  <a:cubicBezTo>
                    <a:pt x="9424" y="5806"/>
                    <a:pt x="9454" y="5168"/>
                    <a:pt x="9545" y="4530"/>
                  </a:cubicBezTo>
                  <a:lnTo>
                    <a:pt x="9545" y="4499"/>
                  </a:lnTo>
                  <a:lnTo>
                    <a:pt x="9667" y="4408"/>
                  </a:lnTo>
                  <a:lnTo>
                    <a:pt x="9758" y="2949"/>
                  </a:lnTo>
                  <a:cubicBezTo>
                    <a:pt x="9758" y="2797"/>
                    <a:pt x="9788" y="2615"/>
                    <a:pt x="9788" y="2463"/>
                  </a:cubicBezTo>
                  <a:cubicBezTo>
                    <a:pt x="9788" y="2402"/>
                    <a:pt x="9788" y="2341"/>
                    <a:pt x="9788" y="2311"/>
                  </a:cubicBezTo>
                  <a:cubicBezTo>
                    <a:pt x="9788" y="2189"/>
                    <a:pt x="9819" y="2068"/>
                    <a:pt x="9819" y="1976"/>
                  </a:cubicBezTo>
                  <a:lnTo>
                    <a:pt x="9819" y="1794"/>
                  </a:lnTo>
                  <a:cubicBezTo>
                    <a:pt x="9819" y="1672"/>
                    <a:pt x="9819" y="1581"/>
                    <a:pt x="9788" y="1460"/>
                  </a:cubicBezTo>
                  <a:cubicBezTo>
                    <a:pt x="9788" y="1399"/>
                    <a:pt x="9788" y="1338"/>
                    <a:pt x="9788" y="1277"/>
                  </a:cubicBezTo>
                  <a:cubicBezTo>
                    <a:pt x="9788" y="1186"/>
                    <a:pt x="9788" y="1065"/>
                    <a:pt x="9758" y="973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99"/>
            <p:cNvSpPr/>
            <p:nvPr/>
          </p:nvSpPr>
          <p:spPr>
            <a:xfrm>
              <a:off x="891927" y="1513648"/>
              <a:ext cx="423854" cy="651610"/>
            </a:xfrm>
            <a:custGeom>
              <a:avLst/>
              <a:gdLst/>
              <a:ahLst/>
              <a:cxnLst/>
              <a:rect l="l" t="t" r="r" b="b"/>
              <a:pathLst>
                <a:path w="8542" h="13132" extrusionOk="0">
                  <a:moveTo>
                    <a:pt x="3101" y="1"/>
                  </a:moveTo>
                  <a:cubicBezTo>
                    <a:pt x="3009" y="274"/>
                    <a:pt x="2918" y="517"/>
                    <a:pt x="2827" y="791"/>
                  </a:cubicBezTo>
                  <a:cubicBezTo>
                    <a:pt x="2736" y="1095"/>
                    <a:pt x="2614" y="1399"/>
                    <a:pt x="2523" y="1703"/>
                  </a:cubicBezTo>
                  <a:cubicBezTo>
                    <a:pt x="2249" y="2554"/>
                    <a:pt x="2098" y="3466"/>
                    <a:pt x="1946" y="4317"/>
                  </a:cubicBezTo>
                  <a:cubicBezTo>
                    <a:pt x="1915" y="4560"/>
                    <a:pt x="1885" y="4834"/>
                    <a:pt x="1824" y="5077"/>
                  </a:cubicBezTo>
                  <a:cubicBezTo>
                    <a:pt x="1854" y="5107"/>
                    <a:pt x="1854" y="5138"/>
                    <a:pt x="1885" y="5198"/>
                  </a:cubicBezTo>
                  <a:cubicBezTo>
                    <a:pt x="2006" y="5411"/>
                    <a:pt x="2128" y="5654"/>
                    <a:pt x="2098" y="5897"/>
                  </a:cubicBezTo>
                  <a:cubicBezTo>
                    <a:pt x="2037" y="6232"/>
                    <a:pt x="1794" y="6475"/>
                    <a:pt x="1581" y="6688"/>
                  </a:cubicBezTo>
                  <a:cubicBezTo>
                    <a:pt x="1277" y="6961"/>
                    <a:pt x="1003" y="7296"/>
                    <a:pt x="942" y="7691"/>
                  </a:cubicBezTo>
                  <a:cubicBezTo>
                    <a:pt x="942" y="7843"/>
                    <a:pt x="942" y="7995"/>
                    <a:pt x="973" y="8177"/>
                  </a:cubicBezTo>
                  <a:cubicBezTo>
                    <a:pt x="1003" y="8420"/>
                    <a:pt x="1034" y="8694"/>
                    <a:pt x="912" y="8907"/>
                  </a:cubicBezTo>
                  <a:cubicBezTo>
                    <a:pt x="882" y="8998"/>
                    <a:pt x="821" y="9059"/>
                    <a:pt x="790" y="9119"/>
                  </a:cubicBezTo>
                  <a:cubicBezTo>
                    <a:pt x="760" y="9180"/>
                    <a:pt x="730" y="9241"/>
                    <a:pt x="699" y="9302"/>
                  </a:cubicBezTo>
                  <a:cubicBezTo>
                    <a:pt x="639" y="9393"/>
                    <a:pt x="608" y="9515"/>
                    <a:pt x="578" y="9636"/>
                  </a:cubicBezTo>
                  <a:lnTo>
                    <a:pt x="0" y="11977"/>
                  </a:lnTo>
                  <a:cubicBezTo>
                    <a:pt x="31" y="12007"/>
                    <a:pt x="91" y="12037"/>
                    <a:pt x="152" y="12037"/>
                  </a:cubicBezTo>
                  <a:lnTo>
                    <a:pt x="243" y="12068"/>
                  </a:lnTo>
                  <a:cubicBezTo>
                    <a:pt x="365" y="12098"/>
                    <a:pt x="456" y="12098"/>
                    <a:pt x="578" y="12129"/>
                  </a:cubicBezTo>
                  <a:lnTo>
                    <a:pt x="8116" y="13132"/>
                  </a:lnTo>
                  <a:cubicBezTo>
                    <a:pt x="8146" y="13010"/>
                    <a:pt x="8146" y="12919"/>
                    <a:pt x="8146" y="12797"/>
                  </a:cubicBezTo>
                  <a:cubicBezTo>
                    <a:pt x="8177" y="12676"/>
                    <a:pt x="8177" y="12554"/>
                    <a:pt x="8207" y="12402"/>
                  </a:cubicBezTo>
                  <a:cubicBezTo>
                    <a:pt x="8207" y="12280"/>
                    <a:pt x="8237" y="12129"/>
                    <a:pt x="8237" y="12007"/>
                  </a:cubicBezTo>
                  <a:cubicBezTo>
                    <a:pt x="8268" y="11885"/>
                    <a:pt x="8268" y="11764"/>
                    <a:pt x="8268" y="11612"/>
                  </a:cubicBezTo>
                  <a:cubicBezTo>
                    <a:pt x="8329" y="11186"/>
                    <a:pt x="8389" y="10730"/>
                    <a:pt x="8420" y="10274"/>
                  </a:cubicBezTo>
                  <a:cubicBezTo>
                    <a:pt x="8420" y="10153"/>
                    <a:pt x="8450" y="10031"/>
                    <a:pt x="8450" y="9940"/>
                  </a:cubicBezTo>
                  <a:cubicBezTo>
                    <a:pt x="8481" y="9606"/>
                    <a:pt x="8511" y="9271"/>
                    <a:pt x="8541" y="8937"/>
                  </a:cubicBezTo>
                  <a:lnTo>
                    <a:pt x="8511" y="8937"/>
                  </a:lnTo>
                  <a:cubicBezTo>
                    <a:pt x="8450" y="8937"/>
                    <a:pt x="8389" y="8967"/>
                    <a:pt x="8329" y="8967"/>
                  </a:cubicBezTo>
                  <a:lnTo>
                    <a:pt x="8298" y="8998"/>
                  </a:lnTo>
                  <a:cubicBezTo>
                    <a:pt x="8237" y="8998"/>
                    <a:pt x="8177" y="9028"/>
                    <a:pt x="8116" y="9028"/>
                  </a:cubicBezTo>
                  <a:lnTo>
                    <a:pt x="8085" y="9059"/>
                  </a:lnTo>
                  <a:lnTo>
                    <a:pt x="7964" y="9089"/>
                  </a:lnTo>
                  <a:lnTo>
                    <a:pt x="7903" y="9089"/>
                  </a:lnTo>
                  <a:cubicBezTo>
                    <a:pt x="7873" y="9119"/>
                    <a:pt x="7842" y="9119"/>
                    <a:pt x="7782" y="9119"/>
                  </a:cubicBezTo>
                  <a:lnTo>
                    <a:pt x="7751" y="9150"/>
                  </a:lnTo>
                  <a:lnTo>
                    <a:pt x="7569" y="9150"/>
                  </a:lnTo>
                  <a:cubicBezTo>
                    <a:pt x="7508" y="9150"/>
                    <a:pt x="7447" y="9150"/>
                    <a:pt x="7386" y="9119"/>
                  </a:cubicBezTo>
                  <a:cubicBezTo>
                    <a:pt x="7295" y="9089"/>
                    <a:pt x="7204" y="9028"/>
                    <a:pt x="7143" y="8967"/>
                  </a:cubicBezTo>
                  <a:cubicBezTo>
                    <a:pt x="7082" y="8937"/>
                    <a:pt x="7052" y="8876"/>
                    <a:pt x="6991" y="8846"/>
                  </a:cubicBezTo>
                  <a:cubicBezTo>
                    <a:pt x="6870" y="8815"/>
                    <a:pt x="6778" y="8815"/>
                    <a:pt x="6687" y="8785"/>
                  </a:cubicBezTo>
                  <a:cubicBezTo>
                    <a:pt x="6505" y="8785"/>
                    <a:pt x="6323" y="8755"/>
                    <a:pt x="6171" y="8633"/>
                  </a:cubicBezTo>
                  <a:cubicBezTo>
                    <a:pt x="5836" y="8329"/>
                    <a:pt x="5775" y="7934"/>
                    <a:pt x="5715" y="7569"/>
                  </a:cubicBezTo>
                  <a:cubicBezTo>
                    <a:pt x="5623" y="7052"/>
                    <a:pt x="5532" y="6627"/>
                    <a:pt x="4894" y="6536"/>
                  </a:cubicBezTo>
                  <a:lnTo>
                    <a:pt x="4864" y="6536"/>
                  </a:lnTo>
                  <a:lnTo>
                    <a:pt x="4833" y="6475"/>
                  </a:lnTo>
                  <a:cubicBezTo>
                    <a:pt x="4803" y="6019"/>
                    <a:pt x="5016" y="5745"/>
                    <a:pt x="5228" y="5472"/>
                  </a:cubicBezTo>
                  <a:cubicBezTo>
                    <a:pt x="5380" y="5259"/>
                    <a:pt x="5532" y="5077"/>
                    <a:pt x="5563" y="4834"/>
                  </a:cubicBezTo>
                  <a:cubicBezTo>
                    <a:pt x="4742" y="4256"/>
                    <a:pt x="4073" y="3375"/>
                    <a:pt x="3465" y="2068"/>
                  </a:cubicBezTo>
                  <a:lnTo>
                    <a:pt x="3435" y="2007"/>
                  </a:lnTo>
                  <a:lnTo>
                    <a:pt x="3496" y="1976"/>
                  </a:lnTo>
                  <a:cubicBezTo>
                    <a:pt x="3678" y="1855"/>
                    <a:pt x="3648" y="1581"/>
                    <a:pt x="3617" y="1308"/>
                  </a:cubicBezTo>
                  <a:cubicBezTo>
                    <a:pt x="3587" y="1156"/>
                    <a:pt x="3557" y="1004"/>
                    <a:pt x="3587" y="882"/>
                  </a:cubicBezTo>
                  <a:cubicBezTo>
                    <a:pt x="3587" y="882"/>
                    <a:pt x="3587" y="852"/>
                    <a:pt x="3617" y="791"/>
                  </a:cubicBezTo>
                  <a:cubicBezTo>
                    <a:pt x="3617" y="730"/>
                    <a:pt x="3617" y="700"/>
                    <a:pt x="3648" y="639"/>
                  </a:cubicBezTo>
                  <a:lnTo>
                    <a:pt x="3648" y="609"/>
                  </a:lnTo>
                  <a:cubicBezTo>
                    <a:pt x="3648" y="548"/>
                    <a:pt x="3678" y="487"/>
                    <a:pt x="3678" y="426"/>
                  </a:cubicBezTo>
                  <a:lnTo>
                    <a:pt x="3678" y="396"/>
                  </a:lnTo>
                  <a:cubicBezTo>
                    <a:pt x="3708" y="335"/>
                    <a:pt x="3739" y="274"/>
                    <a:pt x="3739" y="183"/>
                  </a:cubicBezTo>
                  <a:cubicBezTo>
                    <a:pt x="3526" y="122"/>
                    <a:pt x="3283" y="61"/>
                    <a:pt x="31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99"/>
            <p:cNvSpPr/>
            <p:nvPr/>
          </p:nvSpPr>
          <p:spPr>
            <a:xfrm>
              <a:off x="383615" y="2035509"/>
              <a:ext cx="624468" cy="963819"/>
            </a:xfrm>
            <a:custGeom>
              <a:avLst/>
              <a:gdLst/>
              <a:ahLst/>
              <a:cxnLst/>
              <a:rect l="l" t="t" r="r" b="b"/>
              <a:pathLst>
                <a:path w="12585" h="19424" extrusionOk="0">
                  <a:moveTo>
                    <a:pt x="1125" y="1"/>
                  </a:moveTo>
                  <a:cubicBezTo>
                    <a:pt x="1034" y="153"/>
                    <a:pt x="913" y="274"/>
                    <a:pt x="822" y="396"/>
                  </a:cubicBezTo>
                  <a:cubicBezTo>
                    <a:pt x="670" y="578"/>
                    <a:pt x="518" y="760"/>
                    <a:pt x="396" y="943"/>
                  </a:cubicBezTo>
                  <a:cubicBezTo>
                    <a:pt x="214" y="1247"/>
                    <a:pt x="1" y="1824"/>
                    <a:pt x="153" y="2067"/>
                  </a:cubicBezTo>
                  <a:cubicBezTo>
                    <a:pt x="183" y="2159"/>
                    <a:pt x="274" y="2189"/>
                    <a:pt x="366" y="2250"/>
                  </a:cubicBezTo>
                  <a:cubicBezTo>
                    <a:pt x="457" y="2311"/>
                    <a:pt x="578" y="2371"/>
                    <a:pt x="670" y="2523"/>
                  </a:cubicBezTo>
                  <a:cubicBezTo>
                    <a:pt x="852" y="2919"/>
                    <a:pt x="761" y="3557"/>
                    <a:pt x="700" y="4043"/>
                  </a:cubicBezTo>
                  <a:cubicBezTo>
                    <a:pt x="670" y="4134"/>
                    <a:pt x="670" y="4195"/>
                    <a:pt x="670" y="4256"/>
                  </a:cubicBezTo>
                  <a:cubicBezTo>
                    <a:pt x="639" y="4529"/>
                    <a:pt x="670" y="4833"/>
                    <a:pt x="700" y="5168"/>
                  </a:cubicBezTo>
                  <a:cubicBezTo>
                    <a:pt x="730" y="5593"/>
                    <a:pt x="761" y="6049"/>
                    <a:pt x="639" y="6414"/>
                  </a:cubicBezTo>
                  <a:cubicBezTo>
                    <a:pt x="730" y="6596"/>
                    <a:pt x="791" y="6657"/>
                    <a:pt x="822" y="6657"/>
                  </a:cubicBezTo>
                  <a:cubicBezTo>
                    <a:pt x="826" y="6661"/>
                    <a:pt x="831" y="6663"/>
                    <a:pt x="837" y="6663"/>
                  </a:cubicBezTo>
                  <a:cubicBezTo>
                    <a:pt x="877" y="6663"/>
                    <a:pt x="956" y="6588"/>
                    <a:pt x="1034" y="6536"/>
                  </a:cubicBezTo>
                  <a:cubicBezTo>
                    <a:pt x="1125" y="6475"/>
                    <a:pt x="1217" y="6384"/>
                    <a:pt x="1338" y="6384"/>
                  </a:cubicBezTo>
                  <a:cubicBezTo>
                    <a:pt x="1412" y="6367"/>
                    <a:pt x="1470" y="6360"/>
                    <a:pt x="1518" y="6360"/>
                  </a:cubicBezTo>
                  <a:cubicBezTo>
                    <a:pt x="1649" y="6360"/>
                    <a:pt x="1705" y="6416"/>
                    <a:pt x="1794" y="6505"/>
                  </a:cubicBezTo>
                  <a:cubicBezTo>
                    <a:pt x="1825" y="6536"/>
                    <a:pt x="1885" y="6566"/>
                    <a:pt x="1946" y="6627"/>
                  </a:cubicBezTo>
                  <a:cubicBezTo>
                    <a:pt x="2037" y="6657"/>
                    <a:pt x="2098" y="6688"/>
                    <a:pt x="2159" y="6688"/>
                  </a:cubicBezTo>
                  <a:cubicBezTo>
                    <a:pt x="2311" y="6718"/>
                    <a:pt x="2402" y="6779"/>
                    <a:pt x="2463" y="7083"/>
                  </a:cubicBezTo>
                  <a:cubicBezTo>
                    <a:pt x="2463" y="7265"/>
                    <a:pt x="2463" y="7387"/>
                    <a:pt x="2402" y="7447"/>
                  </a:cubicBezTo>
                  <a:cubicBezTo>
                    <a:pt x="2341" y="7539"/>
                    <a:pt x="2250" y="7539"/>
                    <a:pt x="2159" y="7539"/>
                  </a:cubicBezTo>
                  <a:cubicBezTo>
                    <a:pt x="2068" y="7539"/>
                    <a:pt x="1977" y="7539"/>
                    <a:pt x="1916" y="7599"/>
                  </a:cubicBezTo>
                  <a:cubicBezTo>
                    <a:pt x="1825" y="7660"/>
                    <a:pt x="1764" y="7660"/>
                    <a:pt x="1733" y="7691"/>
                  </a:cubicBezTo>
                  <a:cubicBezTo>
                    <a:pt x="1673" y="7691"/>
                    <a:pt x="1673" y="7691"/>
                    <a:pt x="1673" y="7934"/>
                  </a:cubicBezTo>
                  <a:cubicBezTo>
                    <a:pt x="1673" y="8116"/>
                    <a:pt x="1703" y="8238"/>
                    <a:pt x="1764" y="8359"/>
                  </a:cubicBezTo>
                  <a:cubicBezTo>
                    <a:pt x="1794" y="8511"/>
                    <a:pt x="1825" y="8663"/>
                    <a:pt x="1825" y="8846"/>
                  </a:cubicBezTo>
                  <a:cubicBezTo>
                    <a:pt x="1825" y="9241"/>
                    <a:pt x="1764" y="9727"/>
                    <a:pt x="1429" y="10001"/>
                  </a:cubicBezTo>
                  <a:cubicBezTo>
                    <a:pt x="1490" y="10153"/>
                    <a:pt x="1551" y="10305"/>
                    <a:pt x="1581" y="10457"/>
                  </a:cubicBezTo>
                  <a:cubicBezTo>
                    <a:pt x="1642" y="10609"/>
                    <a:pt x="1703" y="10791"/>
                    <a:pt x="1764" y="10943"/>
                  </a:cubicBezTo>
                  <a:cubicBezTo>
                    <a:pt x="1825" y="11125"/>
                    <a:pt x="1916" y="11247"/>
                    <a:pt x="1977" y="11368"/>
                  </a:cubicBezTo>
                  <a:cubicBezTo>
                    <a:pt x="2129" y="11612"/>
                    <a:pt x="2250" y="11824"/>
                    <a:pt x="2281" y="12128"/>
                  </a:cubicBezTo>
                  <a:cubicBezTo>
                    <a:pt x="2311" y="12189"/>
                    <a:pt x="2311" y="12250"/>
                    <a:pt x="2341" y="12341"/>
                  </a:cubicBezTo>
                  <a:cubicBezTo>
                    <a:pt x="2372" y="12645"/>
                    <a:pt x="2433" y="12979"/>
                    <a:pt x="2433" y="13253"/>
                  </a:cubicBezTo>
                  <a:cubicBezTo>
                    <a:pt x="2463" y="13435"/>
                    <a:pt x="2402" y="13587"/>
                    <a:pt x="2372" y="13679"/>
                  </a:cubicBezTo>
                  <a:cubicBezTo>
                    <a:pt x="2341" y="13861"/>
                    <a:pt x="2311" y="13952"/>
                    <a:pt x="2524" y="14134"/>
                  </a:cubicBezTo>
                  <a:cubicBezTo>
                    <a:pt x="2676" y="14286"/>
                    <a:pt x="2858" y="14317"/>
                    <a:pt x="3040" y="14347"/>
                  </a:cubicBezTo>
                  <a:cubicBezTo>
                    <a:pt x="3162" y="14347"/>
                    <a:pt x="3253" y="14378"/>
                    <a:pt x="3375" y="14408"/>
                  </a:cubicBezTo>
                  <a:cubicBezTo>
                    <a:pt x="3557" y="14469"/>
                    <a:pt x="3709" y="14560"/>
                    <a:pt x="3800" y="14621"/>
                  </a:cubicBezTo>
                  <a:cubicBezTo>
                    <a:pt x="3983" y="14742"/>
                    <a:pt x="4104" y="14834"/>
                    <a:pt x="4378" y="14864"/>
                  </a:cubicBezTo>
                  <a:cubicBezTo>
                    <a:pt x="4499" y="14864"/>
                    <a:pt x="4560" y="14894"/>
                    <a:pt x="4651" y="14894"/>
                  </a:cubicBezTo>
                  <a:cubicBezTo>
                    <a:pt x="5016" y="14925"/>
                    <a:pt x="5077" y="14925"/>
                    <a:pt x="5381" y="15320"/>
                  </a:cubicBezTo>
                  <a:cubicBezTo>
                    <a:pt x="5533" y="15533"/>
                    <a:pt x="5746" y="15837"/>
                    <a:pt x="5928" y="16171"/>
                  </a:cubicBezTo>
                  <a:cubicBezTo>
                    <a:pt x="6202" y="16536"/>
                    <a:pt x="6445" y="16931"/>
                    <a:pt x="6658" y="17204"/>
                  </a:cubicBezTo>
                  <a:cubicBezTo>
                    <a:pt x="6779" y="17356"/>
                    <a:pt x="6809" y="17508"/>
                    <a:pt x="6870" y="17660"/>
                  </a:cubicBezTo>
                  <a:cubicBezTo>
                    <a:pt x="6931" y="17812"/>
                    <a:pt x="6992" y="17995"/>
                    <a:pt x="7144" y="18147"/>
                  </a:cubicBezTo>
                  <a:cubicBezTo>
                    <a:pt x="7478" y="18481"/>
                    <a:pt x="7752" y="18481"/>
                    <a:pt x="8208" y="18511"/>
                  </a:cubicBezTo>
                  <a:cubicBezTo>
                    <a:pt x="8907" y="18511"/>
                    <a:pt x="9515" y="18542"/>
                    <a:pt x="10153" y="18785"/>
                  </a:cubicBezTo>
                  <a:cubicBezTo>
                    <a:pt x="10579" y="18937"/>
                    <a:pt x="11004" y="19150"/>
                    <a:pt x="11460" y="19423"/>
                  </a:cubicBezTo>
                  <a:lnTo>
                    <a:pt x="11460" y="19363"/>
                  </a:lnTo>
                  <a:lnTo>
                    <a:pt x="11490" y="19271"/>
                  </a:lnTo>
                  <a:lnTo>
                    <a:pt x="11490" y="19180"/>
                  </a:lnTo>
                  <a:lnTo>
                    <a:pt x="11521" y="19089"/>
                  </a:lnTo>
                  <a:lnTo>
                    <a:pt x="11551" y="18998"/>
                  </a:lnTo>
                  <a:lnTo>
                    <a:pt x="11551" y="18907"/>
                  </a:lnTo>
                  <a:cubicBezTo>
                    <a:pt x="11582" y="18876"/>
                    <a:pt x="11582" y="18846"/>
                    <a:pt x="11582" y="18815"/>
                  </a:cubicBezTo>
                  <a:lnTo>
                    <a:pt x="11612" y="18724"/>
                  </a:lnTo>
                  <a:cubicBezTo>
                    <a:pt x="11642" y="18694"/>
                    <a:pt x="11642" y="18663"/>
                    <a:pt x="11673" y="18603"/>
                  </a:cubicBezTo>
                  <a:lnTo>
                    <a:pt x="11703" y="18542"/>
                  </a:lnTo>
                  <a:cubicBezTo>
                    <a:pt x="11703" y="18511"/>
                    <a:pt x="11734" y="18481"/>
                    <a:pt x="11764" y="18420"/>
                  </a:cubicBezTo>
                  <a:lnTo>
                    <a:pt x="11794" y="18359"/>
                  </a:lnTo>
                  <a:cubicBezTo>
                    <a:pt x="11825" y="18329"/>
                    <a:pt x="11825" y="18299"/>
                    <a:pt x="11855" y="18238"/>
                  </a:cubicBezTo>
                  <a:lnTo>
                    <a:pt x="11886" y="18177"/>
                  </a:lnTo>
                  <a:cubicBezTo>
                    <a:pt x="11946" y="18147"/>
                    <a:pt x="11977" y="18086"/>
                    <a:pt x="12038" y="18025"/>
                  </a:cubicBezTo>
                  <a:lnTo>
                    <a:pt x="12068" y="17995"/>
                  </a:lnTo>
                  <a:cubicBezTo>
                    <a:pt x="12190" y="17904"/>
                    <a:pt x="12281" y="17782"/>
                    <a:pt x="12281" y="17660"/>
                  </a:cubicBezTo>
                  <a:cubicBezTo>
                    <a:pt x="12281" y="17630"/>
                    <a:pt x="12250" y="17569"/>
                    <a:pt x="12220" y="17508"/>
                  </a:cubicBezTo>
                  <a:lnTo>
                    <a:pt x="12190" y="17417"/>
                  </a:lnTo>
                  <a:cubicBezTo>
                    <a:pt x="12129" y="17235"/>
                    <a:pt x="12129" y="17022"/>
                    <a:pt x="12250" y="16870"/>
                  </a:cubicBezTo>
                  <a:cubicBezTo>
                    <a:pt x="12281" y="16809"/>
                    <a:pt x="12311" y="16749"/>
                    <a:pt x="12372" y="16688"/>
                  </a:cubicBezTo>
                  <a:cubicBezTo>
                    <a:pt x="12493" y="16536"/>
                    <a:pt x="12585" y="16414"/>
                    <a:pt x="12493" y="16293"/>
                  </a:cubicBezTo>
                  <a:cubicBezTo>
                    <a:pt x="12463" y="16262"/>
                    <a:pt x="12402" y="16232"/>
                    <a:pt x="12342" y="16201"/>
                  </a:cubicBezTo>
                  <a:lnTo>
                    <a:pt x="12250" y="16141"/>
                  </a:lnTo>
                  <a:cubicBezTo>
                    <a:pt x="12068" y="16049"/>
                    <a:pt x="11916" y="15837"/>
                    <a:pt x="11886" y="15624"/>
                  </a:cubicBezTo>
                  <a:cubicBezTo>
                    <a:pt x="11855" y="15411"/>
                    <a:pt x="11916" y="15259"/>
                    <a:pt x="12038" y="15138"/>
                  </a:cubicBezTo>
                  <a:cubicBezTo>
                    <a:pt x="11338" y="14469"/>
                    <a:pt x="10700" y="13800"/>
                    <a:pt x="10123" y="13071"/>
                  </a:cubicBezTo>
                  <a:lnTo>
                    <a:pt x="10092" y="13040"/>
                  </a:lnTo>
                  <a:cubicBezTo>
                    <a:pt x="9667" y="12493"/>
                    <a:pt x="9241" y="11916"/>
                    <a:pt x="8846" y="11308"/>
                  </a:cubicBezTo>
                  <a:cubicBezTo>
                    <a:pt x="8816" y="11247"/>
                    <a:pt x="8785" y="11186"/>
                    <a:pt x="8724" y="11125"/>
                  </a:cubicBezTo>
                  <a:cubicBezTo>
                    <a:pt x="8542" y="10821"/>
                    <a:pt x="8390" y="10548"/>
                    <a:pt x="8208" y="10244"/>
                  </a:cubicBezTo>
                  <a:cubicBezTo>
                    <a:pt x="8117" y="10092"/>
                    <a:pt x="8056" y="9940"/>
                    <a:pt x="7965" y="9818"/>
                  </a:cubicBezTo>
                  <a:cubicBezTo>
                    <a:pt x="7782" y="9484"/>
                    <a:pt x="7600" y="9119"/>
                    <a:pt x="7417" y="8815"/>
                  </a:cubicBezTo>
                  <a:lnTo>
                    <a:pt x="7357" y="8694"/>
                  </a:lnTo>
                  <a:cubicBezTo>
                    <a:pt x="6749" y="7782"/>
                    <a:pt x="6141" y="6809"/>
                    <a:pt x="5350" y="5988"/>
                  </a:cubicBezTo>
                  <a:lnTo>
                    <a:pt x="5320" y="5988"/>
                  </a:lnTo>
                  <a:lnTo>
                    <a:pt x="5320" y="5958"/>
                  </a:lnTo>
                  <a:cubicBezTo>
                    <a:pt x="5320" y="5745"/>
                    <a:pt x="5381" y="5533"/>
                    <a:pt x="5411" y="5320"/>
                  </a:cubicBezTo>
                  <a:cubicBezTo>
                    <a:pt x="5502" y="4955"/>
                    <a:pt x="5594" y="4560"/>
                    <a:pt x="5654" y="4195"/>
                  </a:cubicBezTo>
                  <a:cubicBezTo>
                    <a:pt x="5685" y="4043"/>
                    <a:pt x="5715" y="3891"/>
                    <a:pt x="5746" y="3739"/>
                  </a:cubicBezTo>
                  <a:cubicBezTo>
                    <a:pt x="5776" y="3496"/>
                    <a:pt x="5837" y="3283"/>
                    <a:pt x="5867" y="3040"/>
                  </a:cubicBezTo>
                  <a:cubicBezTo>
                    <a:pt x="5898" y="2888"/>
                    <a:pt x="5928" y="2736"/>
                    <a:pt x="5928" y="2615"/>
                  </a:cubicBezTo>
                  <a:cubicBezTo>
                    <a:pt x="5989" y="2371"/>
                    <a:pt x="6019" y="2128"/>
                    <a:pt x="6050" y="1885"/>
                  </a:cubicBezTo>
                  <a:cubicBezTo>
                    <a:pt x="6080" y="1733"/>
                    <a:pt x="6110" y="1581"/>
                    <a:pt x="6141" y="1429"/>
                  </a:cubicBezTo>
                  <a:cubicBezTo>
                    <a:pt x="6171" y="1216"/>
                    <a:pt x="6202" y="973"/>
                    <a:pt x="6232" y="760"/>
                  </a:cubicBezTo>
                  <a:lnTo>
                    <a:pt x="5624" y="669"/>
                  </a:lnTo>
                  <a:cubicBezTo>
                    <a:pt x="5381" y="639"/>
                    <a:pt x="5138" y="578"/>
                    <a:pt x="4864" y="578"/>
                  </a:cubicBezTo>
                  <a:lnTo>
                    <a:pt x="3922" y="578"/>
                  </a:lnTo>
                  <a:cubicBezTo>
                    <a:pt x="3800" y="578"/>
                    <a:pt x="3679" y="578"/>
                    <a:pt x="3557" y="548"/>
                  </a:cubicBezTo>
                  <a:lnTo>
                    <a:pt x="3436" y="548"/>
                  </a:lnTo>
                  <a:cubicBezTo>
                    <a:pt x="3375" y="548"/>
                    <a:pt x="3284" y="548"/>
                    <a:pt x="3223" y="517"/>
                  </a:cubicBezTo>
                  <a:lnTo>
                    <a:pt x="3071" y="517"/>
                  </a:lnTo>
                  <a:cubicBezTo>
                    <a:pt x="3010" y="487"/>
                    <a:pt x="2919" y="487"/>
                    <a:pt x="2858" y="456"/>
                  </a:cubicBezTo>
                  <a:cubicBezTo>
                    <a:pt x="2797" y="456"/>
                    <a:pt x="2736" y="456"/>
                    <a:pt x="2706" y="426"/>
                  </a:cubicBezTo>
                  <a:cubicBezTo>
                    <a:pt x="2615" y="426"/>
                    <a:pt x="2554" y="426"/>
                    <a:pt x="2493" y="396"/>
                  </a:cubicBezTo>
                  <a:cubicBezTo>
                    <a:pt x="2433" y="396"/>
                    <a:pt x="2402" y="365"/>
                    <a:pt x="2341" y="365"/>
                  </a:cubicBezTo>
                  <a:cubicBezTo>
                    <a:pt x="2281" y="335"/>
                    <a:pt x="2220" y="335"/>
                    <a:pt x="2159" y="305"/>
                  </a:cubicBezTo>
                  <a:lnTo>
                    <a:pt x="1977" y="274"/>
                  </a:lnTo>
                  <a:cubicBezTo>
                    <a:pt x="1916" y="244"/>
                    <a:pt x="1855" y="244"/>
                    <a:pt x="1794" y="213"/>
                  </a:cubicBezTo>
                  <a:cubicBezTo>
                    <a:pt x="1733" y="213"/>
                    <a:pt x="1703" y="183"/>
                    <a:pt x="1642" y="153"/>
                  </a:cubicBezTo>
                  <a:cubicBezTo>
                    <a:pt x="1581" y="153"/>
                    <a:pt x="1521" y="122"/>
                    <a:pt x="1460" y="122"/>
                  </a:cubicBezTo>
                  <a:cubicBezTo>
                    <a:pt x="1399" y="92"/>
                    <a:pt x="1338" y="92"/>
                    <a:pt x="1277" y="61"/>
                  </a:cubicBezTo>
                  <a:cubicBezTo>
                    <a:pt x="1247" y="61"/>
                    <a:pt x="1186" y="31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99"/>
            <p:cNvSpPr/>
            <p:nvPr/>
          </p:nvSpPr>
          <p:spPr>
            <a:xfrm>
              <a:off x="655138" y="2074709"/>
              <a:ext cx="443454" cy="642579"/>
            </a:xfrm>
            <a:custGeom>
              <a:avLst/>
              <a:gdLst/>
              <a:ahLst/>
              <a:cxnLst/>
              <a:rect l="l" t="t" r="r" b="b"/>
              <a:pathLst>
                <a:path w="8937" h="12950" extrusionOk="0">
                  <a:moveTo>
                    <a:pt x="882" y="1"/>
                  </a:moveTo>
                  <a:cubicBezTo>
                    <a:pt x="851" y="183"/>
                    <a:pt x="821" y="396"/>
                    <a:pt x="790" y="578"/>
                  </a:cubicBezTo>
                  <a:cubicBezTo>
                    <a:pt x="760" y="761"/>
                    <a:pt x="760" y="943"/>
                    <a:pt x="730" y="1125"/>
                  </a:cubicBezTo>
                  <a:cubicBezTo>
                    <a:pt x="699" y="1338"/>
                    <a:pt x="638" y="1551"/>
                    <a:pt x="608" y="1764"/>
                  </a:cubicBezTo>
                  <a:cubicBezTo>
                    <a:pt x="578" y="1946"/>
                    <a:pt x="578" y="2098"/>
                    <a:pt x="517" y="2281"/>
                  </a:cubicBezTo>
                  <a:cubicBezTo>
                    <a:pt x="486" y="2493"/>
                    <a:pt x="456" y="2736"/>
                    <a:pt x="395" y="2980"/>
                  </a:cubicBezTo>
                  <a:cubicBezTo>
                    <a:pt x="365" y="3132"/>
                    <a:pt x="365" y="3253"/>
                    <a:pt x="304" y="3405"/>
                  </a:cubicBezTo>
                  <a:cubicBezTo>
                    <a:pt x="243" y="3800"/>
                    <a:pt x="152" y="4165"/>
                    <a:pt x="91" y="4560"/>
                  </a:cubicBezTo>
                  <a:cubicBezTo>
                    <a:pt x="30" y="4743"/>
                    <a:pt x="0" y="4955"/>
                    <a:pt x="0" y="5138"/>
                  </a:cubicBezTo>
                  <a:cubicBezTo>
                    <a:pt x="790" y="5928"/>
                    <a:pt x="1398" y="6901"/>
                    <a:pt x="1976" y="7843"/>
                  </a:cubicBezTo>
                  <a:lnTo>
                    <a:pt x="2037" y="7934"/>
                  </a:lnTo>
                  <a:cubicBezTo>
                    <a:pt x="2249" y="8268"/>
                    <a:pt x="2432" y="8603"/>
                    <a:pt x="2614" y="8937"/>
                  </a:cubicBezTo>
                  <a:cubicBezTo>
                    <a:pt x="2705" y="9089"/>
                    <a:pt x="2766" y="9241"/>
                    <a:pt x="2857" y="9363"/>
                  </a:cubicBezTo>
                  <a:cubicBezTo>
                    <a:pt x="3009" y="9667"/>
                    <a:pt x="3192" y="9971"/>
                    <a:pt x="3374" y="10244"/>
                  </a:cubicBezTo>
                  <a:cubicBezTo>
                    <a:pt x="3404" y="10305"/>
                    <a:pt x="3435" y="10366"/>
                    <a:pt x="3465" y="10427"/>
                  </a:cubicBezTo>
                  <a:cubicBezTo>
                    <a:pt x="3648" y="10670"/>
                    <a:pt x="3830" y="10943"/>
                    <a:pt x="4012" y="11217"/>
                  </a:cubicBezTo>
                  <a:lnTo>
                    <a:pt x="4043" y="11247"/>
                  </a:lnTo>
                  <a:cubicBezTo>
                    <a:pt x="4438" y="11825"/>
                    <a:pt x="4894" y="12402"/>
                    <a:pt x="5380" y="12949"/>
                  </a:cubicBezTo>
                  <a:lnTo>
                    <a:pt x="5411" y="12949"/>
                  </a:lnTo>
                  <a:cubicBezTo>
                    <a:pt x="5441" y="12858"/>
                    <a:pt x="5441" y="12767"/>
                    <a:pt x="5471" y="12676"/>
                  </a:cubicBezTo>
                  <a:cubicBezTo>
                    <a:pt x="5502" y="12615"/>
                    <a:pt x="5502" y="12585"/>
                    <a:pt x="5532" y="12524"/>
                  </a:cubicBezTo>
                  <a:cubicBezTo>
                    <a:pt x="5562" y="12372"/>
                    <a:pt x="5593" y="12189"/>
                    <a:pt x="5623" y="12037"/>
                  </a:cubicBezTo>
                  <a:lnTo>
                    <a:pt x="5654" y="11977"/>
                  </a:lnTo>
                  <a:lnTo>
                    <a:pt x="6718" y="12159"/>
                  </a:lnTo>
                  <a:cubicBezTo>
                    <a:pt x="6748" y="11977"/>
                    <a:pt x="6778" y="11825"/>
                    <a:pt x="6809" y="11642"/>
                  </a:cubicBezTo>
                  <a:lnTo>
                    <a:pt x="6839" y="11399"/>
                  </a:lnTo>
                  <a:cubicBezTo>
                    <a:pt x="6870" y="11308"/>
                    <a:pt x="6870" y="11217"/>
                    <a:pt x="6900" y="11126"/>
                  </a:cubicBezTo>
                  <a:cubicBezTo>
                    <a:pt x="7113" y="9819"/>
                    <a:pt x="7477" y="8542"/>
                    <a:pt x="7812" y="7296"/>
                  </a:cubicBezTo>
                  <a:cubicBezTo>
                    <a:pt x="8116" y="6141"/>
                    <a:pt x="8420" y="4955"/>
                    <a:pt x="8663" y="3739"/>
                  </a:cubicBezTo>
                  <a:cubicBezTo>
                    <a:pt x="8663" y="3709"/>
                    <a:pt x="8663" y="3679"/>
                    <a:pt x="8663" y="3648"/>
                  </a:cubicBezTo>
                  <a:cubicBezTo>
                    <a:pt x="8693" y="3496"/>
                    <a:pt x="8724" y="3314"/>
                    <a:pt x="8754" y="3162"/>
                  </a:cubicBezTo>
                  <a:cubicBezTo>
                    <a:pt x="8784" y="3071"/>
                    <a:pt x="8784" y="2980"/>
                    <a:pt x="8815" y="2888"/>
                  </a:cubicBezTo>
                  <a:cubicBezTo>
                    <a:pt x="8815" y="2767"/>
                    <a:pt x="8845" y="2615"/>
                    <a:pt x="8845" y="2493"/>
                  </a:cubicBezTo>
                  <a:cubicBezTo>
                    <a:pt x="8876" y="2372"/>
                    <a:pt x="8876" y="2250"/>
                    <a:pt x="8906" y="2159"/>
                  </a:cubicBezTo>
                  <a:cubicBezTo>
                    <a:pt x="8906" y="2037"/>
                    <a:pt x="8906" y="1916"/>
                    <a:pt x="8936" y="1794"/>
                  </a:cubicBezTo>
                  <a:cubicBezTo>
                    <a:pt x="8936" y="1673"/>
                    <a:pt x="8936" y="1551"/>
                    <a:pt x="8936" y="1429"/>
                  </a:cubicBezTo>
                  <a:lnTo>
                    <a:pt x="5319" y="943"/>
                  </a:lnTo>
                  <a:cubicBezTo>
                    <a:pt x="5198" y="913"/>
                    <a:pt x="5107" y="913"/>
                    <a:pt x="4985" y="882"/>
                  </a:cubicBezTo>
                  <a:lnTo>
                    <a:pt x="4894" y="852"/>
                  </a:lnTo>
                  <a:cubicBezTo>
                    <a:pt x="4833" y="852"/>
                    <a:pt x="4772" y="822"/>
                    <a:pt x="4711" y="822"/>
                  </a:cubicBezTo>
                  <a:lnTo>
                    <a:pt x="4711" y="852"/>
                  </a:lnTo>
                  <a:lnTo>
                    <a:pt x="4651" y="822"/>
                  </a:lnTo>
                  <a:cubicBezTo>
                    <a:pt x="4104" y="548"/>
                    <a:pt x="3496" y="457"/>
                    <a:pt x="2888" y="335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99"/>
            <p:cNvSpPr/>
            <p:nvPr/>
          </p:nvSpPr>
          <p:spPr>
            <a:xfrm>
              <a:off x="1012554" y="2147106"/>
              <a:ext cx="402766" cy="503792"/>
            </a:xfrm>
            <a:custGeom>
              <a:avLst/>
              <a:gdLst/>
              <a:ahLst/>
              <a:cxnLst/>
              <a:rect l="l" t="t" r="r" b="b"/>
              <a:pathLst>
                <a:path w="8117" h="10153" extrusionOk="0">
                  <a:moveTo>
                    <a:pt x="1885" y="1"/>
                  </a:moveTo>
                  <a:cubicBezTo>
                    <a:pt x="1885" y="122"/>
                    <a:pt x="1855" y="244"/>
                    <a:pt x="1855" y="366"/>
                  </a:cubicBezTo>
                  <a:cubicBezTo>
                    <a:pt x="1855" y="487"/>
                    <a:pt x="1855" y="609"/>
                    <a:pt x="1825" y="700"/>
                  </a:cubicBezTo>
                  <a:cubicBezTo>
                    <a:pt x="1825" y="852"/>
                    <a:pt x="1794" y="1004"/>
                    <a:pt x="1764" y="1186"/>
                  </a:cubicBezTo>
                  <a:cubicBezTo>
                    <a:pt x="1764" y="1277"/>
                    <a:pt x="1764" y="1369"/>
                    <a:pt x="1733" y="1460"/>
                  </a:cubicBezTo>
                  <a:cubicBezTo>
                    <a:pt x="1703" y="1642"/>
                    <a:pt x="1673" y="1825"/>
                    <a:pt x="1642" y="2007"/>
                  </a:cubicBezTo>
                  <a:cubicBezTo>
                    <a:pt x="1642" y="2068"/>
                    <a:pt x="1612" y="2129"/>
                    <a:pt x="1612" y="2189"/>
                  </a:cubicBezTo>
                  <a:cubicBezTo>
                    <a:pt x="1399" y="3436"/>
                    <a:pt x="1065" y="4682"/>
                    <a:pt x="730" y="5867"/>
                  </a:cubicBezTo>
                  <a:cubicBezTo>
                    <a:pt x="457" y="6870"/>
                    <a:pt x="214" y="7873"/>
                    <a:pt x="1" y="8876"/>
                  </a:cubicBezTo>
                  <a:cubicBezTo>
                    <a:pt x="183" y="8937"/>
                    <a:pt x="366" y="8968"/>
                    <a:pt x="548" y="9028"/>
                  </a:cubicBezTo>
                  <a:cubicBezTo>
                    <a:pt x="670" y="9059"/>
                    <a:pt x="791" y="9119"/>
                    <a:pt x="913" y="9150"/>
                  </a:cubicBezTo>
                  <a:cubicBezTo>
                    <a:pt x="1126" y="9211"/>
                    <a:pt x="1338" y="9241"/>
                    <a:pt x="1551" y="9302"/>
                  </a:cubicBezTo>
                  <a:cubicBezTo>
                    <a:pt x="1673" y="9332"/>
                    <a:pt x="1764" y="9363"/>
                    <a:pt x="1855" y="9393"/>
                  </a:cubicBezTo>
                  <a:cubicBezTo>
                    <a:pt x="2159" y="9454"/>
                    <a:pt x="2433" y="9515"/>
                    <a:pt x="2736" y="9575"/>
                  </a:cubicBezTo>
                  <a:lnTo>
                    <a:pt x="2828" y="9575"/>
                  </a:lnTo>
                  <a:cubicBezTo>
                    <a:pt x="3132" y="9636"/>
                    <a:pt x="3436" y="9697"/>
                    <a:pt x="3740" y="9758"/>
                  </a:cubicBezTo>
                  <a:lnTo>
                    <a:pt x="3892" y="9788"/>
                  </a:lnTo>
                  <a:cubicBezTo>
                    <a:pt x="4135" y="9819"/>
                    <a:pt x="4408" y="9849"/>
                    <a:pt x="4651" y="9910"/>
                  </a:cubicBezTo>
                  <a:lnTo>
                    <a:pt x="4925" y="9940"/>
                  </a:lnTo>
                  <a:cubicBezTo>
                    <a:pt x="5138" y="9971"/>
                    <a:pt x="5320" y="9971"/>
                    <a:pt x="5533" y="10001"/>
                  </a:cubicBezTo>
                  <a:cubicBezTo>
                    <a:pt x="5624" y="10031"/>
                    <a:pt x="5746" y="10031"/>
                    <a:pt x="5837" y="10031"/>
                  </a:cubicBezTo>
                  <a:cubicBezTo>
                    <a:pt x="6019" y="10062"/>
                    <a:pt x="6202" y="10092"/>
                    <a:pt x="6384" y="10092"/>
                  </a:cubicBezTo>
                  <a:cubicBezTo>
                    <a:pt x="6475" y="10123"/>
                    <a:pt x="6597" y="10123"/>
                    <a:pt x="6688" y="10123"/>
                  </a:cubicBezTo>
                  <a:cubicBezTo>
                    <a:pt x="6840" y="10153"/>
                    <a:pt x="6992" y="10153"/>
                    <a:pt x="7113" y="10153"/>
                  </a:cubicBezTo>
                  <a:cubicBezTo>
                    <a:pt x="7144" y="9849"/>
                    <a:pt x="7205" y="9545"/>
                    <a:pt x="7235" y="9241"/>
                  </a:cubicBezTo>
                  <a:cubicBezTo>
                    <a:pt x="7265" y="8968"/>
                    <a:pt x="7296" y="8724"/>
                    <a:pt x="7357" y="8451"/>
                  </a:cubicBezTo>
                  <a:cubicBezTo>
                    <a:pt x="7417" y="7995"/>
                    <a:pt x="7478" y="7539"/>
                    <a:pt x="7539" y="7083"/>
                  </a:cubicBezTo>
                  <a:cubicBezTo>
                    <a:pt x="7600" y="6688"/>
                    <a:pt x="7630" y="6293"/>
                    <a:pt x="7691" y="5898"/>
                  </a:cubicBezTo>
                  <a:cubicBezTo>
                    <a:pt x="7752" y="5563"/>
                    <a:pt x="7813" y="5229"/>
                    <a:pt x="7843" y="4895"/>
                  </a:cubicBezTo>
                  <a:cubicBezTo>
                    <a:pt x="7904" y="4469"/>
                    <a:pt x="7965" y="4074"/>
                    <a:pt x="8025" y="3648"/>
                  </a:cubicBezTo>
                  <a:cubicBezTo>
                    <a:pt x="8056" y="3466"/>
                    <a:pt x="8086" y="3284"/>
                    <a:pt x="8117" y="3101"/>
                  </a:cubicBezTo>
                  <a:cubicBezTo>
                    <a:pt x="7478" y="3040"/>
                    <a:pt x="6870" y="2980"/>
                    <a:pt x="6232" y="2888"/>
                  </a:cubicBezTo>
                  <a:lnTo>
                    <a:pt x="5533" y="2828"/>
                  </a:lnTo>
                  <a:lnTo>
                    <a:pt x="5533" y="2767"/>
                  </a:lnTo>
                  <a:cubicBezTo>
                    <a:pt x="5563" y="2463"/>
                    <a:pt x="5563" y="2159"/>
                    <a:pt x="5594" y="1825"/>
                  </a:cubicBezTo>
                  <a:lnTo>
                    <a:pt x="5594" y="1733"/>
                  </a:lnTo>
                  <a:cubicBezTo>
                    <a:pt x="5594" y="1490"/>
                    <a:pt x="5624" y="1186"/>
                    <a:pt x="5654" y="913"/>
                  </a:cubicBezTo>
                  <a:lnTo>
                    <a:pt x="5654" y="639"/>
                  </a:lnTo>
                  <a:cubicBezTo>
                    <a:pt x="5685" y="609"/>
                    <a:pt x="5685" y="548"/>
                    <a:pt x="5685" y="487"/>
                  </a:cubicBezTo>
                  <a:lnTo>
                    <a:pt x="4347" y="305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99"/>
            <p:cNvSpPr/>
            <p:nvPr/>
          </p:nvSpPr>
          <p:spPr>
            <a:xfrm>
              <a:off x="1371558" y="2302468"/>
              <a:ext cx="523392" cy="380139"/>
            </a:xfrm>
            <a:custGeom>
              <a:avLst/>
              <a:gdLst/>
              <a:ahLst/>
              <a:cxnLst/>
              <a:rect l="l" t="t" r="r" b="b"/>
              <a:pathLst>
                <a:path w="10548" h="7661" extrusionOk="0">
                  <a:moveTo>
                    <a:pt x="1003" y="1"/>
                  </a:moveTo>
                  <a:cubicBezTo>
                    <a:pt x="942" y="396"/>
                    <a:pt x="882" y="791"/>
                    <a:pt x="821" y="1216"/>
                  </a:cubicBezTo>
                  <a:cubicBezTo>
                    <a:pt x="790" y="1399"/>
                    <a:pt x="760" y="1581"/>
                    <a:pt x="730" y="1764"/>
                  </a:cubicBezTo>
                  <a:cubicBezTo>
                    <a:pt x="669" y="2128"/>
                    <a:pt x="608" y="2493"/>
                    <a:pt x="578" y="2888"/>
                  </a:cubicBezTo>
                  <a:cubicBezTo>
                    <a:pt x="486" y="3344"/>
                    <a:pt x="426" y="3830"/>
                    <a:pt x="365" y="4286"/>
                  </a:cubicBezTo>
                  <a:cubicBezTo>
                    <a:pt x="334" y="4621"/>
                    <a:pt x="274" y="4955"/>
                    <a:pt x="243" y="5320"/>
                  </a:cubicBezTo>
                  <a:cubicBezTo>
                    <a:pt x="213" y="5502"/>
                    <a:pt x="182" y="5685"/>
                    <a:pt x="152" y="5897"/>
                  </a:cubicBezTo>
                  <a:cubicBezTo>
                    <a:pt x="91" y="6262"/>
                    <a:pt x="61" y="6657"/>
                    <a:pt x="0" y="7022"/>
                  </a:cubicBezTo>
                  <a:cubicBezTo>
                    <a:pt x="182" y="7052"/>
                    <a:pt x="334" y="7052"/>
                    <a:pt x="517" y="7083"/>
                  </a:cubicBezTo>
                  <a:lnTo>
                    <a:pt x="730" y="7083"/>
                  </a:lnTo>
                  <a:cubicBezTo>
                    <a:pt x="912" y="7113"/>
                    <a:pt x="1094" y="7113"/>
                    <a:pt x="1277" y="7144"/>
                  </a:cubicBezTo>
                  <a:lnTo>
                    <a:pt x="1550" y="7144"/>
                  </a:lnTo>
                  <a:cubicBezTo>
                    <a:pt x="1733" y="7174"/>
                    <a:pt x="1915" y="7174"/>
                    <a:pt x="2128" y="7204"/>
                  </a:cubicBezTo>
                  <a:lnTo>
                    <a:pt x="2341" y="7204"/>
                  </a:lnTo>
                  <a:cubicBezTo>
                    <a:pt x="2614" y="7235"/>
                    <a:pt x="2888" y="7235"/>
                    <a:pt x="3192" y="7265"/>
                  </a:cubicBezTo>
                  <a:cubicBezTo>
                    <a:pt x="3496" y="7265"/>
                    <a:pt x="3830" y="7296"/>
                    <a:pt x="4195" y="7326"/>
                  </a:cubicBezTo>
                  <a:cubicBezTo>
                    <a:pt x="4377" y="7326"/>
                    <a:pt x="4590" y="7356"/>
                    <a:pt x="4772" y="7356"/>
                  </a:cubicBezTo>
                  <a:cubicBezTo>
                    <a:pt x="4985" y="7387"/>
                    <a:pt x="5198" y="7387"/>
                    <a:pt x="5441" y="7417"/>
                  </a:cubicBezTo>
                  <a:cubicBezTo>
                    <a:pt x="5623" y="7417"/>
                    <a:pt x="5836" y="7417"/>
                    <a:pt x="6049" y="7447"/>
                  </a:cubicBezTo>
                  <a:cubicBezTo>
                    <a:pt x="6353" y="7447"/>
                    <a:pt x="6657" y="7478"/>
                    <a:pt x="6991" y="7508"/>
                  </a:cubicBezTo>
                  <a:cubicBezTo>
                    <a:pt x="7143" y="7508"/>
                    <a:pt x="7295" y="7508"/>
                    <a:pt x="7447" y="7539"/>
                  </a:cubicBezTo>
                  <a:cubicBezTo>
                    <a:pt x="7812" y="7539"/>
                    <a:pt x="8146" y="7569"/>
                    <a:pt x="8511" y="7599"/>
                  </a:cubicBezTo>
                  <a:cubicBezTo>
                    <a:pt x="9028" y="7630"/>
                    <a:pt x="9575" y="7630"/>
                    <a:pt x="10122" y="7660"/>
                  </a:cubicBezTo>
                  <a:lnTo>
                    <a:pt x="10274" y="4590"/>
                  </a:lnTo>
                  <a:cubicBezTo>
                    <a:pt x="10304" y="4165"/>
                    <a:pt x="10304" y="3678"/>
                    <a:pt x="10395" y="3253"/>
                  </a:cubicBezTo>
                  <a:cubicBezTo>
                    <a:pt x="10426" y="3101"/>
                    <a:pt x="10426" y="2979"/>
                    <a:pt x="10456" y="2827"/>
                  </a:cubicBezTo>
                  <a:cubicBezTo>
                    <a:pt x="10487" y="2767"/>
                    <a:pt x="10487" y="2736"/>
                    <a:pt x="10517" y="2675"/>
                  </a:cubicBezTo>
                  <a:cubicBezTo>
                    <a:pt x="10517" y="2615"/>
                    <a:pt x="10517" y="2554"/>
                    <a:pt x="10547" y="2493"/>
                  </a:cubicBezTo>
                  <a:lnTo>
                    <a:pt x="10517" y="2493"/>
                  </a:lnTo>
                  <a:lnTo>
                    <a:pt x="10517" y="2432"/>
                  </a:lnTo>
                  <a:cubicBezTo>
                    <a:pt x="10487" y="2128"/>
                    <a:pt x="10487" y="1824"/>
                    <a:pt x="10456" y="1520"/>
                  </a:cubicBezTo>
                  <a:cubicBezTo>
                    <a:pt x="10456" y="1247"/>
                    <a:pt x="10426" y="943"/>
                    <a:pt x="10426" y="669"/>
                  </a:cubicBezTo>
                  <a:cubicBezTo>
                    <a:pt x="10031" y="608"/>
                    <a:pt x="9635" y="578"/>
                    <a:pt x="9240" y="548"/>
                  </a:cubicBezTo>
                  <a:lnTo>
                    <a:pt x="9180" y="548"/>
                  </a:lnTo>
                  <a:cubicBezTo>
                    <a:pt x="8997" y="517"/>
                    <a:pt x="8784" y="487"/>
                    <a:pt x="8602" y="457"/>
                  </a:cubicBezTo>
                  <a:cubicBezTo>
                    <a:pt x="8541" y="457"/>
                    <a:pt x="8511" y="426"/>
                    <a:pt x="8450" y="426"/>
                  </a:cubicBezTo>
                  <a:cubicBezTo>
                    <a:pt x="8321" y="383"/>
                    <a:pt x="8177" y="340"/>
                    <a:pt x="8050" y="340"/>
                  </a:cubicBezTo>
                  <a:cubicBezTo>
                    <a:pt x="7997" y="340"/>
                    <a:pt x="7947" y="348"/>
                    <a:pt x="7903" y="365"/>
                  </a:cubicBezTo>
                  <a:lnTo>
                    <a:pt x="7781" y="396"/>
                  </a:lnTo>
                  <a:lnTo>
                    <a:pt x="7812" y="335"/>
                  </a:lnTo>
                  <a:lnTo>
                    <a:pt x="5319" y="335"/>
                  </a:lnTo>
                  <a:cubicBezTo>
                    <a:pt x="5198" y="335"/>
                    <a:pt x="5076" y="305"/>
                    <a:pt x="4955" y="305"/>
                  </a:cubicBezTo>
                  <a:cubicBezTo>
                    <a:pt x="4772" y="305"/>
                    <a:pt x="4590" y="305"/>
                    <a:pt x="4438" y="274"/>
                  </a:cubicBezTo>
                  <a:lnTo>
                    <a:pt x="4012" y="274"/>
                  </a:lnTo>
                  <a:lnTo>
                    <a:pt x="3526" y="213"/>
                  </a:lnTo>
                  <a:lnTo>
                    <a:pt x="3100" y="183"/>
                  </a:lnTo>
                  <a:cubicBezTo>
                    <a:pt x="2948" y="183"/>
                    <a:pt x="2796" y="153"/>
                    <a:pt x="2644" y="153"/>
                  </a:cubicBezTo>
                  <a:cubicBezTo>
                    <a:pt x="2462" y="153"/>
                    <a:pt x="2310" y="122"/>
                    <a:pt x="2128" y="92"/>
                  </a:cubicBezTo>
                  <a:cubicBezTo>
                    <a:pt x="1854" y="92"/>
                    <a:pt x="1611" y="61"/>
                    <a:pt x="1337" y="31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99"/>
            <p:cNvSpPr/>
            <p:nvPr/>
          </p:nvSpPr>
          <p:spPr>
            <a:xfrm>
              <a:off x="1879821" y="2427661"/>
              <a:ext cx="538476" cy="265517"/>
            </a:xfrm>
            <a:custGeom>
              <a:avLst/>
              <a:gdLst/>
              <a:ahLst/>
              <a:cxnLst/>
              <a:rect l="l" t="t" r="r" b="b"/>
              <a:pathLst>
                <a:path w="10852" h="5351" extrusionOk="0">
                  <a:moveTo>
                    <a:pt x="426" y="0"/>
                  </a:moveTo>
                  <a:lnTo>
                    <a:pt x="396" y="183"/>
                  </a:lnTo>
                  <a:cubicBezTo>
                    <a:pt x="365" y="244"/>
                    <a:pt x="365" y="304"/>
                    <a:pt x="335" y="335"/>
                  </a:cubicBezTo>
                  <a:cubicBezTo>
                    <a:pt x="304" y="487"/>
                    <a:pt x="304" y="608"/>
                    <a:pt x="274" y="730"/>
                  </a:cubicBezTo>
                  <a:cubicBezTo>
                    <a:pt x="213" y="1186"/>
                    <a:pt x="183" y="1642"/>
                    <a:pt x="152" y="2098"/>
                  </a:cubicBezTo>
                  <a:lnTo>
                    <a:pt x="0" y="5168"/>
                  </a:lnTo>
                  <a:cubicBezTo>
                    <a:pt x="2584" y="5289"/>
                    <a:pt x="4894" y="5350"/>
                    <a:pt x="6991" y="5350"/>
                  </a:cubicBezTo>
                  <a:lnTo>
                    <a:pt x="9788" y="5350"/>
                  </a:lnTo>
                  <a:cubicBezTo>
                    <a:pt x="10092" y="5350"/>
                    <a:pt x="10426" y="5350"/>
                    <a:pt x="10730" y="5320"/>
                  </a:cubicBezTo>
                  <a:lnTo>
                    <a:pt x="10821" y="5320"/>
                  </a:lnTo>
                  <a:cubicBezTo>
                    <a:pt x="10852" y="5107"/>
                    <a:pt x="10852" y="4894"/>
                    <a:pt x="10821" y="4681"/>
                  </a:cubicBezTo>
                  <a:lnTo>
                    <a:pt x="10821" y="4590"/>
                  </a:lnTo>
                  <a:cubicBezTo>
                    <a:pt x="10821" y="4377"/>
                    <a:pt x="10821" y="4195"/>
                    <a:pt x="10791" y="3982"/>
                  </a:cubicBezTo>
                  <a:lnTo>
                    <a:pt x="10791" y="3952"/>
                  </a:lnTo>
                  <a:cubicBezTo>
                    <a:pt x="10760" y="3465"/>
                    <a:pt x="10700" y="3010"/>
                    <a:pt x="10639" y="2493"/>
                  </a:cubicBezTo>
                  <a:cubicBezTo>
                    <a:pt x="10639" y="2310"/>
                    <a:pt x="10608" y="2098"/>
                    <a:pt x="10517" y="1946"/>
                  </a:cubicBezTo>
                  <a:cubicBezTo>
                    <a:pt x="10457" y="1855"/>
                    <a:pt x="10365" y="1763"/>
                    <a:pt x="10274" y="1703"/>
                  </a:cubicBezTo>
                  <a:cubicBezTo>
                    <a:pt x="10213" y="1642"/>
                    <a:pt x="10153" y="1581"/>
                    <a:pt x="10092" y="1520"/>
                  </a:cubicBezTo>
                  <a:cubicBezTo>
                    <a:pt x="9940" y="1368"/>
                    <a:pt x="9849" y="1095"/>
                    <a:pt x="10001" y="882"/>
                  </a:cubicBezTo>
                  <a:lnTo>
                    <a:pt x="10092" y="821"/>
                  </a:lnTo>
                  <a:lnTo>
                    <a:pt x="10153" y="730"/>
                  </a:lnTo>
                  <a:cubicBezTo>
                    <a:pt x="10183" y="700"/>
                    <a:pt x="10183" y="669"/>
                    <a:pt x="10153" y="608"/>
                  </a:cubicBezTo>
                  <a:cubicBezTo>
                    <a:pt x="10153" y="578"/>
                    <a:pt x="10122" y="548"/>
                    <a:pt x="10092" y="517"/>
                  </a:cubicBezTo>
                  <a:cubicBezTo>
                    <a:pt x="10031" y="487"/>
                    <a:pt x="9970" y="487"/>
                    <a:pt x="9909" y="487"/>
                  </a:cubicBezTo>
                  <a:cubicBezTo>
                    <a:pt x="9818" y="456"/>
                    <a:pt x="9666" y="456"/>
                    <a:pt x="9636" y="304"/>
                  </a:cubicBezTo>
                  <a:cubicBezTo>
                    <a:pt x="9605" y="274"/>
                    <a:pt x="9636" y="213"/>
                    <a:pt x="9636" y="183"/>
                  </a:cubicBezTo>
                  <a:lnTo>
                    <a:pt x="9636" y="122"/>
                  </a:lnTo>
                  <a:lnTo>
                    <a:pt x="9575" y="92"/>
                  </a:lnTo>
                  <a:lnTo>
                    <a:pt x="9362" y="0"/>
                  </a:lnTo>
                  <a:lnTo>
                    <a:pt x="9332" y="61"/>
                  </a:lnTo>
                  <a:lnTo>
                    <a:pt x="9332" y="122"/>
                  </a:lnTo>
                  <a:lnTo>
                    <a:pt x="9301" y="183"/>
                  </a:lnTo>
                  <a:lnTo>
                    <a:pt x="9301" y="213"/>
                  </a:lnTo>
                  <a:lnTo>
                    <a:pt x="9271" y="274"/>
                  </a:lnTo>
                  <a:lnTo>
                    <a:pt x="9241" y="274"/>
                  </a:lnTo>
                  <a:cubicBezTo>
                    <a:pt x="8856" y="355"/>
                    <a:pt x="8457" y="382"/>
                    <a:pt x="8063" y="382"/>
                  </a:cubicBezTo>
                  <a:cubicBezTo>
                    <a:pt x="7866" y="382"/>
                    <a:pt x="7670" y="375"/>
                    <a:pt x="7478" y="365"/>
                  </a:cubicBezTo>
                  <a:lnTo>
                    <a:pt x="6839" y="365"/>
                  </a:lnTo>
                  <a:cubicBezTo>
                    <a:pt x="6566" y="365"/>
                    <a:pt x="6323" y="396"/>
                    <a:pt x="6049" y="396"/>
                  </a:cubicBezTo>
                  <a:cubicBezTo>
                    <a:pt x="5806" y="396"/>
                    <a:pt x="5563" y="426"/>
                    <a:pt x="5320" y="426"/>
                  </a:cubicBezTo>
                  <a:lnTo>
                    <a:pt x="5198" y="426"/>
                  </a:lnTo>
                  <a:cubicBezTo>
                    <a:pt x="5046" y="426"/>
                    <a:pt x="4864" y="426"/>
                    <a:pt x="4712" y="396"/>
                  </a:cubicBezTo>
                  <a:cubicBezTo>
                    <a:pt x="4377" y="396"/>
                    <a:pt x="4073" y="335"/>
                    <a:pt x="3769" y="274"/>
                  </a:cubicBezTo>
                  <a:cubicBezTo>
                    <a:pt x="3435" y="213"/>
                    <a:pt x="3070" y="183"/>
                    <a:pt x="2706" y="152"/>
                  </a:cubicBezTo>
                  <a:lnTo>
                    <a:pt x="2219" y="152"/>
                  </a:lnTo>
                  <a:cubicBezTo>
                    <a:pt x="1855" y="152"/>
                    <a:pt x="1520" y="152"/>
                    <a:pt x="1186" y="92"/>
                  </a:cubicBezTo>
                  <a:cubicBezTo>
                    <a:pt x="1064" y="61"/>
                    <a:pt x="943" y="31"/>
                    <a:pt x="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99"/>
            <p:cNvSpPr/>
            <p:nvPr/>
          </p:nvSpPr>
          <p:spPr>
            <a:xfrm>
              <a:off x="928100" y="2593543"/>
              <a:ext cx="435961" cy="567157"/>
            </a:xfrm>
            <a:custGeom>
              <a:avLst/>
              <a:gdLst/>
              <a:ahLst/>
              <a:cxnLst/>
              <a:rect l="l" t="t" r="r" b="b"/>
              <a:pathLst>
                <a:path w="8786" h="11430" extrusionOk="0">
                  <a:moveTo>
                    <a:pt x="1642" y="1"/>
                  </a:moveTo>
                  <a:cubicBezTo>
                    <a:pt x="1612" y="244"/>
                    <a:pt x="1551" y="487"/>
                    <a:pt x="1520" y="730"/>
                  </a:cubicBezTo>
                  <a:cubicBezTo>
                    <a:pt x="1490" y="852"/>
                    <a:pt x="1460" y="943"/>
                    <a:pt x="1460" y="1065"/>
                  </a:cubicBezTo>
                  <a:cubicBezTo>
                    <a:pt x="1460" y="1126"/>
                    <a:pt x="1429" y="1186"/>
                    <a:pt x="1429" y="1247"/>
                  </a:cubicBezTo>
                  <a:cubicBezTo>
                    <a:pt x="1399" y="1430"/>
                    <a:pt x="1369" y="1612"/>
                    <a:pt x="1338" y="1794"/>
                  </a:cubicBezTo>
                  <a:lnTo>
                    <a:pt x="1338" y="1855"/>
                  </a:lnTo>
                  <a:lnTo>
                    <a:pt x="244" y="1673"/>
                  </a:lnTo>
                  <a:cubicBezTo>
                    <a:pt x="213" y="1825"/>
                    <a:pt x="183" y="1977"/>
                    <a:pt x="153" y="2159"/>
                  </a:cubicBezTo>
                  <a:cubicBezTo>
                    <a:pt x="122" y="2189"/>
                    <a:pt x="122" y="2250"/>
                    <a:pt x="92" y="2281"/>
                  </a:cubicBezTo>
                  <a:cubicBezTo>
                    <a:pt x="61" y="2402"/>
                    <a:pt x="31" y="2493"/>
                    <a:pt x="1" y="2615"/>
                  </a:cubicBezTo>
                  <a:cubicBezTo>
                    <a:pt x="396" y="3040"/>
                    <a:pt x="791" y="3436"/>
                    <a:pt x="1217" y="3800"/>
                  </a:cubicBezTo>
                  <a:lnTo>
                    <a:pt x="1277" y="3861"/>
                  </a:lnTo>
                  <a:lnTo>
                    <a:pt x="1217" y="3922"/>
                  </a:lnTo>
                  <a:cubicBezTo>
                    <a:pt x="1095" y="4013"/>
                    <a:pt x="1034" y="4165"/>
                    <a:pt x="1034" y="4347"/>
                  </a:cubicBezTo>
                  <a:cubicBezTo>
                    <a:pt x="1065" y="4530"/>
                    <a:pt x="1186" y="4682"/>
                    <a:pt x="1338" y="4773"/>
                  </a:cubicBezTo>
                  <a:lnTo>
                    <a:pt x="1429" y="4803"/>
                  </a:lnTo>
                  <a:cubicBezTo>
                    <a:pt x="1490" y="4834"/>
                    <a:pt x="1581" y="4895"/>
                    <a:pt x="1642" y="4986"/>
                  </a:cubicBezTo>
                  <a:cubicBezTo>
                    <a:pt x="1764" y="5168"/>
                    <a:pt x="1612" y="5351"/>
                    <a:pt x="1490" y="5533"/>
                  </a:cubicBezTo>
                  <a:cubicBezTo>
                    <a:pt x="1460" y="5563"/>
                    <a:pt x="1429" y="5624"/>
                    <a:pt x="1369" y="5685"/>
                  </a:cubicBezTo>
                  <a:cubicBezTo>
                    <a:pt x="1308" y="5806"/>
                    <a:pt x="1277" y="5989"/>
                    <a:pt x="1338" y="6110"/>
                  </a:cubicBezTo>
                  <a:lnTo>
                    <a:pt x="1369" y="6202"/>
                  </a:lnTo>
                  <a:cubicBezTo>
                    <a:pt x="1399" y="6262"/>
                    <a:pt x="1429" y="6354"/>
                    <a:pt x="1429" y="6414"/>
                  </a:cubicBezTo>
                  <a:cubicBezTo>
                    <a:pt x="1429" y="6597"/>
                    <a:pt x="1308" y="6718"/>
                    <a:pt x="1186" y="6840"/>
                  </a:cubicBezTo>
                  <a:lnTo>
                    <a:pt x="1156" y="6870"/>
                  </a:lnTo>
                  <a:cubicBezTo>
                    <a:pt x="1065" y="6962"/>
                    <a:pt x="1004" y="7053"/>
                    <a:pt x="943" y="7144"/>
                  </a:cubicBezTo>
                  <a:cubicBezTo>
                    <a:pt x="913" y="7174"/>
                    <a:pt x="913" y="7235"/>
                    <a:pt x="882" y="7265"/>
                  </a:cubicBezTo>
                  <a:cubicBezTo>
                    <a:pt x="852" y="7326"/>
                    <a:pt x="821" y="7387"/>
                    <a:pt x="791" y="7478"/>
                  </a:cubicBezTo>
                  <a:cubicBezTo>
                    <a:pt x="761" y="7509"/>
                    <a:pt x="761" y="7569"/>
                    <a:pt x="730" y="7630"/>
                  </a:cubicBezTo>
                  <a:cubicBezTo>
                    <a:pt x="730" y="7691"/>
                    <a:pt x="700" y="7752"/>
                    <a:pt x="669" y="7843"/>
                  </a:cubicBezTo>
                  <a:cubicBezTo>
                    <a:pt x="669" y="7904"/>
                    <a:pt x="669" y="7965"/>
                    <a:pt x="639" y="8025"/>
                  </a:cubicBezTo>
                  <a:cubicBezTo>
                    <a:pt x="639" y="8086"/>
                    <a:pt x="609" y="8147"/>
                    <a:pt x="609" y="8238"/>
                  </a:cubicBezTo>
                  <a:cubicBezTo>
                    <a:pt x="973" y="8451"/>
                    <a:pt x="1308" y="8664"/>
                    <a:pt x="1612" y="8907"/>
                  </a:cubicBezTo>
                  <a:cubicBezTo>
                    <a:pt x="1733" y="8998"/>
                    <a:pt x="1855" y="9120"/>
                    <a:pt x="1976" y="9211"/>
                  </a:cubicBezTo>
                  <a:cubicBezTo>
                    <a:pt x="2432" y="9606"/>
                    <a:pt x="2888" y="10001"/>
                    <a:pt x="3496" y="10092"/>
                  </a:cubicBezTo>
                  <a:cubicBezTo>
                    <a:pt x="3618" y="10092"/>
                    <a:pt x="3709" y="10092"/>
                    <a:pt x="3800" y="10123"/>
                  </a:cubicBezTo>
                  <a:cubicBezTo>
                    <a:pt x="4013" y="10123"/>
                    <a:pt x="4165" y="10123"/>
                    <a:pt x="4499" y="10275"/>
                  </a:cubicBezTo>
                  <a:cubicBezTo>
                    <a:pt x="4712" y="10396"/>
                    <a:pt x="4955" y="10487"/>
                    <a:pt x="5168" y="10579"/>
                  </a:cubicBezTo>
                  <a:cubicBezTo>
                    <a:pt x="5594" y="10761"/>
                    <a:pt x="5989" y="10913"/>
                    <a:pt x="6384" y="11186"/>
                  </a:cubicBezTo>
                  <a:cubicBezTo>
                    <a:pt x="6667" y="11349"/>
                    <a:pt x="6897" y="11430"/>
                    <a:pt x="7136" y="11430"/>
                  </a:cubicBezTo>
                  <a:cubicBezTo>
                    <a:pt x="7255" y="11430"/>
                    <a:pt x="7377" y="11409"/>
                    <a:pt x="7508" y="11369"/>
                  </a:cubicBezTo>
                  <a:lnTo>
                    <a:pt x="7539" y="11369"/>
                  </a:lnTo>
                  <a:lnTo>
                    <a:pt x="7660" y="11399"/>
                  </a:lnTo>
                  <a:cubicBezTo>
                    <a:pt x="7721" y="10791"/>
                    <a:pt x="7782" y="10214"/>
                    <a:pt x="7843" y="9606"/>
                  </a:cubicBezTo>
                  <a:cubicBezTo>
                    <a:pt x="7843" y="9363"/>
                    <a:pt x="7873" y="9150"/>
                    <a:pt x="7904" y="8907"/>
                  </a:cubicBezTo>
                  <a:cubicBezTo>
                    <a:pt x="7995" y="8086"/>
                    <a:pt x="8086" y="7296"/>
                    <a:pt x="8177" y="6475"/>
                  </a:cubicBezTo>
                  <a:cubicBezTo>
                    <a:pt x="8177" y="6445"/>
                    <a:pt x="8177" y="6384"/>
                    <a:pt x="8177" y="6354"/>
                  </a:cubicBezTo>
                  <a:cubicBezTo>
                    <a:pt x="8268" y="5503"/>
                    <a:pt x="8390" y="4651"/>
                    <a:pt x="8481" y="3800"/>
                  </a:cubicBezTo>
                  <a:cubicBezTo>
                    <a:pt x="8512" y="3466"/>
                    <a:pt x="8572" y="3101"/>
                    <a:pt x="8603" y="2767"/>
                  </a:cubicBezTo>
                  <a:cubicBezTo>
                    <a:pt x="8663" y="2281"/>
                    <a:pt x="8724" y="1794"/>
                    <a:pt x="8785" y="1278"/>
                  </a:cubicBezTo>
                  <a:lnTo>
                    <a:pt x="8451" y="1278"/>
                  </a:lnTo>
                  <a:cubicBezTo>
                    <a:pt x="8299" y="1247"/>
                    <a:pt x="8177" y="1247"/>
                    <a:pt x="8056" y="1217"/>
                  </a:cubicBezTo>
                  <a:cubicBezTo>
                    <a:pt x="7904" y="1217"/>
                    <a:pt x="7752" y="1186"/>
                    <a:pt x="7600" y="1186"/>
                  </a:cubicBezTo>
                  <a:cubicBezTo>
                    <a:pt x="7478" y="1156"/>
                    <a:pt x="7326" y="1156"/>
                    <a:pt x="7204" y="1126"/>
                  </a:cubicBezTo>
                  <a:cubicBezTo>
                    <a:pt x="7053" y="1126"/>
                    <a:pt x="6870" y="1095"/>
                    <a:pt x="6688" y="1065"/>
                  </a:cubicBezTo>
                  <a:cubicBezTo>
                    <a:pt x="6566" y="1065"/>
                    <a:pt x="6445" y="1034"/>
                    <a:pt x="6323" y="1034"/>
                  </a:cubicBezTo>
                  <a:cubicBezTo>
                    <a:pt x="6141" y="1004"/>
                    <a:pt x="5928" y="974"/>
                    <a:pt x="5715" y="943"/>
                  </a:cubicBezTo>
                  <a:cubicBezTo>
                    <a:pt x="5624" y="913"/>
                    <a:pt x="5533" y="913"/>
                    <a:pt x="5411" y="882"/>
                  </a:cubicBezTo>
                  <a:cubicBezTo>
                    <a:pt x="5107" y="822"/>
                    <a:pt x="4803" y="791"/>
                    <a:pt x="4499" y="730"/>
                  </a:cubicBezTo>
                  <a:cubicBezTo>
                    <a:pt x="4378" y="700"/>
                    <a:pt x="4287" y="670"/>
                    <a:pt x="4195" y="639"/>
                  </a:cubicBezTo>
                  <a:cubicBezTo>
                    <a:pt x="3983" y="609"/>
                    <a:pt x="3770" y="578"/>
                    <a:pt x="3527" y="518"/>
                  </a:cubicBezTo>
                  <a:cubicBezTo>
                    <a:pt x="3405" y="487"/>
                    <a:pt x="3283" y="457"/>
                    <a:pt x="3162" y="426"/>
                  </a:cubicBezTo>
                  <a:cubicBezTo>
                    <a:pt x="2979" y="366"/>
                    <a:pt x="2767" y="335"/>
                    <a:pt x="2584" y="274"/>
                  </a:cubicBezTo>
                  <a:cubicBezTo>
                    <a:pt x="2463" y="244"/>
                    <a:pt x="2311" y="183"/>
                    <a:pt x="2189" y="153"/>
                  </a:cubicBezTo>
                  <a:cubicBezTo>
                    <a:pt x="2007" y="92"/>
                    <a:pt x="1824" y="62"/>
                    <a:pt x="16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99"/>
            <p:cNvSpPr/>
            <p:nvPr/>
          </p:nvSpPr>
          <p:spPr>
            <a:xfrm>
              <a:off x="1804398" y="2685589"/>
              <a:ext cx="625956" cy="348432"/>
            </a:xfrm>
            <a:custGeom>
              <a:avLst/>
              <a:gdLst/>
              <a:ahLst/>
              <a:cxnLst/>
              <a:rect l="l" t="t" r="r" b="b"/>
              <a:pathLst>
                <a:path w="12615" h="7022" extrusionOk="0">
                  <a:moveTo>
                    <a:pt x="1" y="0"/>
                  </a:moveTo>
                  <a:lnTo>
                    <a:pt x="1" y="1368"/>
                  </a:lnTo>
                  <a:lnTo>
                    <a:pt x="122" y="1368"/>
                  </a:lnTo>
                  <a:cubicBezTo>
                    <a:pt x="852" y="1429"/>
                    <a:pt x="1581" y="1520"/>
                    <a:pt x="2311" y="1611"/>
                  </a:cubicBezTo>
                  <a:lnTo>
                    <a:pt x="2463" y="1641"/>
                  </a:lnTo>
                  <a:cubicBezTo>
                    <a:pt x="2797" y="1672"/>
                    <a:pt x="3101" y="1733"/>
                    <a:pt x="3435" y="1763"/>
                  </a:cubicBezTo>
                  <a:cubicBezTo>
                    <a:pt x="3800" y="1854"/>
                    <a:pt x="4165" y="1915"/>
                    <a:pt x="4560" y="1976"/>
                  </a:cubicBezTo>
                  <a:lnTo>
                    <a:pt x="4590" y="2006"/>
                  </a:lnTo>
                  <a:lnTo>
                    <a:pt x="4590" y="2067"/>
                  </a:lnTo>
                  <a:cubicBezTo>
                    <a:pt x="4530" y="3070"/>
                    <a:pt x="4530" y="4073"/>
                    <a:pt x="4560" y="5107"/>
                  </a:cubicBezTo>
                  <a:cubicBezTo>
                    <a:pt x="4560" y="5319"/>
                    <a:pt x="4590" y="5532"/>
                    <a:pt x="4712" y="5684"/>
                  </a:cubicBezTo>
                  <a:cubicBezTo>
                    <a:pt x="4864" y="5836"/>
                    <a:pt x="5137" y="5836"/>
                    <a:pt x="5381" y="5836"/>
                  </a:cubicBezTo>
                  <a:lnTo>
                    <a:pt x="6657" y="5775"/>
                  </a:lnTo>
                  <a:lnTo>
                    <a:pt x="6809" y="5775"/>
                  </a:lnTo>
                  <a:cubicBezTo>
                    <a:pt x="6870" y="5806"/>
                    <a:pt x="6900" y="5806"/>
                    <a:pt x="6961" y="5836"/>
                  </a:cubicBezTo>
                  <a:cubicBezTo>
                    <a:pt x="7144" y="5927"/>
                    <a:pt x="7144" y="6170"/>
                    <a:pt x="7113" y="6353"/>
                  </a:cubicBezTo>
                  <a:cubicBezTo>
                    <a:pt x="7113" y="6444"/>
                    <a:pt x="7113" y="6505"/>
                    <a:pt x="7113" y="6565"/>
                  </a:cubicBezTo>
                  <a:cubicBezTo>
                    <a:pt x="7144" y="6717"/>
                    <a:pt x="7204" y="6839"/>
                    <a:pt x="7326" y="6930"/>
                  </a:cubicBezTo>
                  <a:cubicBezTo>
                    <a:pt x="7417" y="6991"/>
                    <a:pt x="7508" y="7021"/>
                    <a:pt x="7600" y="7021"/>
                  </a:cubicBezTo>
                  <a:lnTo>
                    <a:pt x="7691" y="7021"/>
                  </a:lnTo>
                  <a:cubicBezTo>
                    <a:pt x="7812" y="7021"/>
                    <a:pt x="7903" y="6961"/>
                    <a:pt x="7995" y="6900"/>
                  </a:cubicBezTo>
                  <a:cubicBezTo>
                    <a:pt x="8086" y="6869"/>
                    <a:pt x="8177" y="6809"/>
                    <a:pt x="8299" y="6778"/>
                  </a:cubicBezTo>
                  <a:cubicBezTo>
                    <a:pt x="8375" y="6763"/>
                    <a:pt x="8451" y="6755"/>
                    <a:pt x="8527" y="6755"/>
                  </a:cubicBezTo>
                  <a:cubicBezTo>
                    <a:pt x="8603" y="6755"/>
                    <a:pt x="8679" y="6763"/>
                    <a:pt x="8755" y="6778"/>
                  </a:cubicBezTo>
                  <a:lnTo>
                    <a:pt x="8998" y="6778"/>
                  </a:lnTo>
                  <a:cubicBezTo>
                    <a:pt x="9211" y="6778"/>
                    <a:pt x="9454" y="6687"/>
                    <a:pt x="9484" y="6505"/>
                  </a:cubicBezTo>
                  <a:lnTo>
                    <a:pt x="9514" y="6383"/>
                  </a:lnTo>
                  <a:lnTo>
                    <a:pt x="9606" y="6444"/>
                  </a:lnTo>
                  <a:cubicBezTo>
                    <a:pt x="9849" y="6687"/>
                    <a:pt x="10214" y="6687"/>
                    <a:pt x="10609" y="6687"/>
                  </a:cubicBezTo>
                  <a:cubicBezTo>
                    <a:pt x="10943" y="6687"/>
                    <a:pt x="11277" y="6687"/>
                    <a:pt x="11612" y="6657"/>
                  </a:cubicBezTo>
                  <a:cubicBezTo>
                    <a:pt x="11764" y="6657"/>
                    <a:pt x="11946" y="6626"/>
                    <a:pt x="12128" y="6596"/>
                  </a:cubicBezTo>
                  <a:cubicBezTo>
                    <a:pt x="12189" y="6565"/>
                    <a:pt x="12250" y="6565"/>
                    <a:pt x="12280" y="6565"/>
                  </a:cubicBezTo>
                  <a:cubicBezTo>
                    <a:pt x="12402" y="6535"/>
                    <a:pt x="12493" y="6505"/>
                    <a:pt x="12584" y="6474"/>
                  </a:cubicBezTo>
                  <a:cubicBezTo>
                    <a:pt x="12584" y="6322"/>
                    <a:pt x="12584" y="6140"/>
                    <a:pt x="12584" y="5958"/>
                  </a:cubicBezTo>
                  <a:cubicBezTo>
                    <a:pt x="12615" y="5775"/>
                    <a:pt x="12615" y="5562"/>
                    <a:pt x="12615" y="5380"/>
                  </a:cubicBezTo>
                  <a:cubicBezTo>
                    <a:pt x="12615" y="5167"/>
                    <a:pt x="12584" y="4955"/>
                    <a:pt x="12584" y="4742"/>
                  </a:cubicBezTo>
                  <a:cubicBezTo>
                    <a:pt x="12584" y="4590"/>
                    <a:pt x="12584" y="4438"/>
                    <a:pt x="12584" y="4255"/>
                  </a:cubicBezTo>
                  <a:cubicBezTo>
                    <a:pt x="12554" y="4043"/>
                    <a:pt x="12524" y="3860"/>
                    <a:pt x="12493" y="3648"/>
                  </a:cubicBezTo>
                  <a:cubicBezTo>
                    <a:pt x="12493" y="3465"/>
                    <a:pt x="12463" y="3313"/>
                    <a:pt x="12463" y="3161"/>
                  </a:cubicBezTo>
                  <a:cubicBezTo>
                    <a:pt x="12402" y="2796"/>
                    <a:pt x="12341" y="2432"/>
                    <a:pt x="12250" y="2067"/>
                  </a:cubicBezTo>
                  <a:lnTo>
                    <a:pt x="12250" y="2037"/>
                  </a:lnTo>
                  <a:cubicBezTo>
                    <a:pt x="12189" y="1793"/>
                    <a:pt x="12159" y="1550"/>
                    <a:pt x="12189" y="1307"/>
                  </a:cubicBezTo>
                  <a:cubicBezTo>
                    <a:pt x="12220" y="1246"/>
                    <a:pt x="12220" y="1216"/>
                    <a:pt x="12250" y="1155"/>
                  </a:cubicBezTo>
                  <a:lnTo>
                    <a:pt x="12280" y="1094"/>
                  </a:lnTo>
                  <a:lnTo>
                    <a:pt x="12311" y="1003"/>
                  </a:lnTo>
                  <a:cubicBezTo>
                    <a:pt x="12341" y="882"/>
                    <a:pt x="12341" y="730"/>
                    <a:pt x="12341" y="608"/>
                  </a:cubicBezTo>
                  <a:cubicBezTo>
                    <a:pt x="12341" y="517"/>
                    <a:pt x="12372" y="456"/>
                    <a:pt x="12372" y="365"/>
                  </a:cubicBezTo>
                  <a:cubicBezTo>
                    <a:pt x="12372" y="334"/>
                    <a:pt x="12372" y="304"/>
                    <a:pt x="12372" y="243"/>
                  </a:cubicBezTo>
                  <a:cubicBezTo>
                    <a:pt x="11916" y="274"/>
                    <a:pt x="11490" y="274"/>
                    <a:pt x="11034" y="274"/>
                  </a:cubicBezTo>
                  <a:lnTo>
                    <a:pt x="10791" y="274"/>
                  </a:lnTo>
                  <a:cubicBezTo>
                    <a:pt x="10335" y="304"/>
                    <a:pt x="9879" y="304"/>
                    <a:pt x="9454" y="304"/>
                  </a:cubicBezTo>
                  <a:lnTo>
                    <a:pt x="8299" y="304"/>
                  </a:lnTo>
                  <a:cubicBezTo>
                    <a:pt x="8086" y="304"/>
                    <a:pt x="7873" y="274"/>
                    <a:pt x="7660" y="274"/>
                  </a:cubicBezTo>
                  <a:lnTo>
                    <a:pt x="7478" y="274"/>
                  </a:lnTo>
                  <a:cubicBezTo>
                    <a:pt x="4742" y="243"/>
                    <a:pt x="2159" y="12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99"/>
            <p:cNvSpPr/>
            <p:nvPr/>
          </p:nvSpPr>
          <p:spPr>
            <a:xfrm>
              <a:off x="1314247" y="2658397"/>
              <a:ext cx="487169" cy="526071"/>
            </a:xfrm>
            <a:custGeom>
              <a:avLst/>
              <a:gdLst/>
              <a:ahLst/>
              <a:cxnLst/>
              <a:rect l="l" t="t" r="r" b="b"/>
              <a:pathLst>
                <a:path w="9818" h="10602" extrusionOk="0">
                  <a:moveTo>
                    <a:pt x="1155" y="1"/>
                  </a:moveTo>
                  <a:cubicBezTo>
                    <a:pt x="1064" y="639"/>
                    <a:pt x="1003" y="1247"/>
                    <a:pt x="912" y="1855"/>
                  </a:cubicBezTo>
                  <a:cubicBezTo>
                    <a:pt x="881" y="2098"/>
                    <a:pt x="851" y="2311"/>
                    <a:pt x="821" y="2524"/>
                  </a:cubicBezTo>
                  <a:cubicBezTo>
                    <a:pt x="730" y="3253"/>
                    <a:pt x="669" y="4013"/>
                    <a:pt x="578" y="4743"/>
                  </a:cubicBezTo>
                  <a:cubicBezTo>
                    <a:pt x="578" y="4864"/>
                    <a:pt x="547" y="4955"/>
                    <a:pt x="547" y="5077"/>
                  </a:cubicBezTo>
                  <a:cubicBezTo>
                    <a:pt x="426" y="5928"/>
                    <a:pt x="334" y="6779"/>
                    <a:pt x="243" y="7630"/>
                  </a:cubicBezTo>
                  <a:cubicBezTo>
                    <a:pt x="243" y="7873"/>
                    <a:pt x="213" y="8086"/>
                    <a:pt x="182" y="8329"/>
                  </a:cubicBezTo>
                  <a:cubicBezTo>
                    <a:pt x="122" y="8937"/>
                    <a:pt x="61" y="9545"/>
                    <a:pt x="0" y="10123"/>
                  </a:cubicBezTo>
                  <a:lnTo>
                    <a:pt x="61" y="10153"/>
                  </a:lnTo>
                  <a:cubicBezTo>
                    <a:pt x="224" y="10189"/>
                    <a:pt x="397" y="10236"/>
                    <a:pt x="556" y="10236"/>
                  </a:cubicBezTo>
                  <a:cubicBezTo>
                    <a:pt x="664" y="10236"/>
                    <a:pt x="765" y="10215"/>
                    <a:pt x="851" y="10153"/>
                  </a:cubicBezTo>
                  <a:cubicBezTo>
                    <a:pt x="942" y="10092"/>
                    <a:pt x="973" y="10001"/>
                    <a:pt x="1033" y="9910"/>
                  </a:cubicBezTo>
                  <a:cubicBezTo>
                    <a:pt x="1064" y="9788"/>
                    <a:pt x="1125" y="9697"/>
                    <a:pt x="1216" y="9636"/>
                  </a:cubicBezTo>
                  <a:cubicBezTo>
                    <a:pt x="1292" y="9593"/>
                    <a:pt x="1377" y="9576"/>
                    <a:pt x="1465" y="9576"/>
                  </a:cubicBezTo>
                  <a:cubicBezTo>
                    <a:pt x="1621" y="9576"/>
                    <a:pt x="1790" y="9628"/>
                    <a:pt x="1945" y="9667"/>
                  </a:cubicBezTo>
                  <a:cubicBezTo>
                    <a:pt x="2067" y="9728"/>
                    <a:pt x="2188" y="9758"/>
                    <a:pt x="2280" y="9758"/>
                  </a:cubicBezTo>
                  <a:cubicBezTo>
                    <a:pt x="2553" y="9758"/>
                    <a:pt x="2857" y="9728"/>
                    <a:pt x="3252" y="9667"/>
                  </a:cubicBezTo>
                  <a:lnTo>
                    <a:pt x="3283" y="9667"/>
                  </a:lnTo>
                  <a:cubicBezTo>
                    <a:pt x="3587" y="9788"/>
                    <a:pt x="3799" y="10001"/>
                    <a:pt x="3982" y="10183"/>
                  </a:cubicBezTo>
                  <a:cubicBezTo>
                    <a:pt x="4134" y="10214"/>
                    <a:pt x="4286" y="10244"/>
                    <a:pt x="4438" y="10275"/>
                  </a:cubicBezTo>
                  <a:cubicBezTo>
                    <a:pt x="4529" y="10275"/>
                    <a:pt x="4590" y="10305"/>
                    <a:pt x="4681" y="10305"/>
                  </a:cubicBezTo>
                  <a:cubicBezTo>
                    <a:pt x="4833" y="10335"/>
                    <a:pt x="4985" y="10366"/>
                    <a:pt x="5137" y="10366"/>
                  </a:cubicBezTo>
                  <a:cubicBezTo>
                    <a:pt x="5228" y="10396"/>
                    <a:pt x="5319" y="10396"/>
                    <a:pt x="5380" y="10427"/>
                  </a:cubicBezTo>
                  <a:cubicBezTo>
                    <a:pt x="5562" y="10427"/>
                    <a:pt x="5714" y="10457"/>
                    <a:pt x="5897" y="10487"/>
                  </a:cubicBezTo>
                  <a:lnTo>
                    <a:pt x="6079" y="10487"/>
                  </a:lnTo>
                  <a:cubicBezTo>
                    <a:pt x="6292" y="10518"/>
                    <a:pt x="6505" y="10548"/>
                    <a:pt x="6687" y="10548"/>
                  </a:cubicBezTo>
                  <a:lnTo>
                    <a:pt x="6809" y="10548"/>
                  </a:lnTo>
                  <a:cubicBezTo>
                    <a:pt x="7021" y="10579"/>
                    <a:pt x="7234" y="10579"/>
                    <a:pt x="7447" y="10579"/>
                  </a:cubicBezTo>
                  <a:lnTo>
                    <a:pt x="7508" y="10579"/>
                  </a:lnTo>
                  <a:cubicBezTo>
                    <a:pt x="7736" y="10594"/>
                    <a:pt x="7971" y="10601"/>
                    <a:pt x="8207" y="10601"/>
                  </a:cubicBezTo>
                  <a:cubicBezTo>
                    <a:pt x="8442" y="10601"/>
                    <a:pt x="8678" y="10594"/>
                    <a:pt x="8906" y="10579"/>
                  </a:cubicBezTo>
                  <a:lnTo>
                    <a:pt x="8936" y="10579"/>
                  </a:lnTo>
                  <a:cubicBezTo>
                    <a:pt x="9149" y="10548"/>
                    <a:pt x="9392" y="10548"/>
                    <a:pt x="9635" y="10518"/>
                  </a:cubicBezTo>
                  <a:cubicBezTo>
                    <a:pt x="9575" y="10183"/>
                    <a:pt x="9514" y="9819"/>
                    <a:pt x="9453" y="9484"/>
                  </a:cubicBezTo>
                  <a:cubicBezTo>
                    <a:pt x="9453" y="9363"/>
                    <a:pt x="9453" y="9241"/>
                    <a:pt x="9423" y="9150"/>
                  </a:cubicBezTo>
                  <a:cubicBezTo>
                    <a:pt x="9392" y="8907"/>
                    <a:pt x="9362" y="8664"/>
                    <a:pt x="9331" y="8390"/>
                  </a:cubicBezTo>
                  <a:cubicBezTo>
                    <a:pt x="9331" y="8269"/>
                    <a:pt x="9331" y="8147"/>
                    <a:pt x="9331" y="7995"/>
                  </a:cubicBezTo>
                  <a:cubicBezTo>
                    <a:pt x="9301" y="7782"/>
                    <a:pt x="9301" y="7569"/>
                    <a:pt x="9271" y="7326"/>
                  </a:cubicBezTo>
                  <a:cubicBezTo>
                    <a:pt x="9271" y="7174"/>
                    <a:pt x="9271" y="7053"/>
                    <a:pt x="9271" y="6901"/>
                  </a:cubicBezTo>
                  <a:cubicBezTo>
                    <a:pt x="9271" y="6688"/>
                    <a:pt x="9271" y="6475"/>
                    <a:pt x="9271" y="6262"/>
                  </a:cubicBezTo>
                  <a:cubicBezTo>
                    <a:pt x="9301" y="6110"/>
                    <a:pt x="9301" y="5958"/>
                    <a:pt x="9301" y="5806"/>
                  </a:cubicBezTo>
                  <a:cubicBezTo>
                    <a:pt x="9301" y="5594"/>
                    <a:pt x="9331" y="5381"/>
                    <a:pt x="9331" y="5199"/>
                  </a:cubicBezTo>
                  <a:cubicBezTo>
                    <a:pt x="9362" y="5016"/>
                    <a:pt x="9362" y="4864"/>
                    <a:pt x="9392" y="4712"/>
                  </a:cubicBezTo>
                  <a:cubicBezTo>
                    <a:pt x="9392" y="4499"/>
                    <a:pt x="9423" y="4317"/>
                    <a:pt x="9453" y="4104"/>
                  </a:cubicBezTo>
                  <a:cubicBezTo>
                    <a:pt x="9483" y="3952"/>
                    <a:pt x="9514" y="3800"/>
                    <a:pt x="9514" y="3618"/>
                  </a:cubicBezTo>
                  <a:cubicBezTo>
                    <a:pt x="9544" y="3436"/>
                    <a:pt x="9575" y="3253"/>
                    <a:pt x="9605" y="3071"/>
                  </a:cubicBezTo>
                  <a:cubicBezTo>
                    <a:pt x="9635" y="2889"/>
                    <a:pt x="9696" y="2737"/>
                    <a:pt x="9727" y="2554"/>
                  </a:cubicBezTo>
                  <a:cubicBezTo>
                    <a:pt x="9757" y="2402"/>
                    <a:pt x="9787" y="2220"/>
                    <a:pt x="9818" y="2037"/>
                  </a:cubicBezTo>
                  <a:lnTo>
                    <a:pt x="9757" y="2037"/>
                  </a:lnTo>
                  <a:lnTo>
                    <a:pt x="9757" y="548"/>
                  </a:lnTo>
                  <a:lnTo>
                    <a:pt x="9727" y="548"/>
                  </a:lnTo>
                  <a:cubicBezTo>
                    <a:pt x="9301" y="518"/>
                    <a:pt x="8906" y="518"/>
                    <a:pt x="8511" y="487"/>
                  </a:cubicBezTo>
                  <a:cubicBezTo>
                    <a:pt x="8389" y="487"/>
                    <a:pt x="8298" y="487"/>
                    <a:pt x="8237" y="457"/>
                  </a:cubicBezTo>
                  <a:cubicBezTo>
                    <a:pt x="7842" y="457"/>
                    <a:pt x="7447" y="426"/>
                    <a:pt x="7021" y="396"/>
                  </a:cubicBezTo>
                  <a:lnTo>
                    <a:pt x="6778" y="396"/>
                  </a:lnTo>
                  <a:cubicBezTo>
                    <a:pt x="6444" y="366"/>
                    <a:pt x="6140" y="335"/>
                    <a:pt x="5806" y="335"/>
                  </a:cubicBezTo>
                  <a:cubicBezTo>
                    <a:pt x="5684" y="305"/>
                    <a:pt x="5562" y="305"/>
                    <a:pt x="5441" y="305"/>
                  </a:cubicBezTo>
                  <a:cubicBezTo>
                    <a:pt x="5076" y="274"/>
                    <a:pt x="4711" y="244"/>
                    <a:pt x="4347" y="244"/>
                  </a:cubicBezTo>
                  <a:cubicBezTo>
                    <a:pt x="4043" y="214"/>
                    <a:pt x="3769" y="183"/>
                    <a:pt x="3496" y="183"/>
                  </a:cubicBezTo>
                  <a:cubicBezTo>
                    <a:pt x="3374" y="183"/>
                    <a:pt x="3283" y="153"/>
                    <a:pt x="3161" y="153"/>
                  </a:cubicBezTo>
                  <a:cubicBezTo>
                    <a:pt x="3009" y="153"/>
                    <a:pt x="2857" y="123"/>
                    <a:pt x="2705" y="123"/>
                  </a:cubicBezTo>
                  <a:cubicBezTo>
                    <a:pt x="2584" y="123"/>
                    <a:pt x="2462" y="92"/>
                    <a:pt x="2310" y="92"/>
                  </a:cubicBezTo>
                  <a:cubicBezTo>
                    <a:pt x="2188" y="92"/>
                    <a:pt x="2037" y="92"/>
                    <a:pt x="1915" y="62"/>
                  </a:cubicBezTo>
                  <a:cubicBezTo>
                    <a:pt x="1763" y="62"/>
                    <a:pt x="1611" y="31"/>
                    <a:pt x="1459" y="31"/>
                  </a:cubicBezTo>
                  <a:cubicBezTo>
                    <a:pt x="1337" y="31"/>
                    <a:pt x="1246" y="1"/>
                    <a:pt x="1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99"/>
            <p:cNvSpPr/>
            <p:nvPr/>
          </p:nvSpPr>
          <p:spPr>
            <a:xfrm>
              <a:off x="1520866" y="2760963"/>
              <a:ext cx="984907" cy="962380"/>
            </a:xfrm>
            <a:custGeom>
              <a:avLst/>
              <a:gdLst/>
              <a:ahLst/>
              <a:cxnLst/>
              <a:rect l="l" t="t" r="r" b="b"/>
              <a:pathLst>
                <a:path w="19849" h="19395" extrusionOk="0">
                  <a:moveTo>
                    <a:pt x="5806" y="1"/>
                  </a:moveTo>
                  <a:cubicBezTo>
                    <a:pt x="5745" y="153"/>
                    <a:pt x="5715" y="335"/>
                    <a:pt x="5684" y="518"/>
                  </a:cubicBezTo>
                  <a:cubicBezTo>
                    <a:pt x="5654" y="670"/>
                    <a:pt x="5623" y="852"/>
                    <a:pt x="5593" y="1004"/>
                  </a:cubicBezTo>
                  <a:cubicBezTo>
                    <a:pt x="5563" y="1186"/>
                    <a:pt x="5532" y="1399"/>
                    <a:pt x="5502" y="1581"/>
                  </a:cubicBezTo>
                  <a:cubicBezTo>
                    <a:pt x="5471" y="1733"/>
                    <a:pt x="5441" y="1916"/>
                    <a:pt x="5411" y="2068"/>
                  </a:cubicBezTo>
                  <a:cubicBezTo>
                    <a:pt x="5380" y="2250"/>
                    <a:pt x="5380" y="2463"/>
                    <a:pt x="5350" y="2645"/>
                  </a:cubicBezTo>
                  <a:cubicBezTo>
                    <a:pt x="5350" y="2828"/>
                    <a:pt x="5319" y="2980"/>
                    <a:pt x="5319" y="3132"/>
                  </a:cubicBezTo>
                  <a:cubicBezTo>
                    <a:pt x="5289" y="3344"/>
                    <a:pt x="5289" y="3557"/>
                    <a:pt x="5289" y="3739"/>
                  </a:cubicBezTo>
                  <a:cubicBezTo>
                    <a:pt x="5259" y="3891"/>
                    <a:pt x="5259" y="4074"/>
                    <a:pt x="5259" y="4226"/>
                  </a:cubicBezTo>
                  <a:cubicBezTo>
                    <a:pt x="5259" y="4439"/>
                    <a:pt x="5259" y="4651"/>
                    <a:pt x="5259" y="4864"/>
                  </a:cubicBezTo>
                  <a:cubicBezTo>
                    <a:pt x="5259" y="4986"/>
                    <a:pt x="5259" y="5138"/>
                    <a:pt x="5259" y="5290"/>
                  </a:cubicBezTo>
                  <a:cubicBezTo>
                    <a:pt x="5259" y="5533"/>
                    <a:pt x="5289" y="5746"/>
                    <a:pt x="5289" y="5958"/>
                  </a:cubicBezTo>
                  <a:cubicBezTo>
                    <a:pt x="5319" y="6080"/>
                    <a:pt x="5319" y="6232"/>
                    <a:pt x="5319" y="6384"/>
                  </a:cubicBezTo>
                  <a:cubicBezTo>
                    <a:pt x="5350" y="6627"/>
                    <a:pt x="5380" y="6870"/>
                    <a:pt x="5411" y="7113"/>
                  </a:cubicBezTo>
                  <a:cubicBezTo>
                    <a:pt x="5411" y="7235"/>
                    <a:pt x="5441" y="7326"/>
                    <a:pt x="5441" y="7448"/>
                  </a:cubicBezTo>
                  <a:cubicBezTo>
                    <a:pt x="5502" y="7812"/>
                    <a:pt x="5563" y="8147"/>
                    <a:pt x="5623" y="8512"/>
                  </a:cubicBezTo>
                  <a:lnTo>
                    <a:pt x="5654" y="8572"/>
                  </a:lnTo>
                  <a:lnTo>
                    <a:pt x="5563" y="8572"/>
                  </a:lnTo>
                  <a:cubicBezTo>
                    <a:pt x="5319" y="8603"/>
                    <a:pt x="5046" y="8633"/>
                    <a:pt x="4772" y="8633"/>
                  </a:cubicBezTo>
                  <a:lnTo>
                    <a:pt x="4529" y="8633"/>
                  </a:lnTo>
                  <a:cubicBezTo>
                    <a:pt x="4347" y="8633"/>
                    <a:pt x="4164" y="8664"/>
                    <a:pt x="3982" y="8664"/>
                  </a:cubicBezTo>
                  <a:lnTo>
                    <a:pt x="3739" y="8664"/>
                  </a:lnTo>
                  <a:cubicBezTo>
                    <a:pt x="3465" y="8664"/>
                    <a:pt x="3192" y="8633"/>
                    <a:pt x="2949" y="8633"/>
                  </a:cubicBezTo>
                  <a:lnTo>
                    <a:pt x="2827" y="8633"/>
                  </a:lnTo>
                  <a:cubicBezTo>
                    <a:pt x="2523" y="8603"/>
                    <a:pt x="2219" y="8572"/>
                    <a:pt x="1915" y="8542"/>
                  </a:cubicBezTo>
                  <a:cubicBezTo>
                    <a:pt x="1854" y="8542"/>
                    <a:pt x="1763" y="8542"/>
                    <a:pt x="1702" y="8512"/>
                  </a:cubicBezTo>
                  <a:cubicBezTo>
                    <a:pt x="1429" y="8512"/>
                    <a:pt x="1186" y="8451"/>
                    <a:pt x="912" y="8420"/>
                  </a:cubicBezTo>
                  <a:cubicBezTo>
                    <a:pt x="882" y="8420"/>
                    <a:pt x="821" y="8420"/>
                    <a:pt x="760" y="8390"/>
                  </a:cubicBezTo>
                  <a:cubicBezTo>
                    <a:pt x="517" y="8360"/>
                    <a:pt x="243" y="8329"/>
                    <a:pt x="0" y="8268"/>
                  </a:cubicBezTo>
                  <a:lnTo>
                    <a:pt x="0" y="8268"/>
                  </a:lnTo>
                  <a:lnTo>
                    <a:pt x="61" y="8329"/>
                  </a:lnTo>
                  <a:cubicBezTo>
                    <a:pt x="152" y="8420"/>
                    <a:pt x="243" y="8512"/>
                    <a:pt x="335" y="8633"/>
                  </a:cubicBezTo>
                  <a:cubicBezTo>
                    <a:pt x="487" y="8755"/>
                    <a:pt x="639" y="8907"/>
                    <a:pt x="791" y="9028"/>
                  </a:cubicBezTo>
                  <a:cubicBezTo>
                    <a:pt x="1094" y="9271"/>
                    <a:pt x="1398" y="9515"/>
                    <a:pt x="1642" y="9849"/>
                  </a:cubicBezTo>
                  <a:cubicBezTo>
                    <a:pt x="1854" y="10153"/>
                    <a:pt x="2037" y="10457"/>
                    <a:pt x="2098" y="10761"/>
                  </a:cubicBezTo>
                  <a:cubicBezTo>
                    <a:pt x="2128" y="10913"/>
                    <a:pt x="2037" y="11095"/>
                    <a:pt x="2006" y="11247"/>
                  </a:cubicBezTo>
                  <a:cubicBezTo>
                    <a:pt x="1946" y="11338"/>
                    <a:pt x="1915" y="11430"/>
                    <a:pt x="1915" y="11490"/>
                  </a:cubicBezTo>
                  <a:cubicBezTo>
                    <a:pt x="1976" y="11794"/>
                    <a:pt x="2310" y="12098"/>
                    <a:pt x="2645" y="12402"/>
                  </a:cubicBezTo>
                  <a:cubicBezTo>
                    <a:pt x="2918" y="12615"/>
                    <a:pt x="3161" y="12858"/>
                    <a:pt x="3313" y="13101"/>
                  </a:cubicBezTo>
                  <a:cubicBezTo>
                    <a:pt x="3506" y="13166"/>
                    <a:pt x="3667" y="13194"/>
                    <a:pt x="3805" y="13194"/>
                  </a:cubicBezTo>
                  <a:cubicBezTo>
                    <a:pt x="4189" y="13194"/>
                    <a:pt x="4397" y="12975"/>
                    <a:pt x="4620" y="12706"/>
                  </a:cubicBezTo>
                  <a:cubicBezTo>
                    <a:pt x="4833" y="12463"/>
                    <a:pt x="5076" y="12220"/>
                    <a:pt x="5471" y="12098"/>
                  </a:cubicBezTo>
                  <a:cubicBezTo>
                    <a:pt x="5664" y="12044"/>
                    <a:pt x="5843" y="12019"/>
                    <a:pt x="6011" y="12019"/>
                  </a:cubicBezTo>
                  <a:cubicBezTo>
                    <a:pt x="7061" y="12019"/>
                    <a:pt x="7657" y="13000"/>
                    <a:pt x="8207" y="13892"/>
                  </a:cubicBezTo>
                  <a:cubicBezTo>
                    <a:pt x="8268" y="14013"/>
                    <a:pt x="8359" y="14135"/>
                    <a:pt x="8420" y="14256"/>
                  </a:cubicBezTo>
                  <a:cubicBezTo>
                    <a:pt x="8541" y="14439"/>
                    <a:pt x="8602" y="14651"/>
                    <a:pt x="8663" y="14864"/>
                  </a:cubicBezTo>
                  <a:cubicBezTo>
                    <a:pt x="8724" y="15138"/>
                    <a:pt x="8815" y="15381"/>
                    <a:pt x="8967" y="15563"/>
                  </a:cubicBezTo>
                  <a:cubicBezTo>
                    <a:pt x="9058" y="15655"/>
                    <a:pt x="9149" y="15715"/>
                    <a:pt x="9241" y="15776"/>
                  </a:cubicBezTo>
                  <a:cubicBezTo>
                    <a:pt x="9362" y="15867"/>
                    <a:pt x="9484" y="15959"/>
                    <a:pt x="9575" y="16110"/>
                  </a:cubicBezTo>
                  <a:cubicBezTo>
                    <a:pt x="9666" y="16293"/>
                    <a:pt x="9666" y="16506"/>
                    <a:pt x="9636" y="16688"/>
                  </a:cubicBezTo>
                  <a:cubicBezTo>
                    <a:pt x="9636" y="16810"/>
                    <a:pt x="9636" y="16931"/>
                    <a:pt x="9636" y="17022"/>
                  </a:cubicBezTo>
                  <a:cubicBezTo>
                    <a:pt x="9727" y="17478"/>
                    <a:pt x="9788" y="17782"/>
                    <a:pt x="10061" y="18025"/>
                  </a:cubicBezTo>
                  <a:cubicBezTo>
                    <a:pt x="10304" y="18208"/>
                    <a:pt x="10700" y="18481"/>
                    <a:pt x="10973" y="18603"/>
                  </a:cubicBezTo>
                  <a:cubicBezTo>
                    <a:pt x="11186" y="18725"/>
                    <a:pt x="11368" y="18725"/>
                    <a:pt x="11581" y="18725"/>
                  </a:cubicBezTo>
                  <a:lnTo>
                    <a:pt x="12007" y="18725"/>
                  </a:lnTo>
                  <a:cubicBezTo>
                    <a:pt x="12128" y="18755"/>
                    <a:pt x="12219" y="18785"/>
                    <a:pt x="12341" y="18846"/>
                  </a:cubicBezTo>
                  <a:cubicBezTo>
                    <a:pt x="12462" y="18876"/>
                    <a:pt x="12584" y="18937"/>
                    <a:pt x="12736" y="18937"/>
                  </a:cubicBezTo>
                  <a:cubicBezTo>
                    <a:pt x="12827" y="18937"/>
                    <a:pt x="12918" y="18907"/>
                    <a:pt x="13040" y="18907"/>
                  </a:cubicBezTo>
                  <a:cubicBezTo>
                    <a:pt x="13101" y="18876"/>
                    <a:pt x="13192" y="18876"/>
                    <a:pt x="13283" y="18876"/>
                  </a:cubicBezTo>
                  <a:cubicBezTo>
                    <a:pt x="13374" y="18876"/>
                    <a:pt x="13435" y="18876"/>
                    <a:pt x="13526" y="18907"/>
                  </a:cubicBezTo>
                  <a:cubicBezTo>
                    <a:pt x="13648" y="18937"/>
                    <a:pt x="13800" y="19059"/>
                    <a:pt x="13952" y="19150"/>
                  </a:cubicBezTo>
                  <a:cubicBezTo>
                    <a:pt x="14125" y="19280"/>
                    <a:pt x="14283" y="19395"/>
                    <a:pt x="14459" y="19395"/>
                  </a:cubicBezTo>
                  <a:cubicBezTo>
                    <a:pt x="14529" y="19395"/>
                    <a:pt x="14603" y="19376"/>
                    <a:pt x="14681" y="19332"/>
                  </a:cubicBezTo>
                  <a:cubicBezTo>
                    <a:pt x="14651" y="19241"/>
                    <a:pt x="14621" y="19180"/>
                    <a:pt x="14590" y="19089"/>
                  </a:cubicBezTo>
                  <a:cubicBezTo>
                    <a:pt x="14529" y="18876"/>
                    <a:pt x="14469" y="18603"/>
                    <a:pt x="14377" y="18481"/>
                  </a:cubicBezTo>
                  <a:cubicBezTo>
                    <a:pt x="14317" y="18360"/>
                    <a:pt x="14165" y="18269"/>
                    <a:pt x="14013" y="18177"/>
                  </a:cubicBezTo>
                  <a:cubicBezTo>
                    <a:pt x="13769" y="18025"/>
                    <a:pt x="13496" y="17873"/>
                    <a:pt x="13617" y="17478"/>
                  </a:cubicBezTo>
                  <a:cubicBezTo>
                    <a:pt x="13648" y="17326"/>
                    <a:pt x="13800" y="17266"/>
                    <a:pt x="13891" y="17235"/>
                  </a:cubicBezTo>
                  <a:cubicBezTo>
                    <a:pt x="13982" y="17174"/>
                    <a:pt x="14043" y="17144"/>
                    <a:pt x="14073" y="17083"/>
                  </a:cubicBezTo>
                  <a:cubicBezTo>
                    <a:pt x="14073" y="16992"/>
                    <a:pt x="14043" y="16931"/>
                    <a:pt x="13952" y="16870"/>
                  </a:cubicBezTo>
                  <a:cubicBezTo>
                    <a:pt x="13921" y="16810"/>
                    <a:pt x="13861" y="16749"/>
                    <a:pt x="13830" y="16658"/>
                  </a:cubicBezTo>
                  <a:cubicBezTo>
                    <a:pt x="13678" y="16232"/>
                    <a:pt x="13800" y="16110"/>
                    <a:pt x="14013" y="15989"/>
                  </a:cubicBezTo>
                  <a:cubicBezTo>
                    <a:pt x="14104" y="15928"/>
                    <a:pt x="14225" y="15837"/>
                    <a:pt x="14347" y="15685"/>
                  </a:cubicBezTo>
                  <a:cubicBezTo>
                    <a:pt x="14408" y="15563"/>
                    <a:pt x="14499" y="15472"/>
                    <a:pt x="14621" y="15411"/>
                  </a:cubicBezTo>
                  <a:cubicBezTo>
                    <a:pt x="14712" y="15320"/>
                    <a:pt x="14803" y="15259"/>
                    <a:pt x="14833" y="15168"/>
                  </a:cubicBezTo>
                  <a:cubicBezTo>
                    <a:pt x="14864" y="15077"/>
                    <a:pt x="14864" y="15016"/>
                    <a:pt x="14864" y="14895"/>
                  </a:cubicBezTo>
                  <a:cubicBezTo>
                    <a:pt x="14864" y="14803"/>
                    <a:pt x="14864" y="14712"/>
                    <a:pt x="14894" y="14591"/>
                  </a:cubicBezTo>
                  <a:cubicBezTo>
                    <a:pt x="15026" y="14344"/>
                    <a:pt x="15175" y="14266"/>
                    <a:pt x="15337" y="14266"/>
                  </a:cubicBezTo>
                  <a:cubicBezTo>
                    <a:pt x="15475" y="14266"/>
                    <a:pt x="15622" y="14322"/>
                    <a:pt x="15776" y="14378"/>
                  </a:cubicBezTo>
                  <a:cubicBezTo>
                    <a:pt x="15867" y="14408"/>
                    <a:pt x="16019" y="14469"/>
                    <a:pt x="16140" y="14469"/>
                  </a:cubicBezTo>
                  <a:cubicBezTo>
                    <a:pt x="16193" y="14476"/>
                    <a:pt x="16243" y="14479"/>
                    <a:pt x="16291" y="14479"/>
                  </a:cubicBezTo>
                  <a:cubicBezTo>
                    <a:pt x="17073" y="14479"/>
                    <a:pt x="17242" y="13576"/>
                    <a:pt x="17356" y="12889"/>
                  </a:cubicBezTo>
                  <a:lnTo>
                    <a:pt x="17387" y="12706"/>
                  </a:lnTo>
                  <a:lnTo>
                    <a:pt x="17447" y="12737"/>
                  </a:lnTo>
                  <a:cubicBezTo>
                    <a:pt x="17599" y="12767"/>
                    <a:pt x="17782" y="12858"/>
                    <a:pt x="17964" y="12980"/>
                  </a:cubicBezTo>
                  <a:cubicBezTo>
                    <a:pt x="18207" y="13132"/>
                    <a:pt x="18511" y="13284"/>
                    <a:pt x="18633" y="13284"/>
                  </a:cubicBezTo>
                  <a:cubicBezTo>
                    <a:pt x="18785" y="13284"/>
                    <a:pt x="18876" y="13162"/>
                    <a:pt x="18998" y="13041"/>
                  </a:cubicBezTo>
                  <a:cubicBezTo>
                    <a:pt x="19089" y="12949"/>
                    <a:pt x="19180" y="12828"/>
                    <a:pt x="19301" y="12797"/>
                  </a:cubicBezTo>
                  <a:cubicBezTo>
                    <a:pt x="19366" y="12776"/>
                    <a:pt x="19430" y="12754"/>
                    <a:pt x="19506" y="12754"/>
                  </a:cubicBezTo>
                  <a:cubicBezTo>
                    <a:pt x="19537" y="12754"/>
                    <a:pt x="19570" y="12758"/>
                    <a:pt x="19605" y="12767"/>
                  </a:cubicBezTo>
                  <a:cubicBezTo>
                    <a:pt x="19575" y="12706"/>
                    <a:pt x="19575" y="12676"/>
                    <a:pt x="19575" y="12615"/>
                  </a:cubicBezTo>
                  <a:cubicBezTo>
                    <a:pt x="19545" y="12554"/>
                    <a:pt x="19545" y="12493"/>
                    <a:pt x="19545" y="12433"/>
                  </a:cubicBezTo>
                  <a:cubicBezTo>
                    <a:pt x="19514" y="12372"/>
                    <a:pt x="19514" y="12281"/>
                    <a:pt x="19484" y="12189"/>
                  </a:cubicBezTo>
                  <a:cubicBezTo>
                    <a:pt x="19484" y="12159"/>
                    <a:pt x="19484" y="12098"/>
                    <a:pt x="19453" y="12037"/>
                  </a:cubicBezTo>
                  <a:cubicBezTo>
                    <a:pt x="19453" y="11946"/>
                    <a:pt x="19453" y="11855"/>
                    <a:pt x="19453" y="11764"/>
                  </a:cubicBezTo>
                  <a:cubicBezTo>
                    <a:pt x="19453" y="11734"/>
                    <a:pt x="19453" y="11673"/>
                    <a:pt x="19453" y="11642"/>
                  </a:cubicBezTo>
                  <a:cubicBezTo>
                    <a:pt x="19453" y="11490"/>
                    <a:pt x="19453" y="11369"/>
                    <a:pt x="19484" y="11217"/>
                  </a:cubicBezTo>
                  <a:cubicBezTo>
                    <a:pt x="19514" y="11065"/>
                    <a:pt x="19575" y="10882"/>
                    <a:pt x="19636" y="10730"/>
                  </a:cubicBezTo>
                  <a:cubicBezTo>
                    <a:pt x="19697" y="10548"/>
                    <a:pt x="19757" y="10366"/>
                    <a:pt x="19788" y="10183"/>
                  </a:cubicBezTo>
                  <a:cubicBezTo>
                    <a:pt x="19849" y="9849"/>
                    <a:pt x="19788" y="9454"/>
                    <a:pt x="19514" y="9241"/>
                  </a:cubicBezTo>
                  <a:cubicBezTo>
                    <a:pt x="19484" y="9211"/>
                    <a:pt x="19423" y="9180"/>
                    <a:pt x="19393" y="9150"/>
                  </a:cubicBezTo>
                  <a:cubicBezTo>
                    <a:pt x="19241" y="9059"/>
                    <a:pt x="19089" y="8937"/>
                    <a:pt x="19058" y="8785"/>
                  </a:cubicBezTo>
                  <a:cubicBezTo>
                    <a:pt x="19058" y="8694"/>
                    <a:pt x="19089" y="8603"/>
                    <a:pt x="19119" y="8512"/>
                  </a:cubicBezTo>
                  <a:lnTo>
                    <a:pt x="19150" y="8420"/>
                  </a:lnTo>
                  <a:cubicBezTo>
                    <a:pt x="19210" y="8177"/>
                    <a:pt x="19058" y="7873"/>
                    <a:pt x="18906" y="7600"/>
                  </a:cubicBezTo>
                  <a:cubicBezTo>
                    <a:pt x="18754" y="7265"/>
                    <a:pt x="18572" y="6931"/>
                    <a:pt x="18785" y="6627"/>
                  </a:cubicBezTo>
                  <a:cubicBezTo>
                    <a:pt x="18815" y="6566"/>
                    <a:pt x="18876" y="6505"/>
                    <a:pt x="18906" y="6475"/>
                  </a:cubicBezTo>
                  <a:lnTo>
                    <a:pt x="18937" y="6445"/>
                  </a:lnTo>
                  <a:lnTo>
                    <a:pt x="19028" y="6354"/>
                  </a:lnTo>
                  <a:cubicBezTo>
                    <a:pt x="19119" y="6202"/>
                    <a:pt x="19089" y="6019"/>
                    <a:pt x="19089" y="5867"/>
                  </a:cubicBezTo>
                  <a:cubicBezTo>
                    <a:pt x="19089" y="5685"/>
                    <a:pt x="19089" y="5472"/>
                    <a:pt x="19210" y="5350"/>
                  </a:cubicBezTo>
                  <a:cubicBezTo>
                    <a:pt x="19089" y="5320"/>
                    <a:pt x="18937" y="5259"/>
                    <a:pt x="18815" y="5198"/>
                  </a:cubicBezTo>
                  <a:cubicBezTo>
                    <a:pt x="18694" y="5168"/>
                    <a:pt x="18572" y="5107"/>
                    <a:pt x="18450" y="5077"/>
                  </a:cubicBezTo>
                  <a:lnTo>
                    <a:pt x="18420" y="5077"/>
                  </a:lnTo>
                  <a:cubicBezTo>
                    <a:pt x="18298" y="5107"/>
                    <a:pt x="18207" y="5138"/>
                    <a:pt x="18086" y="5168"/>
                  </a:cubicBezTo>
                  <a:cubicBezTo>
                    <a:pt x="18025" y="5168"/>
                    <a:pt x="17934" y="5198"/>
                    <a:pt x="17873" y="5198"/>
                  </a:cubicBezTo>
                  <a:cubicBezTo>
                    <a:pt x="17691" y="5229"/>
                    <a:pt x="17508" y="5259"/>
                    <a:pt x="17326" y="5290"/>
                  </a:cubicBezTo>
                  <a:cubicBezTo>
                    <a:pt x="16991" y="5320"/>
                    <a:pt x="16657" y="5320"/>
                    <a:pt x="16323" y="5320"/>
                  </a:cubicBezTo>
                  <a:cubicBezTo>
                    <a:pt x="15958" y="5320"/>
                    <a:pt x="15593" y="5290"/>
                    <a:pt x="15320" y="5107"/>
                  </a:cubicBezTo>
                  <a:cubicBezTo>
                    <a:pt x="15198" y="5320"/>
                    <a:pt x="14955" y="5411"/>
                    <a:pt x="14712" y="5411"/>
                  </a:cubicBezTo>
                  <a:cubicBezTo>
                    <a:pt x="14651" y="5411"/>
                    <a:pt x="14560" y="5411"/>
                    <a:pt x="14469" y="5381"/>
                  </a:cubicBezTo>
                  <a:cubicBezTo>
                    <a:pt x="14393" y="5381"/>
                    <a:pt x="14317" y="5373"/>
                    <a:pt x="14244" y="5373"/>
                  </a:cubicBezTo>
                  <a:cubicBezTo>
                    <a:pt x="14172" y="5373"/>
                    <a:pt x="14104" y="5381"/>
                    <a:pt x="14043" y="5411"/>
                  </a:cubicBezTo>
                  <a:cubicBezTo>
                    <a:pt x="13952" y="5411"/>
                    <a:pt x="13861" y="5472"/>
                    <a:pt x="13769" y="5502"/>
                  </a:cubicBezTo>
                  <a:cubicBezTo>
                    <a:pt x="13678" y="5563"/>
                    <a:pt x="13557" y="5624"/>
                    <a:pt x="13435" y="5624"/>
                  </a:cubicBezTo>
                  <a:lnTo>
                    <a:pt x="13344" y="5654"/>
                  </a:lnTo>
                  <a:lnTo>
                    <a:pt x="13344" y="5624"/>
                  </a:lnTo>
                  <a:cubicBezTo>
                    <a:pt x="13283" y="5624"/>
                    <a:pt x="13222" y="5624"/>
                    <a:pt x="13162" y="5594"/>
                  </a:cubicBezTo>
                  <a:lnTo>
                    <a:pt x="13131" y="5594"/>
                  </a:lnTo>
                  <a:cubicBezTo>
                    <a:pt x="13070" y="5563"/>
                    <a:pt x="13010" y="5533"/>
                    <a:pt x="12949" y="5502"/>
                  </a:cubicBezTo>
                  <a:cubicBezTo>
                    <a:pt x="12797" y="5381"/>
                    <a:pt x="12706" y="5229"/>
                    <a:pt x="12706" y="5077"/>
                  </a:cubicBezTo>
                  <a:cubicBezTo>
                    <a:pt x="12706" y="4986"/>
                    <a:pt x="12706" y="4925"/>
                    <a:pt x="12706" y="4834"/>
                  </a:cubicBezTo>
                  <a:cubicBezTo>
                    <a:pt x="12706" y="4621"/>
                    <a:pt x="12706" y="4499"/>
                    <a:pt x="12584" y="4439"/>
                  </a:cubicBezTo>
                  <a:cubicBezTo>
                    <a:pt x="12554" y="4408"/>
                    <a:pt x="12462" y="4408"/>
                    <a:pt x="12402" y="4408"/>
                  </a:cubicBezTo>
                  <a:lnTo>
                    <a:pt x="11095" y="4439"/>
                  </a:lnTo>
                  <a:cubicBezTo>
                    <a:pt x="10821" y="4439"/>
                    <a:pt x="10517" y="4439"/>
                    <a:pt x="10335" y="4256"/>
                  </a:cubicBezTo>
                  <a:cubicBezTo>
                    <a:pt x="10152" y="4074"/>
                    <a:pt x="10152" y="3831"/>
                    <a:pt x="10122" y="3588"/>
                  </a:cubicBezTo>
                  <a:cubicBezTo>
                    <a:pt x="10092" y="2584"/>
                    <a:pt x="10122" y="1581"/>
                    <a:pt x="10183" y="578"/>
                  </a:cubicBezTo>
                  <a:cubicBezTo>
                    <a:pt x="9818" y="518"/>
                    <a:pt x="9453" y="457"/>
                    <a:pt x="9089" y="396"/>
                  </a:cubicBezTo>
                  <a:cubicBezTo>
                    <a:pt x="8937" y="366"/>
                    <a:pt x="8785" y="335"/>
                    <a:pt x="8602" y="335"/>
                  </a:cubicBezTo>
                  <a:cubicBezTo>
                    <a:pt x="8389" y="274"/>
                    <a:pt x="8177" y="244"/>
                    <a:pt x="7964" y="214"/>
                  </a:cubicBezTo>
                  <a:cubicBezTo>
                    <a:pt x="7782" y="183"/>
                    <a:pt x="7569" y="183"/>
                    <a:pt x="7356" y="153"/>
                  </a:cubicBezTo>
                  <a:cubicBezTo>
                    <a:pt x="7204" y="122"/>
                    <a:pt x="7022" y="92"/>
                    <a:pt x="6870" y="92"/>
                  </a:cubicBezTo>
                  <a:cubicBezTo>
                    <a:pt x="6657" y="62"/>
                    <a:pt x="6444" y="31"/>
                    <a:pt x="6231" y="31"/>
                  </a:cubicBezTo>
                  <a:cubicBezTo>
                    <a:pt x="6079" y="1"/>
                    <a:pt x="5927" y="1"/>
                    <a:pt x="5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99"/>
            <p:cNvSpPr/>
            <p:nvPr/>
          </p:nvSpPr>
          <p:spPr>
            <a:xfrm>
              <a:off x="2413737" y="2741214"/>
              <a:ext cx="348432" cy="339550"/>
            </a:xfrm>
            <a:custGeom>
              <a:avLst/>
              <a:gdLst/>
              <a:ahLst/>
              <a:cxnLst/>
              <a:rect l="l" t="t" r="r" b="b"/>
              <a:pathLst>
                <a:path w="7022" h="6843" extrusionOk="0">
                  <a:moveTo>
                    <a:pt x="5353" y="1"/>
                  </a:moveTo>
                  <a:cubicBezTo>
                    <a:pt x="4919" y="1"/>
                    <a:pt x="4475" y="27"/>
                    <a:pt x="4043" y="64"/>
                  </a:cubicBezTo>
                  <a:cubicBezTo>
                    <a:pt x="3830" y="64"/>
                    <a:pt x="3587" y="95"/>
                    <a:pt x="3374" y="125"/>
                  </a:cubicBezTo>
                  <a:cubicBezTo>
                    <a:pt x="2613" y="168"/>
                    <a:pt x="1851" y="225"/>
                    <a:pt x="1089" y="225"/>
                  </a:cubicBezTo>
                  <a:cubicBezTo>
                    <a:pt x="757" y="225"/>
                    <a:pt x="424" y="214"/>
                    <a:pt x="92" y="186"/>
                  </a:cubicBezTo>
                  <a:lnTo>
                    <a:pt x="61" y="156"/>
                  </a:lnTo>
                  <a:lnTo>
                    <a:pt x="61" y="216"/>
                  </a:lnTo>
                  <a:cubicBezTo>
                    <a:pt x="0" y="429"/>
                    <a:pt x="61" y="642"/>
                    <a:pt x="122" y="855"/>
                  </a:cubicBezTo>
                  <a:lnTo>
                    <a:pt x="122" y="885"/>
                  </a:lnTo>
                  <a:cubicBezTo>
                    <a:pt x="335" y="1979"/>
                    <a:pt x="456" y="3104"/>
                    <a:pt x="487" y="4229"/>
                  </a:cubicBezTo>
                  <a:cubicBezTo>
                    <a:pt x="487" y="4593"/>
                    <a:pt x="456" y="4958"/>
                    <a:pt x="456" y="5323"/>
                  </a:cubicBezTo>
                  <a:lnTo>
                    <a:pt x="669" y="5414"/>
                  </a:lnTo>
                  <a:cubicBezTo>
                    <a:pt x="730" y="5414"/>
                    <a:pt x="821" y="5444"/>
                    <a:pt x="882" y="5475"/>
                  </a:cubicBezTo>
                  <a:cubicBezTo>
                    <a:pt x="1034" y="5536"/>
                    <a:pt x="1156" y="5566"/>
                    <a:pt x="1277" y="5627"/>
                  </a:cubicBezTo>
                  <a:lnTo>
                    <a:pt x="1368" y="5627"/>
                  </a:lnTo>
                  <a:lnTo>
                    <a:pt x="1490" y="5688"/>
                  </a:lnTo>
                  <a:lnTo>
                    <a:pt x="1368" y="5748"/>
                  </a:lnTo>
                  <a:cubicBezTo>
                    <a:pt x="1247" y="5870"/>
                    <a:pt x="1247" y="6052"/>
                    <a:pt x="1247" y="6265"/>
                  </a:cubicBezTo>
                  <a:lnTo>
                    <a:pt x="1247" y="6387"/>
                  </a:lnTo>
                  <a:lnTo>
                    <a:pt x="1247" y="6448"/>
                  </a:lnTo>
                  <a:lnTo>
                    <a:pt x="1247" y="6539"/>
                  </a:lnTo>
                  <a:lnTo>
                    <a:pt x="1216" y="6569"/>
                  </a:lnTo>
                  <a:lnTo>
                    <a:pt x="1216" y="6660"/>
                  </a:lnTo>
                  <a:lnTo>
                    <a:pt x="1186" y="6721"/>
                  </a:lnTo>
                  <a:lnTo>
                    <a:pt x="1156" y="6752"/>
                  </a:lnTo>
                  <a:cubicBezTo>
                    <a:pt x="1216" y="6782"/>
                    <a:pt x="1277" y="6812"/>
                    <a:pt x="1307" y="6843"/>
                  </a:cubicBezTo>
                  <a:cubicBezTo>
                    <a:pt x="1675" y="6605"/>
                    <a:pt x="2089" y="6552"/>
                    <a:pt x="2527" y="6552"/>
                  </a:cubicBezTo>
                  <a:cubicBezTo>
                    <a:pt x="2704" y="6552"/>
                    <a:pt x="2886" y="6560"/>
                    <a:pt x="3070" y="6569"/>
                  </a:cubicBezTo>
                  <a:cubicBezTo>
                    <a:pt x="3131" y="6569"/>
                    <a:pt x="3222" y="6600"/>
                    <a:pt x="3314" y="6600"/>
                  </a:cubicBezTo>
                  <a:lnTo>
                    <a:pt x="4013" y="6600"/>
                  </a:lnTo>
                  <a:cubicBezTo>
                    <a:pt x="4165" y="6569"/>
                    <a:pt x="4286" y="6569"/>
                    <a:pt x="4408" y="6569"/>
                  </a:cubicBezTo>
                  <a:cubicBezTo>
                    <a:pt x="4469" y="6569"/>
                    <a:pt x="4560" y="6539"/>
                    <a:pt x="4621" y="6539"/>
                  </a:cubicBezTo>
                  <a:cubicBezTo>
                    <a:pt x="4742" y="6508"/>
                    <a:pt x="4833" y="6508"/>
                    <a:pt x="4955" y="6508"/>
                  </a:cubicBezTo>
                  <a:cubicBezTo>
                    <a:pt x="5046" y="6478"/>
                    <a:pt x="5107" y="6478"/>
                    <a:pt x="5198" y="6448"/>
                  </a:cubicBezTo>
                  <a:cubicBezTo>
                    <a:pt x="5289" y="6417"/>
                    <a:pt x="5381" y="6417"/>
                    <a:pt x="5472" y="6387"/>
                  </a:cubicBezTo>
                  <a:lnTo>
                    <a:pt x="5472" y="6326"/>
                  </a:lnTo>
                  <a:lnTo>
                    <a:pt x="5472" y="6265"/>
                  </a:lnTo>
                  <a:lnTo>
                    <a:pt x="5441" y="6204"/>
                  </a:lnTo>
                  <a:lnTo>
                    <a:pt x="5441" y="6144"/>
                  </a:lnTo>
                  <a:lnTo>
                    <a:pt x="5411" y="6083"/>
                  </a:lnTo>
                  <a:cubicBezTo>
                    <a:pt x="5381" y="6022"/>
                    <a:pt x="5350" y="5961"/>
                    <a:pt x="5320" y="5900"/>
                  </a:cubicBezTo>
                  <a:cubicBezTo>
                    <a:pt x="5259" y="5748"/>
                    <a:pt x="5198" y="5596"/>
                    <a:pt x="5198" y="5444"/>
                  </a:cubicBezTo>
                  <a:cubicBezTo>
                    <a:pt x="5137" y="5049"/>
                    <a:pt x="5350" y="4685"/>
                    <a:pt x="5502" y="4411"/>
                  </a:cubicBezTo>
                  <a:lnTo>
                    <a:pt x="6384" y="2891"/>
                  </a:lnTo>
                  <a:cubicBezTo>
                    <a:pt x="6444" y="2800"/>
                    <a:pt x="6505" y="2678"/>
                    <a:pt x="6536" y="2587"/>
                  </a:cubicBezTo>
                  <a:lnTo>
                    <a:pt x="6566" y="2557"/>
                  </a:lnTo>
                  <a:cubicBezTo>
                    <a:pt x="6627" y="2466"/>
                    <a:pt x="6688" y="2344"/>
                    <a:pt x="6718" y="2253"/>
                  </a:cubicBezTo>
                  <a:cubicBezTo>
                    <a:pt x="6779" y="2162"/>
                    <a:pt x="6809" y="2071"/>
                    <a:pt x="6840" y="1949"/>
                  </a:cubicBezTo>
                  <a:lnTo>
                    <a:pt x="6870" y="1858"/>
                  </a:lnTo>
                  <a:lnTo>
                    <a:pt x="6931" y="1675"/>
                  </a:lnTo>
                  <a:cubicBezTo>
                    <a:pt x="6931" y="1645"/>
                    <a:pt x="6931" y="1584"/>
                    <a:pt x="6961" y="1554"/>
                  </a:cubicBezTo>
                  <a:cubicBezTo>
                    <a:pt x="6961" y="1493"/>
                    <a:pt x="6961" y="1432"/>
                    <a:pt x="6991" y="1371"/>
                  </a:cubicBezTo>
                  <a:cubicBezTo>
                    <a:pt x="6991" y="1341"/>
                    <a:pt x="6991" y="1280"/>
                    <a:pt x="6991" y="1250"/>
                  </a:cubicBezTo>
                  <a:cubicBezTo>
                    <a:pt x="6991" y="1189"/>
                    <a:pt x="6991" y="1159"/>
                    <a:pt x="7022" y="1098"/>
                  </a:cubicBezTo>
                  <a:lnTo>
                    <a:pt x="6566" y="1068"/>
                  </a:lnTo>
                  <a:cubicBezTo>
                    <a:pt x="6505" y="1068"/>
                    <a:pt x="6414" y="1068"/>
                    <a:pt x="6384" y="1007"/>
                  </a:cubicBezTo>
                  <a:cubicBezTo>
                    <a:pt x="6323" y="916"/>
                    <a:pt x="6353" y="855"/>
                    <a:pt x="6384" y="824"/>
                  </a:cubicBezTo>
                  <a:cubicBezTo>
                    <a:pt x="6414" y="703"/>
                    <a:pt x="6444" y="581"/>
                    <a:pt x="6475" y="429"/>
                  </a:cubicBezTo>
                  <a:cubicBezTo>
                    <a:pt x="6505" y="338"/>
                    <a:pt x="6505" y="216"/>
                    <a:pt x="6536" y="95"/>
                  </a:cubicBezTo>
                  <a:cubicBezTo>
                    <a:pt x="6444" y="34"/>
                    <a:pt x="6292" y="34"/>
                    <a:pt x="6140" y="34"/>
                  </a:cubicBezTo>
                  <a:cubicBezTo>
                    <a:pt x="5885" y="11"/>
                    <a:pt x="5621" y="1"/>
                    <a:pt x="5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99"/>
            <p:cNvSpPr/>
            <p:nvPr/>
          </p:nvSpPr>
          <p:spPr>
            <a:xfrm>
              <a:off x="2449910" y="3065635"/>
              <a:ext cx="393735" cy="390460"/>
            </a:xfrm>
            <a:custGeom>
              <a:avLst/>
              <a:gdLst/>
              <a:ahLst/>
              <a:cxnLst/>
              <a:rect l="l" t="t" r="r" b="b"/>
              <a:pathLst>
                <a:path w="7935" h="7869" extrusionOk="0">
                  <a:moveTo>
                    <a:pt x="4743" y="1"/>
                  </a:moveTo>
                  <a:cubicBezTo>
                    <a:pt x="4652" y="1"/>
                    <a:pt x="4560" y="31"/>
                    <a:pt x="4469" y="62"/>
                  </a:cubicBezTo>
                  <a:cubicBezTo>
                    <a:pt x="4378" y="62"/>
                    <a:pt x="4317" y="92"/>
                    <a:pt x="4226" y="92"/>
                  </a:cubicBezTo>
                  <a:cubicBezTo>
                    <a:pt x="4135" y="122"/>
                    <a:pt x="4013" y="122"/>
                    <a:pt x="3892" y="122"/>
                  </a:cubicBezTo>
                  <a:cubicBezTo>
                    <a:pt x="3831" y="153"/>
                    <a:pt x="3740" y="153"/>
                    <a:pt x="3679" y="153"/>
                  </a:cubicBezTo>
                  <a:cubicBezTo>
                    <a:pt x="3557" y="183"/>
                    <a:pt x="3436" y="183"/>
                    <a:pt x="3344" y="183"/>
                  </a:cubicBezTo>
                  <a:lnTo>
                    <a:pt x="3101" y="183"/>
                  </a:lnTo>
                  <a:cubicBezTo>
                    <a:pt x="3041" y="193"/>
                    <a:pt x="2980" y="197"/>
                    <a:pt x="2919" y="197"/>
                  </a:cubicBezTo>
                  <a:cubicBezTo>
                    <a:pt x="2797" y="197"/>
                    <a:pt x="2676" y="183"/>
                    <a:pt x="2554" y="183"/>
                  </a:cubicBezTo>
                  <a:lnTo>
                    <a:pt x="2311" y="183"/>
                  </a:lnTo>
                  <a:cubicBezTo>
                    <a:pt x="2101" y="162"/>
                    <a:pt x="1891" y="145"/>
                    <a:pt x="1687" y="145"/>
                  </a:cubicBezTo>
                  <a:cubicBezTo>
                    <a:pt x="1298" y="145"/>
                    <a:pt x="927" y="207"/>
                    <a:pt x="609" y="426"/>
                  </a:cubicBezTo>
                  <a:lnTo>
                    <a:pt x="578" y="457"/>
                  </a:lnTo>
                  <a:lnTo>
                    <a:pt x="548" y="426"/>
                  </a:lnTo>
                  <a:cubicBezTo>
                    <a:pt x="487" y="396"/>
                    <a:pt x="427" y="365"/>
                    <a:pt x="335" y="335"/>
                  </a:cubicBezTo>
                  <a:lnTo>
                    <a:pt x="275" y="396"/>
                  </a:lnTo>
                  <a:lnTo>
                    <a:pt x="275" y="426"/>
                  </a:lnTo>
                  <a:cubicBezTo>
                    <a:pt x="214" y="457"/>
                    <a:pt x="183" y="487"/>
                    <a:pt x="153" y="548"/>
                  </a:cubicBezTo>
                  <a:cubicBezTo>
                    <a:pt x="1" y="791"/>
                    <a:pt x="153" y="1095"/>
                    <a:pt x="305" y="1399"/>
                  </a:cubicBezTo>
                  <a:cubicBezTo>
                    <a:pt x="457" y="1703"/>
                    <a:pt x="609" y="2007"/>
                    <a:pt x="518" y="2311"/>
                  </a:cubicBezTo>
                  <a:cubicBezTo>
                    <a:pt x="518" y="2341"/>
                    <a:pt x="518" y="2372"/>
                    <a:pt x="487" y="2402"/>
                  </a:cubicBezTo>
                  <a:cubicBezTo>
                    <a:pt x="487" y="2493"/>
                    <a:pt x="457" y="2554"/>
                    <a:pt x="457" y="2615"/>
                  </a:cubicBezTo>
                  <a:cubicBezTo>
                    <a:pt x="487" y="2736"/>
                    <a:pt x="609" y="2797"/>
                    <a:pt x="730" y="2888"/>
                  </a:cubicBezTo>
                  <a:cubicBezTo>
                    <a:pt x="761" y="2919"/>
                    <a:pt x="822" y="2949"/>
                    <a:pt x="852" y="2979"/>
                  </a:cubicBezTo>
                  <a:cubicBezTo>
                    <a:pt x="1126" y="3192"/>
                    <a:pt x="1247" y="3587"/>
                    <a:pt x="1186" y="4043"/>
                  </a:cubicBezTo>
                  <a:cubicBezTo>
                    <a:pt x="1156" y="4256"/>
                    <a:pt x="1095" y="4438"/>
                    <a:pt x="1034" y="4621"/>
                  </a:cubicBezTo>
                  <a:cubicBezTo>
                    <a:pt x="974" y="4773"/>
                    <a:pt x="913" y="4955"/>
                    <a:pt x="882" y="5107"/>
                  </a:cubicBezTo>
                  <a:cubicBezTo>
                    <a:pt x="852" y="5259"/>
                    <a:pt x="852" y="5381"/>
                    <a:pt x="852" y="5502"/>
                  </a:cubicBezTo>
                  <a:cubicBezTo>
                    <a:pt x="852" y="5563"/>
                    <a:pt x="852" y="5594"/>
                    <a:pt x="852" y="5654"/>
                  </a:cubicBezTo>
                  <a:cubicBezTo>
                    <a:pt x="852" y="5745"/>
                    <a:pt x="852" y="5806"/>
                    <a:pt x="852" y="5897"/>
                  </a:cubicBezTo>
                  <a:cubicBezTo>
                    <a:pt x="852" y="5958"/>
                    <a:pt x="882" y="6019"/>
                    <a:pt x="882" y="6080"/>
                  </a:cubicBezTo>
                  <a:cubicBezTo>
                    <a:pt x="882" y="6141"/>
                    <a:pt x="913" y="6201"/>
                    <a:pt x="913" y="6293"/>
                  </a:cubicBezTo>
                  <a:lnTo>
                    <a:pt x="943" y="6445"/>
                  </a:lnTo>
                  <a:cubicBezTo>
                    <a:pt x="943" y="6505"/>
                    <a:pt x="974" y="6566"/>
                    <a:pt x="974" y="6627"/>
                  </a:cubicBezTo>
                  <a:lnTo>
                    <a:pt x="1034" y="6627"/>
                  </a:lnTo>
                  <a:cubicBezTo>
                    <a:pt x="1122" y="6645"/>
                    <a:pt x="1210" y="6662"/>
                    <a:pt x="1286" y="6662"/>
                  </a:cubicBezTo>
                  <a:cubicBezTo>
                    <a:pt x="1342" y="6662"/>
                    <a:pt x="1391" y="6653"/>
                    <a:pt x="1430" y="6627"/>
                  </a:cubicBezTo>
                  <a:lnTo>
                    <a:pt x="1460" y="6627"/>
                  </a:lnTo>
                  <a:lnTo>
                    <a:pt x="1490" y="6657"/>
                  </a:lnTo>
                  <a:cubicBezTo>
                    <a:pt x="1683" y="6798"/>
                    <a:pt x="1821" y="6853"/>
                    <a:pt x="1928" y="6853"/>
                  </a:cubicBezTo>
                  <a:cubicBezTo>
                    <a:pt x="2074" y="6853"/>
                    <a:pt x="2162" y="6750"/>
                    <a:pt x="2250" y="6627"/>
                  </a:cubicBezTo>
                  <a:cubicBezTo>
                    <a:pt x="2371" y="6486"/>
                    <a:pt x="2505" y="6318"/>
                    <a:pt x="2741" y="6318"/>
                  </a:cubicBezTo>
                  <a:cubicBezTo>
                    <a:pt x="2861" y="6318"/>
                    <a:pt x="3008" y="6362"/>
                    <a:pt x="3193" y="6475"/>
                  </a:cubicBezTo>
                  <a:cubicBezTo>
                    <a:pt x="3375" y="6597"/>
                    <a:pt x="3496" y="6749"/>
                    <a:pt x="3618" y="6901"/>
                  </a:cubicBezTo>
                  <a:cubicBezTo>
                    <a:pt x="3709" y="7053"/>
                    <a:pt x="3831" y="7204"/>
                    <a:pt x="3983" y="7296"/>
                  </a:cubicBezTo>
                  <a:cubicBezTo>
                    <a:pt x="4135" y="7387"/>
                    <a:pt x="4469" y="7417"/>
                    <a:pt x="4895" y="7417"/>
                  </a:cubicBezTo>
                  <a:cubicBezTo>
                    <a:pt x="4986" y="7417"/>
                    <a:pt x="5047" y="7387"/>
                    <a:pt x="5138" y="7356"/>
                  </a:cubicBezTo>
                  <a:cubicBezTo>
                    <a:pt x="5259" y="7326"/>
                    <a:pt x="5351" y="7296"/>
                    <a:pt x="5472" y="7296"/>
                  </a:cubicBezTo>
                  <a:cubicBezTo>
                    <a:pt x="5503" y="7296"/>
                    <a:pt x="5533" y="7296"/>
                    <a:pt x="5594" y="7326"/>
                  </a:cubicBezTo>
                  <a:cubicBezTo>
                    <a:pt x="5685" y="7356"/>
                    <a:pt x="5746" y="7448"/>
                    <a:pt x="5837" y="7539"/>
                  </a:cubicBezTo>
                  <a:cubicBezTo>
                    <a:pt x="5867" y="7600"/>
                    <a:pt x="5928" y="7660"/>
                    <a:pt x="5989" y="7691"/>
                  </a:cubicBezTo>
                  <a:cubicBezTo>
                    <a:pt x="6133" y="7794"/>
                    <a:pt x="6347" y="7869"/>
                    <a:pt x="6536" y="7869"/>
                  </a:cubicBezTo>
                  <a:cubicBezTo>
                    <a:pt x="6626" y="7869"/>
                    <a:pt x="6710" y="7852"/>
                    <a:pt x="6779" y="7812"/>
                  </a:cubicBezTo>
                  <a:cubicBezTo>
                    <a:pt x="6810" y="7812"/>
                    <a:pt x="6840" y="7721"/>
                    <a:pt x="6840" y="7660"/>
                  </a:cubicBezTo>
                  <a:cubicBezTo>
                    <a:pt x="6870" y="7600"/>
                    <a:pt x="6901" y="7539"/>
                    <a:pt x="6931" y="7539"/>
                  </a:cubicBezTo>
                  <a:cubicBezTo>
                    <a:pt x="6985" y="7503"/>
                    <a:pt x="7038" y="7488"/>
                    <a:pt x="7085" y="7488"/>
                  </a:cubicBezTo>
                  <a:cubicBezTo>
                    <a:pt x="7119" y="7488"/>
                    <a:pt x="7149" y="7496"/>
                    <a:pt x="7174" y="7508"/>
                  </a:cubicBezTo>
                  <a:cubicBezTo>
                    <a:pt x="7235" y="7508"/>
                    <a:pt x="7266" y="7508"/>
                    <a:pt x="7296" y="7478"/>
                  </a:cubicBezTo>
                  <a:lnTo>
                    <a:pt x="7478" y="7478"/>
                  </a:lnTo>
                  <a:cubicBezTo>
                    <a:pt x="7630" y="7448"/>
                    <a:pt x="7904" y="7448"/>
                    <a:pt x="7904" y="7326"/>
                  </a:cubicBezTo>
                  <a:cubicBezTo>
                    <a:pt x="7934" y="7265"/>
                    <a:pt x="7904" y="7204"/>
                    <a:pt x="7904" y="7204"/>
                  </a:cubicBezTo>
                  <a:cubicBezTo>
                    <a:pt x="7813" y="7083"/>
                    <a:pt x="7478" y="7083"/>
                    <a:pt x="7235" y="7083"/>
                  </a:cubicBezTo>
                  <a:cubicBezTo>
                    <a:pt x="6962" y="7053"/>
                    <a:pt x="6718" y="7053"/>
                    <a:pt x="6627" y="6961"/>
                  </a:cubicBezTo>
                  <a:lnTo>
                    <a:pt x="6597" y="6931"/>
                  </a:lnTo>
                  <a:lnTo>
                    <a:pt x="6627" y="6901"/>
                  </a:lnTo>
                  <a:cubicBezTo>
                    <a:pt x="6749" y="6627"/>
                    <a:pt x="6536" y="6445"/>
                    <a:pt x="6202" y="6201"/>
                  </a:cubicBezTo>
                  <a:cubicBezTo>
                    <a:pt x="6050" y="6080"/>
                    <a:pt x="5898" y="5958"/>
                    <a:pt x="5837" y="5837"/>
                  </a:cubicBezTo>
                  <a:cubicBezTo>
                    <a:pt x="5655" y="5502"/>
                    <a:pt x="5624" y="5229"/>
                    <a:pt x="5746" y="5016"/>
                  </a:cubicBezTo>
                  <a:cubicBezTo>
                    <a:pt x="5989" y="4621"/>
                    <a:pt x="6658" y="4590"/>
                    <a:pt x="7235" y="4530"/>
                  </a:cubicBezTo>
                  <a:lnTo>
                    <a:pt x="7357" y="4530"/>
                  </a:lnTo>
                  <a:lnTo>
                    <a:pt x="7296" y="4378"/>
                  </a:lnTo>
                  <a:cubicBezTo>
                    <a:pt x="7235" y="4165"/>
                    <a:pt x="7144" y="3952"/>
                    <a:pt x="7083" y="3709"/>
                  </a:cubicBezTo>
                  <a:cubicBezTo>
                    <a:pt x="6340" y="3802"/>
                    <a:pt x="5597" y="3842"/>
                    <a:pt x="4840" y="3842"/>
                  </a:cubicBezTo>
                  <a:cubicBezTo>
                    <a:pt x="4607" y="3842"/>
                    <a:pt x="4372" y="3838"/>
                    <a:pt x="4135" y="3831"/>
                  </a:cubicBezTo>
                  <a:lnTo>
                    <a:pt x="4104" y="3831"/>
                  </a:lnTo>
                  <a:lnTo>
                    <a:pt x="4074" y="3800"/>
                  </a:lnTo>
                  <a:cubicBezTo>
                    <a:pt x="3983" y="3466"/>
                    <a:pt x="4074" y="3101"/>
                    <a:pt x="4317" y="2767"/>
                  </a:cubicBezTo>
                  <a:cubicBezTo>
                    <a:pt x="4469" y="2584"/>
                    <a:pt x="4621" y="2432"/>
                    <a:pt x="4773" y="2280"/>
                  </a:cubicBezTo>
                  <a:cubicBezTo>
                    <a:pt x="4864" y="2189"/>
                    <a:pt x="4955" y="2098"/>
                    <a:pt x="5016" y="2007"/>
                  </a:cubicBezTo>
                  <a:cubicBezTo>
                    <a:pt x="5077" y="1946"/>
                    <a:pt x="5138" y="1855"/>
                    <a:pt x="5168" y="1794"/>
                  </a:cubicBezTo>
                  <a:cubicBezTo>
                    <a:pt x="5229" y="1581"/>
                    <a:pt x="5077" y="1429"/>
                    <a:pt x="4925" y="1247"/>
                  </a:cubicBezTo>
                  <a:cubicBezTo>
                    <a:pt x="4803" y="1095"/>
                    <a:pt x="4682" y="943"/>
                    <a:pt x="4621" y="761"/>
                  </a:cubicBezTo>
                  <a:cubicBezTo>
                    <a:pt x="4591" y="578"/>
                    <a:pt x="4652" y="396"/>
                    <a:pt x="4682" y="214"/>
                  </a:cubicBezTo>
                  <a:cubicBezTo>
                    <a:pt x="4712" y="153"/>
                    <a:pt x="4712" y="92"/>
                    <a:pt x="47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99"/>
            <p:cNvSpPr/>
            <p:nvPr/>
          </p:nvSpPr>
          <p:spPr>
            <a:xfrm>
              <a:off x="2655041" y="2865068"/>
              <a:ext cx="274547" cy="425343"/>
            </a:xfrm>
            <a:custGeom>
              <a:avLst/>
              <a:gdLst/>
              <a:ahLst/>
              <a:cxnLst/>
              <a:rect l="l" t="t" r="r" b="b"/>
              <a:pathLst>
                <a:path w="5533" h="8572" extrusionOk="0">
                  <a:moveTo>
                    <a:pt x="4682" y="0"/>
                  </a:moveTo>
                  <a:cubicBezTo>
                    <a:pt x="4347" y="0"/>
                    <a:pt x="4043" y="31"/>
                    <a:pt x="3739" y="31"/>
                  </a:cubicBezTo>
                  <a:cubicBezTo>
                    <a:pt x="3405" y="61"/>
                    <a:pt x="3101" y="61"/>
                    <a:pt x="2767" y="91"/>
                  </a:cubicBezTo>
                  <a:cubicBezTo>
                    <a:pt x="2676" y="91"/>
                    <a:pt x="2615" y="91"/>
                    <a:pt x="2554" y="122"/>
                  </a:cubicBezTo>
                  <a:cubicBezTo>
                    <a:pt x="2463" y="122"/>
                    <a:pt x="2372" y="122"/>
                    <a:pt x="2280" y="152"/>
                  </a:cubicBezTo>
                  <a:lnTo>
                    <a:pt x="2037" y="152"/>
                  </a:lnTo>
                  <a:cubicBezTo>
                    <a:pt x="1946" y="182"/>
                    <a:pt x="1855" y="182"/>
                    <a:pt x="1794" y="182"/>
                  </a:cubicBezTo>
                  <a:cubicBezTo>
                    <a:pt x="1733" y="274"/>
                    <a:pt x="1703" y="365"/>
                    <a:pt x="1642" y="426"/>
                  </a:cubicBezTo>
                  <a:lnTo>
                    <a:pt x="1612" y="486"/>
                  </a:lnTo>
                  <a:lnTo>
                    <a:pt x="761" y="2006"/>
                  </a:lnTo>
                  <a:cubicBezTo>
                    <a:pt x="578" y="2341"/>
                    <a:pt x="426" y="2614"/>
                    <a:pt x="457" y="2918"/>
                  </a:cubicBezTo>
                  <a:cubicBezTo>
                    <a:pt x="487" y="3070"/>
                    <a:pt x="518" y="3222"/>
                    <a:pt x="609" y="3344"/>
                  </a:cubicBezTo>
                  <a:cubicBezTo>
                    <a:pt x="669" y="3526"/>
                    <a:pt x="730" y="3678"/>
                    <a:pt x="761" y="3860"/>
                  </a:cubicBezTo>
                  <a:lnTo>
                    <a:pt x="761" y="3891"/>
                  </a:lnTo>
                  <a:lnTo>
                    <a:pt x="761" y="3921"/>
                  </a:lnTo>
                  <a:lnTo>
                    <a:pt x="761" y="3982"/>
                  </a:lnTo>
                  <a:lnTo>
                    <a:pt x="730" y="3982"/>
                  </a:lnTo>
                  <a:lnTo>
                    <a:pt x="730" y="4012"/>
                  </a:lnTo>
                  <a:cubicBezTo>
                    <a:pt x="730" y="4104"/>
                    <a:pt x="700" y="4195"/>
                    <a:pt x="700" y="4286"/>
                  </a:cubicBezTo>
                  <a:cubicBezTo>
                    <a:pt x="639" y="4468"/>
                    <a:pt x="609" y="4620"/>
                    <a:pt x="639" y="4772"/>
                  </a:cubicBezTo>
                  <a:cubicBezTo>
                    <a:pt x="669" y="4924"/>
                    <a:pt x="791" y="5046"/>
                    <a:pt x="913" y="5198"/>
                  </a:cubicBezTo>
                  <a:cubicBezTo>
                    <a:pt x="1065" y="5380"/>
                    <a:pt x="1247" y="5593"/>
                    <a:pt x="1186" y="5866"/>
                  </a:cubicBezTo>
                  <a:cubicBezTo>
                    <a:pt x="1156" y="5988"/>
                    <a:pt x="1065" y="6079"/>
                    <a:pt x="1004" y="6140"/>
                  </a:cubicBezTo>
                  <a:cubicBezTo>
                    <a:pt x="913" y="6231"/>
                    <a:pt x="821" y="6322"/>
                    <a:pt x="730" y="6414"/>
                  </a:cubicBezTo>
                  <a:cubicBezTo>
                    <a:pt x="578" y="6535"/>
                    <a:pt x="426" y="6718"/>
                    <a:pt x="305" y="6870"/>
                  </a:cubicBezTo>
                  <a:cubicBezTo>
                    <a:pt x="92" y="7173"/>
                    <a:pt x="1" y="7477"/>
                    <a:pt x="62" y="7721"/>
                  </a:cubicBezTo>
                  <a:cubicBezTo>
                    <a:pt x="291" y="7728"/>
                    <a:pt x="523" y="7732"/>
                    <a:pt x="755" y="7732"/>
                  </a:cubicBezTo>
                  <a:cubicBezTo>
                    <a:pt x="1506" y="7732"/>
                    <a:pt x="2267" y="7692"/>
                    <a:pt x="3010" y="7599"/>
                  </a:cubicBezTo>
                  <a:lnTo>
                    <a:pt x="3071" y="7599"/>
                  </a:lnTo>
                  <a:lnTo>
                    <a:pt x="3071" y="7660"/>
                  </a:lnTo>
                  <a:cubicBezTo>
                    <a:pt x="3162" y="7903"/>
                    <a:pt x="3223" y="8146"/>
                    <a:pt x="3314" y="8359"/>
                  </a:cubicBezTo>
                  <a:lnTo>
                    <a:pt x="3375" y="8572"/>
                  </a:lnTo>
                  <a:cubicBezTo>
                    <a:pt x="3466" y="8541"/>
                    <a:pt x="3557" y="8541"/>
                    <a:pt x="3618" y="8541"/>
                  </a:cubicBezTo>
                  <a:cubicBezTo>
                    <a:pt x="3739" y="8511"/>
                    <a:pt x="3861" y="8511"/>
                    <a:pt x="4013" y="8480"/>
                  </a:cubicBezTo>
                  <a:cubicBezTo>
                    <a:pt x="4195" y="8480"/>
                    <a:pt x="4408" y="8480"/>
                    <a:pt x="4560" y="8420"/>
                  </a:cubicBezTo>
                  <a:cubicBezTo>
                    <a:pt x="4682" y="8359"/>
                    <a:pt x="4743" y="8329"/>
                    <a:pt x="4834" y="8268"/>
                  </a:cubicBezTo>
                  <a:cubicBezTo>
                    <a:pt x="4955" y="8146"/>
                    <a:pt x="5077" y="8055"/>
                    <a:pt x="5290" y="8055"/>
                  </a:cubicBezTo>
                  <a:cubicBezTo>
                    <a:pt x="5381" y="8055"/>
                    <a:pt x="5442" y="8085"/>
                    <a:pt x="5533" y="8116"/>
                  </a:cubicBezTo>
                  <a:lnTo>
                    <a:pt x="5533" y="8025"/>
                  </a:lnTo>
                  <a:cubicBezTo>
                    <a:pt x="5472" y="7599"/>
                    <a:pt x="5442" y="7173"/>
                    <a:pt x="5411" y="6748"/>
                  </a:cubicBezTo>
                  <a:lnTo>
                    <a:pt x="5411" y="6626"/>
                  </a:lnTo>
                  <a:cubicBezTo>
                    <a:pt x="5381" y="6201"/>
                    <a:pt x="5350" y="5775"/>
                    <a:pt x="5320" y="5350"/>
                  </a:cubicBezTo>
                  <a:cubicBezTo>
                    <a:pt x="5320" y="4894"/>
                    <a:pt x="5290" y="4438"/>
                    <a:pt x="5259" y="3982"/>
                  </a:cubicBezTo>
                  <a:lnTo>
                    <a:pt x="5259" y="3891"/>
                  </a:lnTo>
                  <a:cubicBezTo>
                    <a:pt x="5259" y="3708"/>
                    <a:pt x="5229" y="3496"/>
                    <a:pt x="5229" y="3283"/>
                  </a:cubicBezTo>
                  <a:cubicBezTo>
                    <a:pt x="5198" y="3222"/>
                    <a:pt x="5198" y="3161"/>
                    <a:pt x="5198" y="3100"/>
                  </a:cubicBezTo>
                  <a:lnTo>
                    <a:pt x="5138" y="2614"/>
                  </a:lnTo>
                  <a:cubicBezTo>
                    <a:pt x="5138" y="2553"/>
                    <a:pt x="5138" y="2462"/>
                    <a:pt x="5138" y="2401"/>
                  </a:cubicBezTo>
                  <a:cubicBezTo>
                    <a:pt x="5107" y="2249"/>
                    <a:pt x="5077" y="2097"/>
                    <a:pt x="5077" y="1945"/>
                  </a:cubicBezTo>
                  <a:cubicBezTo>
                    <a:pt x="5046" y="1854"/>
                    <a:pt x="5046" y="1763"/>
                    <a:pt x="5016" y="1702"/>
                  </a:cubicBezTo>
                  <a:cubicBezTo>
                    <a:pt x="5016" y="1550"/>
                    <a:pt x="4986" y="1398"/>
                    <a:pt x="4955" y="1277"/>
                  </a:cubicBezTo>
                  <a:cubicBezTo>
                    <a:pt x="4955" y="1186"/>
                    <a:pt x="4925" y="1094"/>
                    <a:pt x="4925" y="1003"/>
                  </a:cubicBezTo>
                  <a:cubicBezTo>
                    <a:pt x="4894" y="882"/>
                    <a:pt x="4864" y="730"/>
                    <a:pt x="4834" y="608"/>
                  </a:cubicBezTo>
                  <a:cubicBezTo>
                    <a:pt x="4803" y="517"/>
                    <a:pt x="4773" y="426"/>
                    <a:pt x="4773" y="334"/>
                  </a:cubicBezTo>
                  <a:cubicBezTo>
                    <a:pt x="4743" y="213"/>
                    <a:pt x="4712" y="91"/>
                    <a:pt x="4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99"/>
            <p:cNvSpPr/>
            <p:nvPr/>
          </p:nvSpPr>
          <p:spPr>
            <a:xfrm>
              <a:off x="2893368" y="2831871"/>
              <a:ext cx="279063" cy="446481"/>
            </a:xfrm>
            <a:custGeom>
              <a:avLst/>
              <a:gdLst/>
              <a:ahLst/>
              <a:cxnLst/>
              <a:rect l="l" t="t" r="r" b="b"/>
              <a:pathLst>
                <a:path w="5624" h="8998" extrusionOk="0">
                  <a:moveTo>
                    <a:pt x="3921" y="0"/>
                  </a:moveTo>
                  <a:cubicBezTo>
                    <a:pt x="3861" y="0"/>
                    <a:pt x="3800" y="0"/>
                    <a:pt x="3739" y="31"/>
                  </a:cubicBezTo>
                  <a:cubicBezTo>
                    <a:pt x="3253" y="92"/>
                    <a:pt x="2766" y="183"/>
                    <a:pt x="2280" y="304"/>
                  </a:cubicBezTo>
                  <a:cubicBezTo>
                    <a:pt x="1824" y="396"/>
                    <a:pt x="1338" y="487"/>
                    <a:pt x="851" y="578"/>
                  </a:cubicBezTo>
                  <a:cubicBezTo>
                    <a:pt x="578" y="608"/>
                    <a:pt x="335" y="639"/>
                    <a:pt x="0" y="639"/>
                  </a:cubicBezTo>
                  <a:cubicBezTo>
                    <a:pt x="31" y="760"/>
                    <a:pt x="61" y="882"/>
                    <a:pt x="91" y="973"/>
                  </a:cubicBezTo>
                  <a:cubicBezTo>
                    <a:pt x="122" y="1064"/>
                    <a:pt x="122" y="1186"/>
                    <a:pt x="152" y="1277"/>
                  </a:cubicBezTo>
                  <a:cubicBezTo>
                    <a:pt x="183" y="1399"/>
                    <a:pt x="213" y="1520"/>
                    <a:pt x="243" y="1642"/>
                  </a:cubicBezTo>
                  <a:cubicBezTo>
                    <a:pt x="243" y="1733"/>
                    <a:pt x="274" y="1855"/>
                    <a:pt x="304" y="1946"/>
                  </a:cubicBezTo>
                  <a:cubicBezTo>
                    <a:pt x="304" y="2067"/>
                    <a:pt x="335" y="2189"/>
                    <a:pt x="365" y="2341"/>
                  </a:cubicBezTo>
                  <a:cubicBezTo>
                    <a:pt x="365" y="2432"/>
                    <a:pt x="395" y="2523"/>
                    <a:pt x="395" y="2614"/>
                  </a:cubicBezTo>
                  <a:cubicBezTo>
                    <a:pt x="426" y="2736"/>
                    <a:pt x="426" y="2888"/>
                    <a:pt x="456" y="3010"/>
                  </a:cubicBezTo>
                  <a:lnTo>
                    <a:pt x="487" y="3283"/>
                  </a:lnTo>
                  <a:cubicBezTo>
                    <a:pt x="487" y="3435"/>
                    <a:pt x="517" y="3587"/>
                    <a:pt x="517" y="3709"/>
                  </a:cubicBezTo>
                  <a:cubicBezTo>
                    <a:pt x="517" y="3800"/>
                    <a:pt x="547" y="3891"/>
                    <a:pt x="547" y="3982"/>
                  </a:cubicBezTo>
                  <a:cubicBezTo>
                    <a:pt x="547" y="4134"/>
                    <a:pt x="578" y="4286"/>
                    <a:pt x="578" y="4438"/>
                  </a:cubicBezTo>
                  <a:cubicBezTo>
                    <a:pt x="578" y="4499"/>
                    <a:pt x="578" y="4590"/>
                    <a:pt x="608" y="4651"/>
                  </a:cubicBezTo>
                  <a:cubicBezTo>
                    <a:pt x="608" y="4833"/>
                    <a:pt x="608" y="5016"/>
                    <a:pt x="639" y="5168"/>
                  </a:cubicBezTo>
                  <a:cubicBezTo>
                    <a:pt x="639" y="5228"/>
                    <a:pt x="639" y="5289"/>
                    <a:pt x="639" y="5320"/>
                  </a:cubicBezTo>
                  <a:cubicBezTo>
                    <a:pt x="639" y="5563"/>
                    <a:pt x="669" y="5776"/>
                    <a:pt x="669" y="6019"/>
                  </a:cubicBezTo>
                  <a:cubicBezTo>
                    <a:pt x="669" y="6262"/>
                    <a:pt x="699" y="6475"/>
                    <a:pt x="699" y="6718"/>
                  </a:cubicBezTo>
                  <a:cubicBezTo>
                    <a:pt x="699" y="6779"/>
                    <a:pt x="699" y="6809"/>
                    <a:pt x="699" y="6839"/>
                  </a:cubicBezTo>
                  <a:cubicBezTo>
                    <a:pt x="730" y="7052"/>
                    <a:pt x="730" y="7265"/>
                    <a:pt x="760" y="7447"/>
                  </a:cubicBezTo>
                  <a:cubicBezTo>
                    <a:pt x="760" y="7508"/>
                    <a:pt x="760" y="7569"/>
                    <a:pt x="760" y="7630"/>
                  </a:cubicBezTo>
                  <a:cubicBezTo>
                    <a:pt x="760" y="7812"/>
                    <a:pt x="791" y="7994"/>
                    <a:pt x="791" y="8177"/>
                  </a:cubicBezTo>
                  <a:cubicBezTo>
                    <a:pt x="821" y="8268"/>
                    <a:pt x="821" y="8329"/>
                    <a:pt x="821" y="8390"/>
                  </a:cubicBezTo>
                  <a:cubicBezTo>
                    <a:pt x="851" y="8572"/>
                    <a:pt x="851" y="8724"/>
                    <a:pt x="882" y="8876"/>
                  </a:cubicBezTo>
                  <a:cubicBezTo>
                    <a:pt x="973" y="8937"/>
                    <a:pt x="1064" y="8998"/>
                    <a:pt x="1155" y="8998"/>
                  </a:cubicBezTo>
                  <a:cubicBezTo>
                    <a:pt x="1368" y="8998"/>
                    <a:pt x="1550" y="8937"/>
                    <a:pt x="1702" y="8815"/>
                  </a:cubicBezTo>
                  <a:lnTo>
                    <a:pt x="1338" y="7994"/>
                  </a:lnTo>
                  <a:lnTo>
                    <a:pt x="1399" y="7964"/>
                  </a:lnTo>
                  <a:cubicBezTo>
                    <a:pt x="2158" y="7812"/>
                    <a:pt x="2918" y="7660"/>
                    <a:pt x="3709" y="7569"/>
                  </a:cubicBezTo>
                  <a:cubicBezTo>
                    <a:pt x="4286" y="7508"/>
                    <a:pt x="4894" y="7447"/>
                    <a:pt x="5502" y="7417"/>
                  </a:cubicBezTo>
                  <a:cubicBezTo>
                    <a:pt x="5624" y="6991"/>
                    <a:pt x="5593" y="6535"/>
                    <a:pt x="5411" y="6140"/>
                  </a:cubicBezTo>
                  <a:cubicBezTo>
                    <a:pt x="5380" y="6080"/>
                    <a:pt x="5350" y="6049"/>
                    <a:pt x="5350" y="5988"/>
                  </a:cubicBezTo>
                  <a:cubicBezTo>
                    <a:pt x="5259" y="5836"/>
                    <a:pt x="5198" y="5684"/>
                    <a:pt x="5168" y="5502"/>
                  </a:cubicBezTo>
                  <a:cubicBezTo>
                    <a:pt x="5168" y="5350"/>
                    <a:pt x="5259" y="5198"/>
                    <a:pt x="5350" y="5076"/>
                  </a:cubicBezTo>
                  <a:cubicBezTo>
                    <a:pt x="5411" y="5046"/>
                    <a:pt x="5472" y="5016"/>
                    <a:pt x="5532" y="4985"/>
                  </a:cubicBezTo>
                  <a:cubicBezTo>
                    <a:pt x="5441" y="4681"/>
                    <a:pt x="5320" y="4377"/>
                    <a:pt x="5198" y="4073"/>
                  </a:cubicBezTo>
                  <a:cubicBezTo>
                    <a:pt x="4924" y="3253"/>
                    <a:pt x="4620" y="2432"/>
                    <a:pt x="4377" y="1611"/>
                  </a:cubicBezTo>
                  <a:lnTo>
                    <a:pt x="39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99"/>
            <p:cNvSpPr/>
            <p:nvPr/>
          </p:nvSpPr>
          <p:spPr>
            <a:xfrm>
              <a:off x="3093934" y="2827703"/>
              <a:ext cx="363566" cy="412243"/>
            </a:xfrm>
            <a:custGeom>
              <a:avLst/>
              <a:gdLst/>
              <a:ahLst/>
              <a:cxnLst/>
              <a:rect l="l" t="t" r="r" b="b"/>
              <a:pathLst>
                <a:path w="7327" h="8308" extrusionOk="0">
                  <a:moveTo>
                    <a:pt x="1570" y="1"/>
                  </a:moveTo>
                  <a:cubicBezTo>
                    <a:pt x="1308" y="1"/>
                    <a:pt x="1050" y="8"/>
                    <a:pt x="791" y="24"/>
                  </a:cubicBezTo>
                  <a:cubicBezTo>
                    <a:pt x="518" y="24"/>
                    <a:pt x="274" y="54"/>
                    <a:pt x="1" y="54"/>
                  </a:cubicBezTo>
                  <a:lnTo>
                    <a:pt x="457" y="1665"/>
                  </a:lnTo>
                  <a:cubicBezTo>
                    <a:pt x="700" y="2455"/>
                    <a:pt x="974" y="3276"/>
                    <a:pt x="1278" y="4097"/>
                  </a:cubicBezTo>
                  <a:cubicBezTo>
                    <a:pt x="1399" y="4431"/>
                    <a:pt x="1521" y="4796"/>
                    <a:pt x="1642" y="5130"/>
                  </a:cubicBezTo>
                  <a:lnTo>
                    <a:pt x="1673" y="5221"/>
                  </a:lnTo>
                  <a:lnTo>
                    <a:pt x="1582" y="5221"/>
                  </a:lnTo>
                  <a:cubicBezTo>
                    <a:pt x="1564" y="5215"/>
                    <a:pt x="1548" y="5213"/>
                    <a:pt x="1533" y="5213"/>
                  </a:cubicBezTo>
                  <a:cubicBezTo>
                    <a:pt x="1468" y="5213"/>
                    <a:pt x="1424" y="5257"/>
                    <a:pt x="1399" y="5282"/>
                  </a:cubicBezTo>
                  <a:cubicBezTo>
                    <a:pt x="1308" y="5343"/>
                    <a:pt x="1278" y="5464"/>
                    <a:pt x="1278" y="5586"/>
                  </a:cubicBezTo>
                  <a:cubicBezTo>
                    <a:pt x="1278" y="5738"/>
                    <a:pt x="1338" y="5860"/>
                    <a:pt x="1430" y="6012"/>
                  </a:cubicBezTo>
                  <a:cubicBezTo>
                    <a:pt x="1430" y="6072"/>
                    <a:pt x="1460" y="6103"/>
                    <a:pt x="1490" y="6164"/>
                  </a:cubicBezTo>
                  <a:cubicBezTo>
                    <a:pt x="1521" y="6285"/>
                    <a:pt x="1582" y="6376"/>
                    <a:pt x="1582" y="6498"/>
                  </a:cubicBezTo>
                  <a:lnTo>
                    <a:pt x="1612" y="6589"/>
                  </a:lnTo>
                  <a:cubicBezTo>
                    <a:pt x="1612" y="6680"/>
                    <a:pt x="1642" y="6771"/>
                    <a:pt x="1642" y="6863"/>
                  </a:cubicBezTo>
                  <a:cubicBezTo>
                    <a:pt x="1642" y="6893"/>
                    <a:pt x="1642" y="6954"/>
                    <a:pt x="1642" y="6984"/>
                  </a:cubicBezTo>
                  <a:cubicBezTo>
                    <a:pt x="1642" y="7045"/>
                    <a:pt x="1642" y="7136"/>
                    <a:pt x="1642" y="7197"/>
                  </a:cubicBezTo>
                  <a:cubicBezTo>
                    <a:pt x="1642" y="7258"/>
                    <a:pt x="1612" y="7319"/>
                    <a:pt x="1612" y="7379"/>
                  </a:cubicBezTo>
                  <a:cubicBezTo>
                    <a:pt x="1582" y="7440"/>
                    <a:pt x="1582" y="7471"/>
                    <a:pt x="1582" y="7501"/>
                  </a:cubicBezTo>
                  <a:lnTo>
                    <a:pt x="1612" y="7592"/>
                  </a:lnTo>
                  <a:cubicBezTo>
                    <a:pt x="1642" y="7623"/>
                    <a:pt x="1673" y="7653"/>
                    <a:pt x="1673" y="7714"/>
                  </a:cubicBezTo>
                  <a:cubicBezTo>
                    <a:pt x="1703" y="7744"/>
                    <a:pt x="1733" y="7805"/>
                    <a:pt x="1764" y="7866"/>
                  </a:cubicBezTo>
                  <a:cubicBezTo>
                    <a:pt x="1885" y="8060"/>
                    <a:pt x="2163" y="8119"/>
                    <a:pt x="2440" y="8119"/>
                  </a:cubicBezTo>
                  <a:cubicBezTo>
                    <a:pt x="2509" y="8119"/>
                    <a:pt x="2578" y="8115"/>
                    <a:pt x="2645" y="8109"/>
                  </a:cubicBezTo>
                  <a:lnTo>
                    <a:pt x="5138" y="7926"/>
                  </a:lnTo>
                  <a:cubicBezTo>
                    <a:pt x="5199" y="7896"/>
                    <a:pt x="5229" y="7896"/>
                    <a:pt x="5290" y="7896"/>
                  </a:cubicBezTo>
                  <a:lnTo>
                    <a:pt x="5411" y="7896"/>
                  </a:lnTo>
                  <a:lnTo>
                    <a:pt x="5442" y="7926"/>
                  </a:lnTo>
                  <a:lnTo>
                    <a:pt x="5563" y="7926"/>
                  </a:lnTo>
                  <a:cubicBezTo>
                    <a:pt x="5655" y="7987"/>
                    <a:pt x="5746" y="8048"/>
                    <a:pt x="5837" y="8139"/>
                  </a:cubicBezTo>
                  <a:cubicBezTo>
                    <a:pt x="5867" y="8170"/>
                    <a:pt x="5898" y="8200"/>
                    <a:pt x="5958" y="8230"/>
                  </a:cubicBezTo>
                  <a:cubicBezTo>
                    <a:pt x="6035" y="8269"/>
                    <a:pt x="6124" y="8307"/>
                    <a:pt x="6195" y="8307"/>
                  </a:cubicBezTo>
                  <a:cubicBezTo>
                    <a:pt x="6236" y="8307"/>
                    <a:pt x="6271" y="8294"/>
                    <a:pt x="6293" y="8261"/>
                  </a:cubicBezTo>
                  <a:cubicBezTo>
                    <a:pt x="6384" y="8170"/>
                    <a:pt x="6354" y="8048"/>
                    <a:pt x="6323" y="7896"/>
                  </a:cubicBezTo>
                  <a:cubicBezTo>
                    <a:pt x="6293" y="7744"/>
                    <a:pt x="6232" y="7531"/>
                    <a:pt x="6384" y="7410"/>
                  </a:cubicBezTo>
                  <a:cubicBezTo>
                    <a:pt x="6445" y="7349"/>
                    <a:pt x="6566" y="7319"/>
                    <a:pt x="6627" y="7319"/>
                  </a:cubicBezTo>
                  <a:lnTo>
                    <a:pt x="6840" y="7288"/>
                  </a:lnTo>
                  <a:cubicBezTo>
                    <a:pt x="6749" y="7075"/>
                    <a:pt x="6658" y="6863"/>
                    <a:pt x="6597" y="6680"/>
                  </a:cubicBezTo>
                  <a:lnTo>
                    <a:pt x="6597" y="6650"/>
                  </a:lnTo>
                  <a:cubicBezTo>
                    <a:pt x="6688" y="6437"/>
                    <a:pt x="6779" y="6224"/>
                    <a:pt x="6840" y="6042"/>
                  </a:cubicBezTo>
                  <a:cubicBezTo>
                    <a:pt x="6931" y="5829"/>
                    <a:pt x="7022" y="5647"/>
                    <a:pt x="7083" y="5434"/>
                  </a:cubicBezTo>
                  <a:cubicBezTo>
                    <a:pt x="7114" y="5373"/>
                    <a:pt x="7114" y="5282"/>
                    <a:pt x="7114" y="5191"/>
                  </a:cubicBezTo>
                  <a:cubicBezTo>
                    <a:pt x="7144" y="5069"/>
                    <a:pt x="7144" y="4948"/>
                    <a:pt x="7174" y="4857"/>
                  </a:cubicBezTo>
                  <a:cubicBezTo>
                    <a:pt x="7205" y="4796"/>
                    <a:pt x="7266" y="4735"/>
                    <a:pt x="7326" y="4674"/>
                  </a:cubicBezTo>
                  <a:cubicBezTo>
                    <a:pt x="7266" y="4644"/>
                    <a:pt x="7205" y="4583"/>
                    <a:pt x="7144" y="4522"/>
                  </a:cubicBezTo>
                  <a:lnTo>
                    <a:pt x="7114" y="4492"/>
                  </a:lnTo>
                  <a:cubicBezTo>
                    <a:pt x="7053" y="4431"/>
                    <a:pt x="6992" y="4370"/>
                    <a:pt x="6931" y="4309"/>
                  </a:cubicBezTo>
                  <a:cubicBezTo>
                    <a:pt x="6870" y="4218"/>
                    <a:pt x="6840" y="4097"/>
                    <a:pt x="6810" y="4005"/>
                  </a:cubicBezTo>
                  <a:cubicBezTo>
                    <a:pt x="6779" y="3975"/>
                    <a:pt x="6779" y="3914"/>
                    <a:pt x="6749" y="3884"/>
                  </a:cubicBezTo>
                  <a:cubicBezTo>
                    <a:pt x="6506" y="3306"/>
                    <a:pt x="6019" y="2972"/>
                    <a:pt x="5472" y="2577"/>
                  </a:cubicBezTo>
                  <a:cubicBezTo>
                    <a:pt x="4986" y="2243"/>
                    <a:pt x="4500" y="1878"/>
                    <a:pt x="4226" y="1331"/>
                  </a:cubicBezTo>
                  <a:lnTo>
                    <a:pt x="4165" y="1239"/>
                  </a:lnTo>
                  <a:cubicBezTo>
                    <a:pt x="4104" y="1118"/>
                    <a:pt x="4044" y="996"/>
                    <a:pt x="3922" y="905"/>
                  </a:cubicBezTo>
                  <a:cubicBezTo>
                    <a:pt x="3861" y="875"/>
                    <a:pt x="3770" y="844"/>
                    <a:pt x="3679" y="844"/>
                  </a:cubicBezTo>
                  <a:lnTo>
                    <a:pt x="3557" y="814"/>
                  </a:lnTo>
                  <a:cubicBezTo>
                    <a:pt x="3375" y="784"/>
                    <a:pt x="3253" y="723"/>
                    <a:pt x="3192" y="601"/>
                  </a:cubicBezTo>
                  <a:cubicBezTo>
                    <a:pt x="3162" y="510"/>
                    <a:pt x="3192" y="388"/>
                    <a:pt x="3253" y="297"/>
                  </a:cubicBezTo>
                  <a:lnTo>
                    <a:pt x="3314" y="267"/>
                  </a:lnTo>
                  <a:cubicBezTo>
                    <a:pt x="3284" y="206"/>
                    <a:pt x="3253" y="115"/>
                    <a:pt x="3223" y="54"/>
                  </a:cubicBezTo>
                  <a:lnTo>
                    <a:pt x="3192" y="54"/>
                  </a:lnTo>
                  <a:cubicBezTo>
                    <a:pt x="2919" y="24"/>
                    <a:pt x="2676" y="24"/>
                    <a:pt x="2402" y="24"/>
                  </a:cubicBezTo>
                  <a:lnTo>
                    <a:pt x="2372" y="24"/>
                  </a:lnTo>
                  <a:cubicBezTo>
                    <a:pt x="2098" y="8"/>
                    <a:pt x="1832" y="1"/>
                    <a:pt x="1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99"/>
            <p:cNvSpPr/>
            <p:nvPr/>
          </p:nvSpPr>
          <p:spPr>
            <a:xfrm>
              <a:off x="3256838" y="2777884"/>
              <a:ext cx="387681" cy="277227"/>
            </a:xfrm>
            <a:custGeom>
              <a:avLst/>
              <a:gdLst/>
              <a:ahLst/>
              <a:cxnLst/>
              <a:rect l="l" t="t" r="r" b="b"/>
              <a:pathLst>
                <a:path w="7813" h="5587" extrusionOk="0">
                  <a:moveTo>
                    <a:pt x="3190" y="0"/>
                  </a:moveTo>
                  <a:cubicBezTo>
                    <a:pt x="3026" y="0"/>
                    <a:pt x="2851" y="50"/>
                    <a:pt x="2675" y="116"/>
                  </a:cubicBezTo>
                  <a:cubicBezTo>
                    <a:pt x="2584" y="116"/>
                    <a:pt x="2493" y="146"/>
                    <a:pt x="2432" y="177"/>
                  </a:cubicBezTo>
                  <a:cubicBezTo>
                    <a:pt x="2308" y="212"/>
                    <a:pt x="2173" y="227"/>
                    <a:pt x="2039" y="227"/>
                  </a:cubicBezTo>
                  <a:cubicBezTo>
                    <a:pt x="1945" y="227"/>
                    <a:pt x="1852" y="220"/>
                    <a:pt x="1764" y="207"/>
                  </a:cubicBezTo>
                  <a:lnTo>
                    <a:pt x="1642" y="207"/>
                  </a:lnTo>
                  <a:cubicBezTo>
                    <a:pt x="1561" y="207"/>
                    <a:pt x="1493" y="193"/>
                    <a:pt x="1421" y="193"/>
                  </a:cubicBezTo>
                  <a:cubicBezTo>
                    <a:pt x="1385" y="193"/>
                    <a:pt x="1348" y="197"/>
                    <a:pt x="1308" y="207"/>
                  </a:cubicBezTo>
                  <a:cubicBezTo>
                    <a:pt x="1156" y="237"/>
                    <a:pt x="973" y="329"/>
                    <a:pt x="852" y="420"/>
                  </a:cubicBezTo>
                  <a:cubicBezTo>
                    <a:pt x="700" y="541"/>
                    <a:pt x="517" y="724"/>
                    <a:pt x="365" y="876"/>
                  </a:cubicBezTo>
                  <a:cubicBezTo>
                    <a:pt x="305" y="936"/>
                    <a:pt x="244" y="997"/>
                    <a:pt x="183" y="1058"/>
                  </a:cubicBezTo>
                  <a:lnTo>
                    <a:pt x="92" y="1058"/>
                  </a:lnTo>
                  <a:lnTo>
                    <a:pt x="92" y="1088"/>
                  </a:lnTo>
                  <a:cubicBezTo>
                    <a:pt x="122" y="1149"/>
                    <a:pt x="153" y="1210"/>
                    <a:pt x="213" y="1271"/>
                  </a:cubicBezTo>
                  <a:lnTo>
                    <a:pt x="365" y="1484"/>
                  </a:lnTo>
                  <a:lnTo>
                    <a:pt x="365" y="1484"/>
                  </a:lnTo>
                  <a:lnTo>
                    <a:pt x="122" y="1392"/>
                  </a:lnTo>
                  <a:lnTo>
                    <a:pt x="92" y="1392"/>
                  </a:lnTo>
                  <a:lnTo>
                    <a:pt x="61" y="1423"/>
                  </a:lnTo>
                  <a:cubicBezTo>
                    <a:pt x="31" y="1453"/>
                    <a:pt x="1" y="1514"/>
                    <a:pt x="31" y="1544"/>
                  </a:cubicBezTo>
                  <a:cubicBezTo>
                    <a:pt x="61" y="1636"/>
                    <a:pt x="213" y="1696"/>
                    <a:pt x="305" y="1696"/>
                  </a:cubicBezTo>
                  <a:lnTo>
                    <a:pt x="396" y="1727"/>
                  </a:lnTo>
                  <a:cubicBezTo>
                    <a:pt x="487" y="1727"/>
                    <a:pt x="609" y="1757"/>
                    <a:pt x="700" y="1818"/>
                  </a:cubicBezTo>
                  <a:cubicBezTo>
                    <a:pt x="852" y="1909"/>
                    <a:pt x="943" y="2061"/>
                    <a:pt x="1004" y="2213"/>
                  </a:cubicBezTo>
                  <a:lnTo>
                    <a:pt x="1034" y="2304"/>
                  </a:lnTo>
                  <a:cubicBezTo>
                    <a:pt x="1308" y="2791"/>
                    <a:pt x="1794" y="3155"/>
                    <a:pt x="2280" y="3490"/>
                  </a:cubicBezTo>
                  <a:cubicBezTo>
                    <a:pt x="2797" y="3854"/>
                    <a:pt x="3344" y="4250"/>
                    <a:pt x="3587" y="4827"/>
                  </a:cubicBezTo>
                  <a:cubicBezTo>
                    <a:pt x="3587" y="4888"/>
                    <a:pt x="3618" y="4918"/>
                    <a:pt x="3618" y="4979"/>
                  </a:cubicBezTo>
                  <a:cubicBezTo>
                    <a:pt x="3679" y="5070"/>
                    <a:pt x="3709" y="5161"/>
                    <a:pt x="3739" y="5222"/>
                  </a:cubicBezTo>
                  <a:cubicBezTo>
                    <a:pt x="3770" y="5283"/>
                    <a:pt x="3800" y="5313"/>
                    <a:pt x="3831" y="5344"/>
                  </a:cubicBezTo>
                  <a:lnTo>
                    <a:pt x="3891" y="5374"/>
                  </a:lnTo>
                  <a:lnTo>
                    <a:pt x="3952" y="5435"/>
                  </a:lnTo>
                  <a:lnTo>
                    <a:pt x="3983" y="5465"/>
                  </a:lnTo>
                  <a:lnTo>
                    <a:pt x="4074" y="5526"/>
                  </a:lnTo>
                  <a:lnTo>
                    <a:pt x="4104" y="5557"/>
                  </a:lnTo>
                  <a:lnTo>
                    <a:pt x="4165" y="5587"/>
                  </a:lnTo>
                  <a:lnTo>
                    <a:pt x="4195" y="5526"/>
                  </a:lnTo>
                  <a:cubicBezTo>
                    <a:pt x="4256" y="5374"/>
                    <a:pt x="4195" y="5222"/>
                    <a:pt x="4165" y="5101"/>
                  </a:cubicBezTo>
                  <a:cubicBezTo>
                    <a:pt x="4104" y="4918"/>
                    <a:pt x="4043" y="4705"/>
                    <a:pt x="4438" y="4554"/>
                  </a:cubicBezTo>
                  <a:cubicBezTo>
                    <a:pt x="4514" y="4508"/>
                    <a:pt x="4590" y="4493"/>
                    <a:pt x="4663" y="4493"/>
                  </a:cubicBezTo>
                  <a:cubicBezTo>
                    <a:pt x="4735" y="4493"/>
                    <a:pt x="4803" y="4508"/>
                    <a:pt x="4864" y="4523"/>
                  </a:cubicBezTo>
                  <a:cubicBezTo>
                    <a:pt x="4925" y="4538"/>
                    <a:pt x="4978" y="4546"/>
                    <a:pt x="5027" y="4546"/>
                  </a:cubicBezTo>
                  <a:cubicBezTo>
                    <a:pt x="5077" y="4546"/>
                    <a:pt x="5122" y="4538"/>
                    <a:pt x="5168" y="4523"/>
                  </a:cubicBezTo>
                  <a:cubicBezTo>
                    <a:pt x="5290" y="4493"/>
                    <a:pt x="5350" y="4432"/>
                    <a:pt x="5411" y="4341"/>
                  </a:cubicBezTo>
                  <a:cubicBezTo>
                    <a:pt x="5472" y="4280"/>
                    <a:pt x="5502" y="4219"/>
                    <a:pt x="5563" y="4189"/>
                  </a:cubicBezTo>
                  <a:cubicBezTo>
                    <a:pt x="5654" y="4098"/>
                    <a:pt x="5776" y="4037"/>
                    <a:pt x="5867" y="3946"/>
                  </a:cubicBezTo>
                  <a:cubicBezTo>
                    <a:pt x="6080" y="3794"/>
                    <a:pt x="6262" y="3672"/>
                    <a:pt x="6384" y="3459"/>
                  </a:cubicBezTo>
                  <a:cubicBezTo>
                    <a:pt x="6445" y="3368"/>
                    <a:pt x="6475" y="3216"/>
                    <a:pt x="6505" y="3064"/>
                  </a:cubicBezTo>
                  <a:cubicBezTo>
                    <a:pt x="6536" y="2912"/>
                    <a:pt x="6597" y="2760"/>
                    <a:pt x="6657" y="2639"/>
                  </a:cubicBezTo>
                  <a:cubicBezTo>
                    <a:pt x="6840" y="2365"/>
                    <a:pt x="6961" y="2335"/>
                    <a:pt x="7144" y="2243"/>
                  </a:cubicBezTo>
                  <a:cubicBezTo>
                    <a:pt x="7235" y="2213"/>
                    <a:pt x="7326" y="2183"/>
                    <a:pt x="7448" y="2122"/>
                  </a:cubicBezTo>
                  <a:cubicBezTo>
                    <a:pt x="7691" y="1970"/>
                    <a:pt x="7721" y="1879"/>
                    <a:pt x="7812" y="1696"/>
                  </a:cubicBezTo>
                  <a:lnTo>
                    <a:pt x="6019" y="754"/>
                  </a:lnTo>
                  <a:cubicBezTo>
                    <a:pt x="5696" y="605"/>
                    <a:pt x="5394" y="456"/>
                    <a:pt x="5095" y="456"/>
                  </a:cubicBezTo>
                  <a:cubicBezTo>
                    <a:pt x="5028" y="456"/>
                    <a:pt x="4961" y="464"/>
                    <a:pt x="4894" y="481"/>
                  </a:cubicBezTo>
                  <a:cubicBezTo>
                    <a:pt x="4773" y="511"/>
                    <a:pt x="4682" y="572"/>
                    <a:pt x="4560" y="632"/>
                  </a:cubicBezTo>
                  <a:cubicBezTo>
                    <a:pt x="4499" y="693"/>
                    <a:pt x="4408" y="724"/>
                    <a:pt x="4347" y="754"/>
                  </a:cubicBezTo>
                  <a:cubicBezTo>
                    <a:pt x="4279" y="788"/>
                    <a:pt x="4145" y="831"/>
                    <a:pt x="4003" y="831"/>
                  </a:cubicBezTo>
                  <a:cubicBezTo>
                    <a:pt x="3890" y="831"/>
                    <a:pt x="3773" y="804"/>
                    <a:pt x="3679" y="724"/>
                  </a:cubicBezTo>
                  <a:lnTo>
                    <a:pt x="3587" y="693"/>
                  </a:lnTo>
                  <a:lnTo>
                    <a:pt x="3679" y="632"/>
                  </a:lnTo>
                  <a:cubicBezTo>
                    <a:pt x="3770" y="541"/>
                    <a:pt x="3770" y="450"/>
                    <a:pt x="3739" y="359"/>
                  </a:cubicBezTo>
                  <a:cubicBezTo>
                    <a:pt x="3709" y="207"/>
                    <a:pt x="3527" y="55"/>
                    <a:pt x="3375" y="25"/>
                  </a:cubicBezTo>
                  <a:cubicBezTo>
                    <a:pt x="3315" y="8"/>
                    <a:pt x="3253" y="0"/>
                    <a:pt x="3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99"/>
            <p:cNvSpPr/>
            <p:nvPr/>
          </p:nvSpPr>
          <p:spPr>
            <a:xfrm>
              <a:off x="2968792" y="3196881"/>
              <a:ext cx="675725" cy="511334"/>
            </a:xfrm>
            <a:custGeom>
              <a:avLst/>
              <a:gdLst/>
              <a:ahLst/>
              <a:cxnLst/>
              <a:rect l="l" t="t" r="r" b="b"/>
              <a:pathLst>
                <a:path w="13618" h="10305" extrusionOk="0">
                  <a:moveTo>
                    <a:pt x="9423" y="0"/>
                  </a:moveTo>
                  <a:lnTo>
                    <a:pt x="9180" y="31"/>
                  </a:lnTo>
                  <a:cubicBezTo>
                    <a:pt x="9119" y="61"/>
                    <a:pt x="9028" y="61"/>
                    <a:pt x="8997" y="91"/>
                  </a:cubicBezTo>
                  <a:cubicBezTo>
                    <a:pt x="8906" y="152"/>
                    <a:pt x="8936" y="274"/>
                    <a:pt x="8967" y="426"/>
                  </a:cubicBezTo>
                  <a:cubicBezTo>
                    <a:pt x="8997" y="608"/>
                    <a:pt x="9058" y="790"/>
                    <a:pt x="8936" y="912"/>
                  </a:cubicBezTo>
                  <a:cubicBezTo>
                    <a:pt x="8906" y="942"/>
                    <a:pt x="8845" y="973"/>
                    <a:pt x="8815" y="973"/>
                  </a:cubicBezTo>
                  <a:lnTo>
                    <a:pt x="8784" y="1003"/>
                  </a:lnTo>
                  <a:lnTo>
                    <a:pt x="8693" y="1003"/>
                  </a:lnTo>
                  <a:lnTo>
                    <a:pt x="8572" y="973"/>
                  </a:lnTo>
                  <a:lnTo>
                    <a:pt x="8541" y="973"/>
                  </a:lnTo>
                  <a:cubicBezTo>
                    <a:pt x="8480" y="942"/>
                    <a:pt x="8450" y="912"/>
                    <a:pt x="8389" y="912"/>
                  </a:cubicBezTo>
                  <a:cubicBezTo>
                    <a:pt x="8359" y="882"/>
                    <a:pt x="8298" y="821"/>
                    <a:pt x="8268" y="790"/>
                  </a:cubicBezTo>
                  <a:cubicBezTo>
                    <a:pt x="8207" y="730"/>
                    <a:pt x="8116" y="669"/>
                    <a:pt x="8025" y="638"/>
                  </a:cubicBezTo>
                  <a:cubicBezTo>
                    <a:pt x="7979" y="608"/>
                    <a:pt x="7918" y="600"/>
                    <a:pt x="7854" y="600"/>
                  </a:cubicBezTo>
                  <a:cubicBezTo>
                    <a:pt x="7789" y="600"/>
                    <a:pt x="7721" y="608"/>
                    <a:pt x="7660" y="608"/>
                  </a:cubicBezTo>
                  <a:lnTo>
                    <a:pt x="5198" y="790"/>
                  </a:lnTo>
                  <a:cubicBezTo>
                    <a:pt x="5113" y="797"/>
                    <a:pt x="5024" y="803"/>
                    <a:pt x="4934" y="803"/>
                  </a:cubicBezTo>
                  <a:cubicBezTo>
                    <a:pt x="4635" y="803"/>
                    <a:pt x="4328" y="743"/>
                    <a:pt x="4164" y="486"/>
                  </a:cubicBezTo>
                  <a:cubicBezTo>
                    <a:pt x="4134" y="426"/>
                    <a:pt x="4104" y="365"/>
                    <a:pt x="4073" y="304"/>
                  </a:cubicBezTo>
                  <a:cubicBezTo>
                    <a:pt x="4073" y="274"/>
                    <a:pt x="4043" y="243"/>
                    <a:pt x="4043" y="213"/>
                  </a:cubicBezTo>
                  <a:lnTo>
                    <a:pt x="4012" y="213"/>
                  </a:lnTo>
                  <a:cubicBezTo>
                    <a:pt x="2675" y="243"/>
                    <a:pt x="1307" y="426"/>
                    <a:pt x="0" y="730"/>
                  </a:cubicBezTo>
                  <a:lnTo>
                    <a:pt x="274" y="1368"/>
                  </a:lnTo>
                  <a:lnTo>
                    <a:pt x="365" y="1307"/>
                  </a:lnTo>
                  <a:lnTo>
                    <a:pt x="395" y="1277"/>
                  </a:lnTo>
                  <a:lnTo>
                    <a:pt x="456" y="1277"/>
                  </a:lnTo>
                  <a:lnTo>
                    <a:pt x="517" y="1307"/>
                  </a:lnTo>
                  <a:cubicBezTo>
                    <a:pt x="608" y="1368"/>
                    <a:pt x="821" y="1429"/>
                    <a:pt x="882" y="1429"/>
                  </a:cubicBezTo>
                  <a:cubicBezTo>
                    <a:pt x="942" y="1429"/>
                    <a:pt x="1003" y="1338"/>
                    <a:pt x="1094" y="1277"/>
                  </a:cubicBezTo>
                  <a:cubicBezTo>
                    <a:pt x="1155" y="1186"/>
                    <a:pt x="1216" y="1094"/>
                    <a:pt x="1338" y="1094"/>
                  </a:cubicBezTo>
                  <a:cubicBezTo>
                    <a:pt x="1371" y="1083"/>
                    <a:pt x="1405" y="1078"/>
                    <a:pt x="1441" y="1078"/>
                  </a:cubicBezTo>
                  <a:cubicBezTo>
                    <a:pt x="1597" y="1078"/>
                    <a:pt x="1766" y="1177"/>
                    <a:pt x="1915" y="1277"/>
                  </a:cubicBezTo>
                  <a:cubicBezTo>
                    <a:pt x="2037" y="1338"/>
                    <a:pt x="2158" y="1398"/>
                    <a:pt x="2249" y="1429"/>
                  </a:cubicBezTo>
                  <a:cubicBezTo>
                    <a:pt x="2341" y="1459"/>
                    <a:pt x="2401" y="1459"/>
                    <a:pt x="2493" y="1459"/>
                  </a:cubicBezTo>
                  <a:cubicBezTo>
                    <a:pt x="2537" y="1448"/>
                    <a:pt x="2586" y="1441"/>
                    <a:pt x="2635" y="1441"/>
                  </a:cubicBezTo>
                  <a:cubicBezTo>
                    <a:pt x="2721" y="1441"/>
                    <a:pt x="2811" y="1462"/>
                    <a:pt x="2888" y="1520"/>
                  </a:cubicBezTo>
                  <a:cubicBezTo>
                    <a:pt x="2979" y="1581"/>
                    <a:pt x="3040" y="1702"/>
                    <a:pt x="3100" y="1824"/>
                  </a:cubicBezTo>
                  <a:cubicBezTo>
                    <a:pt x="3161" y="1945"/>
                    <a:pt x="3222" y="2097"/>
                    <a:pt x="3313" y="2158"/>
                  </a:cubicBezTo>
                  <a:cubicBezTo>
                    <a:pt x="3393" y="2212"/>
                    <a:pt x="3479" y="2234"/>
                    <a:pt x="3567" y="2234"/>
                  </a:cubicBezTo>
                  <a:cubicBezTo>
                    <a:pt x="3780" y="2234"/>
                    <a:pt x="4010" y="2105"/>
                    <a:pt x="4225" y="1976"/>
                  </a:cubicBezTo>
                  <a:cubicBezTo>
                    <a:pt x="4255" y="1945"/>
                    <a:pt x="4316" y="1915"/>
                    <a:pt x="4347" y="1915"/>
                  </a:cubicBezTo>
                  <a:lnTo>
                    <a:pt x="4377" y="1915"/>
                  </a:lnTo>
                  <a:cubicBezTo>
                    <a:pt x="4651" y="1915"/>
                    <a:pt x="4833" y="1763"/>
                    <a:pt x="5015" y="1611"/>
                  </a:cubicBezTo>
                  <a:cubicBezTo>
                    <a:pt x="5167" y="1490"/>
                    <a:pt x="5350" y="1368"/>
                    <a:pt x="5532" y="1338"/>
                  </a:cubicBezTo>
                  <a:cubicBezTo>
                    <a:pt x="5745" y="1338"/>
                    <a:pt x="5836" y="1398"/>
                    <a:pt x="5897" y="1490"/>
                  </a:cubicBezTo>
                  <a:cubicBezTo>
                    <a:pt x="5958" y="1520"/>
                    <a:pt x="5988" y="1550"/>
                    <a:pt x="6049" y="1581"/>
                  </a:cubicBezTo>
                  <a:cubicBezTo>
                    <a:pt x="6383" y="1763"/>
                    <a:pt x="6474" y="1885"/>
                    <a:pt x="6596" y="2067"/>
                  </a:cubicBezTo>
                  <a:cubicBezTo>
                    <a:pt x="6657" y="2158"/>
                    <a:pt x="6718" y="2280"/>
                    <a:pt x="6839" y="2401"/>
                  </a:cubicBezTo>
                  <a:cubicBezTo>
                    <a:pt x="7022" y="2584"/>
                    <a:pt x="7143" y="2614"/>
                    <a:pt x="7356" y="2675"/>
                  </a:cubicBezTo>
                  <a:cubicBezTo>
                    <a:pt x="7417" y="2675"/>
                    <a:pt x="7508" y="2705"/>
                    <a:pt x="7599" y="2736"/>
                  </a:cubicBezTo>
                  <a:cubicBezTo>
                    <a:pt x="8085" y="2888"/>
                    <a:pt x="8116" y="3009"/>
                    <a:pt x="8207" y="3435"/>
                  </a:cubicBezTo>
                  <a:cubicBezTo>
                    <a:pt x="8207" y="3496"/>
                    <a:pt x="8237" y="3526"/>
                    <a:pt x="8237" y="3587"/>
                  </a:cubicBezTo>
                  <a:cubicBezTo>
                    <a:pt x="8268" y="3769"/>
                    <a:pt x="8359" y="3891"/>
                    <a:pt x="8450" y="4043"/>
                  </a:cubicBezTo>
                  <a:cubicBezTo>
                    <a:pt x="8541" y="4195"/>
                    <a:pt x="8632" y="4377"/>
                    <a:pt x="8663" y="4529"/>
                  </a:cubicBezTo>
                  <a:cubicBezTo>
                    <a:pt x="8693" y="4681"/>
                    <a:pt x="8663" y="4803"/>
                    <a:pt x="8602" y="4924"/>
                  </a:cubicBezTo>
                  <a:cubicBezTo>
                    <a:pt x="8572" y="5046"/>
                    <a:pt x="8541" y="5167"/>
                    <a:pt x="8602" y="5350"/>
                  </a:cubicBezTo>
                  <a:cubicBezTo>
                    <a:pt x="8688" y="5522"/>
                    <a:pt x="9178" y="5963"/>
                    <a:pt x="9464" y="5963"/>
                  </a:cubicBezTo>
                  <a:cubicBezTo>
                    <a:pt x="9481" y="5963"/>
                    <a:pt x="9498" y="5961"/>
                    <a:pt x="9514" y="5958"/>
                  </a:cubicBezTo>
                  <a:cubicBezTo>
                    <a:pt x="9544" y="5958"/>
                    <a:pt x="9636" y="5927"/>
                    <a:pt x="9636" y="5775"/>
                  </a:cubicBezTo>
                  <a:lnTo>
                    <a:pt x="9696" y="5471"/>
                  </a:lnTo>
                  <a:lnTo>
                    <a:pt x="9788" y="5775"/>
                  </a:lnTo>
                  <a:cubicBezTo>
                    <a:pt x="9848" y="6018"/>
                    <a:pt x="9909" y="6322"/>
                    <a:pt x="10000" y="6657"/>
                  </a:cubicBezTo>
                  <a:cubicBezTo>
                    <a:pt x="10122" y="7356"/>
                    <a:pt x="10304" y="8177"/>
                    <a:pt x="10639" y="8541"/>
                  </a:cubicBezTo>
                  <a:cubicBezTo>
                    <a:pt x="10699" y="8602"/>
                    <a:pt x="10821" y="8663"/>
                    <a:pt x="10943" y="8724"/>
                  </a:cubicBezTo>
                  <a:cubicBezTo>
                    <a:pt x="11034" y="8784"/>
                    <a:pt x="11155" y="8815"/>
                    <a:pt x="11247" y="8906"/>
                  </a:cubicBezTo>
                  <a:cubicBezTo>
                    <a:pt x="11520" y="9119"/>
                    <a:pt x="11642" y="9362"/>
                    <a:pt x="11763" y="9666"/>
                  </a:cubicBezTo>
                  <a:cubicBezTo>
                    <a:pt x="11854" y="9818"/>
                    <a:pt x="11885" y="9970"/>
                    <a:pt x="11915" y="10061"/>
                  </a:cubicBezTo>
                  <a:cubicBezTo>
                    <a:pt x="11989" y="10228"/>
                    <a:pt x="12007" y="10304"/>
                    <a:pt x="12133" y="10304"/>
                  </a:cubicBezTo>
                  <a:cubicBezTo>
                    <a:pt x="12214" y="10304"/>
                    <a:pt x="12340" y="10273"/>
                    <a:pt x="12554" y="10213"/>
                  </a:cubicBezTo>
                  <a:cubicBezTo>
                    <a:pt x="12675" y="10183"/>
                    <a:pt x="12766" y="10152"/>
                    <a:pt x="12857" y="10122"/>
                  </a:cubicBezTo>
                  <a:cubicBezTo>
                    <a:pt x="13222" y="10061"/>
                    <a:pt x="13313" y="10031"/>
                    <a:pt x="13405" y="9575"/>
                  </a:cubicBezTo>
                  <a:cubicBezTo>
                    <a:pt x="13617" y="8420"/>
                    <a:pt x="13526" y="7417"/>
                    <a:pt x="13101" y="6474"/>
                  </a:cubicBezTo>
                  <a:cubicBezTo>
                    <a:pt x="12857" y="5897"/>
                    <a:pt x="12493" y="5259"/>
                    <a:pt x="12037" y="4711"/>
                  </a:cubicBezTo>
                  <a:cubicBezTo>
                    <a:pt x="11854" y="4468"/>
                    <a:pt x="11794" y="4256"/>
                    <a:pt x="11733" y="4043"/>
                  </a:cubicBezTo>
                  <a:cubicBezTo>
                    <a:pt x="11672" y="3860"/>
                    <a:pt x="11642" y="3678"/>
                    <a:pt x="11490" y="3465"/>
                  </a:cubicBezTo>
                  <a:cubicBezTo>
                    <a:pt x="11307" y="3161"/>
                    <a:pt x="11125" y="2857"/>
                    <a:pt x="10912" y="2553"/>
                  </a:cubicBezTo>
                  <a:cubicBezTo>
                    <a:pt x="10395" y="1733"/>
                    <a:pt x="9818" y="882"/>
                    <a:pt x="9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99"/>
            <p:cNvSpPr/>
            <p:nvPr/>
          </p:nvSpPr>
          <p:spPr>
            <a:xfrm>
              <a:off x="2747038" y="2649366"/>
              <a:ext cx="613899" cy="218725"/>
            </a:xfrm>
            <a:custGeom>
              <a:avLst/>
              <a:gdLst/>
              <a:ahLst/>
              <a:cxnLst/>
              <a:rect l="l" t="t" r="r" b="b"/>
              <a:pathLst>
                <a:path w="12372" h="4408" extrusionOk="0">
                  <a:moveTo>
                    <a:pt x="12281" y="1"/>
                  </a:moveTo>
                  <a:cubicBezTo>
                    <a:pt x="11977" y="31"/>
                    <a:pt x="11673" y="92"/>
                    <a:pt x="11399" y="122"/>
                  </a:cubicBezTo>
                  <a:cubicBezTo>
                    <a:pt x="11065" y="153"/>
                    <a:pt x="10731" y="183"/>
                    <a:pt x="10427" y="213"/>
                  </a:cubicBezTo>
                  <a:cubicBezTo>
                    <a:pt x="10092" y="274"/>
                    <a:pt x="9758" y="305"/>
                    <a:pt x="9424" y="335"/>
                  </a:cubicBezTo>
                  <a:lnTo>
                    <a:pt x="9363" y="335"/>
                  </a:lnTo>
                  <a:cubicBezTo>
                    <a:pt x="8998" y="396"/>
                    <a:pt x="8664" y="456"/>
                    <a:pt x="8299" y="487"/>
                  </a:cubicBezTo>
                  <a:cubicBezTo>
                    <a:pt x="7630" y="608"/>
                    <a:pt x="6962" y="730"/>
                    <a:pt x="6323" y="882"/>
                  </a:cubicBezTo>
                  <a:lnTo>
                    <a:pt x="4013" y="1338"/>
                  </a:lnTo>
                  <a:cubicBezTo>
                    <a:pt x="3648" y="1429"/>
                    <a:pt x="3284" y="1490"/>
                    <a:pt x="2919" y="1551"/>
                  </a:cubicBezTo>
                  <a:cubicBezTo>
                    <a:pt x="2737" y="1581"/>
                    <a:pt x="2585" y="1581"/>
                    <a:pt x="2433" y="1581"/>
                  </a:cubicBezTo>
                  <a:cubicBezTo>
                    <a:pt x="2372" y="1581"/>
                    <a:pt x="2311" y="1581"/>
                    <a:pt x="2281" y="1612"/>
                  </a:cubicBezTo>
                  <a:lnTo>
                    <a:pt x="1338" y="1612"/>
                  </a:lnTo>
                  <a:lnTo>
                    <a:pt x="1278" y="1672"/>
                  </a:lnTo>
                  <a:lnTo>
                    <a:pt x="1217" y="1763"/>
                  </a:lnTo>
                  <a:cubicBezTo>
                    <a:pt x="1186" y="1794"/>
                    <a:pt x="1126" y="1855"/>
                    <a:pt x="1065" y="1885"/>
                  </a:cubicBezTo>
                  <a:cubicBezTo>
                    <a:pt x="1034" y="1885"/>
                    <a:pt x="1004" y="1915"/>
                    <a:pt x="974" y="1915"/>
                  </a:cubicBezTo>
                  <a:cubicBezTo>
                    <a:pt x="913" y="1946"/>
                    <a:pt x="852" y="1946"/>
                    <a:pt x="822" y="1976"/>
                  </a:cubicBezTo>
                  <a:cubicBezTo>
                    <a:pt x="761" y="2037"/>
                    <a:pt x="730" y="2159"/>
                    <a:pt x="700" y="2250"/>
                  </a:cubicBezTo>
                  <a:lnTo>
                    <a:pt x="548" y="2949"/>
                  </a:lnTo>
                  <a:lnTo>
                    <a:pt x="426" y="2949"/>
                  </a:lnTo>
                  <a:cubicBezTo>
                    <a:pt x="426" y="3010"/>
                    <a:pt x="426" y="3071"/>
                    <a:pt x="396" y="3101"/>
                  </a:cubicBezTo>
                  <a:cubicBezTo>
                    <a:pt x="396" y="3162"/>
                    <a:pt x="396" y="3192"/>
                    <a:pt x="396" y="3253"/>
                  </a:cubicBezTo>
                  <a:cubicBezTo>
                    <a:pt x="366" y="3314"/>
                    <a:pt x="366" y="3374"/>
                    <a:pt x="366" y="3435"/>
                  </a:cubicBezTo>
                  <a:cubicBezTo>
                    <a:pt x="335" y="3466"/>
                    <a:pt x="335" y="3526"/>
                    <a:pt x="335" y="3557"/>
                  </a:cubicBezTo>
                  <a:cubicBezTo>
                    <a:pt x="305" y="3618"/>
                    <a:pt x="274" y="3709"/>
                    <a:pt x="274" y="3770"/>
                  </a:cubicBezTo>
                  <a:lnTo>
                    <a:pt x="244" y="3861"/>
                  </a:lnTo>
                  <a:cubicBezTo>
                    <a:pt x="214" y="3952"/>
                    <a:pt x="153" y="4074"/>
                    <a:pt x="123" y="4165"/>
                  </a:cubicBezTo>
                  <a:cubicBezTo>
                    <a:pt x="92" y="4226"/>
                    <a:pt x="62" y="4317"/>
                    <a:pt x="1" y="4408"/>
                  </a:cubicBezTo>
                  <a:lnTo>
                    <a:pt x="92" y="4378"/>
                  </a:lnTo>
                  <a:cubicBezTo>
                    <a:pt x="366" y="4347"/>
                    <a:pt x="639" y="4317"/>
                    <a:pt x="943" y="4317"/>
                  </a:cubicBezTo>
                  <a:lnTo>
                    <a:pt x="1004" y="4317"/>
                  </a:lnTo>
                  <a:cubicBezTo>
                    <a:pt x="1308" y="4286"/>
                    <a:pt x="1582" y="4256"/>
                    <a:pt x="1885" y="4256"/>
                  </a:cubicBezTo>
                  <a:cubicBezTo>
                    <a:pt x="2189" y="4226"/>
                    <a:pt x="2524" y="4226"/>
                    <a:pt x="2858" y="4195"/>
                  </a:cubicBezTo>
                  <a:cubicBezTo>
                    <a:pt x="3162" y="4165"/>
                    <a:pt x="3466" y="4165"/>
                    <a:pt x="3770" y="4104"/>
                  </a:cubicBezTo>
                  <a:cubicBezTo>
                    <a:pt x="4256" y="4043"/>
                    <a:pt x="4743" y="3952"/>
                    <a:pt x="5199" y="3830"/>
                  </a:cubicBezTo>
                  <a:cubicBezTo>
                    <a:pt x="5685" y="3739"/>
                    <a:pt x="6171" y="3648"/>
                    <a:pt x="6658" y="3557"/>
                  </a:cubicBezTo>
                  <a:lnTo>
                    <a:pt x="6810" y="3557"/>
                  </a:lnTo>
                  <a:lnTo>
                    <a:pt x="6870" y="3526"/>
                  </a:lnTo>
                  <a:cubicBezTo>
                    <a:pt x="7144" y="3496"/>
                    <a:pt x="7417" y="3496"/>
                    <a:pt x="7691" y="3466"/>
                  </a:cubicBezTo>
                  <a:lnTo>
                    <a:pt x="8542" y="3466"/>
                  </a:lnTo>
                  <a:lnTo>
                    <a:pt x="8542" y="3435"/>
                  </a:lnTo>
                  <a:cubicBezTo>
                    <a:pt x="8573" y="3314"/>
                    <a:pt x="8603" y="3222"/>
                    <a:pt x="8633" y="3131"/>
                  </a:cubicBezTo>
                  <a:cubicBezTo>
                    <a:pt x="8664" y="3010"/>
                    <a:pt x="8694" y="2888"/>
                    <a:pt x="8785" y="2797"/>
                  </a:cubicBezTo>
                  <a:cubicBezTo>
                    <a:pt x="8937" y="2675"/>
                    <a:pt x="9120" y="2645"/>
                    <a:pt x="9272" y="2584"/>
                  </a:cubicBezTo>
                  <a:cubicBezTo>
                    <a:pt x="9424" y="2584"/>
                    <a:pt x="9545" y="2554"/>
                    <a:pt x="9667" y="2463"/>
                  </a:cubicBezTo>
                  <a:cubicBezTo>
                    <a:pt x="9728" y="2402"/>
                    <a:pt x="9788" y="2341"/>
                    <a:pt x="9849" y="2250"/>
                  </a:cubicBezTo>
                  <a:cubicBezTo>
                    <a:pt x="9910" y="2159"/>
                    <a:pt x="9971" y="2098"/>
                    <a:pt x="10032" y="2037"/>
                  </a:cubicBezTo>
                  <a:cubicBezTo>
                    <a:pt x="10153" y="1915"/>
                    <a:pt x="10335" y="1824"/>
                    <a:pt x="10487" y="1763"/>
                  </a:cubicBezTo>
                  <a:lnTo>
                    <a:pt x="12129" y="1064"/>
                  </a:lnTo>
                  <a:cubicBezTo>
                    <a:pt x="12220" y="1004"/>
                    <a:pt x="12342" y="973"/>
                    <a:pt x="12372" y="882"/>
                  </a:cubicBezTo>
                  <a:cubicBezTo>
                    <a:pt x="12372" y="821"/>
                    <a:pt x="12372" y="760"/>
                    <a:pt x="12372" y="700"/>
                  </a:cubicBezTo>
                  <a:lnTo>
                    <a:pt x="122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99"/>
            <p:cNvSpPr/>
            <p:nvPr/>
          </p:nvSpPr>
          <p:spPr>
            <a:xfrm>
              <a:off x="3178438" y="2570916"/>
              <a:ext cx="601791" cy="285117"/>
            </a:xfrm>
            <a:custGeom>
              <a:avLst/>
              <a:gdLst/>
              <a:ahLst/>
              <a:cxnLst/>
              <a:rect l="l" t="t" r="r" b="b"/>
              <a:pathLst>
                <a:path w="12128" h="5746" extrusionOk="0">
                  <a:moveTo>
                    <a:pt x="11672" y="1"/>
                  </a:moveTo>
                  <a:cubicBezTo>
                    <a:pt x="11490" y="31"/>
                    <a:pt x="11277" y="92"/>
                    <a:pt x="11064" y="123"/>
                  </a:cubicBezTo>
                  <a:cubicBezTo>
                    <a:pt x="10669" y="214"/>
                    <a:pt x="10243" y="305"/>
                    <a:pt x="9818" y="396"/>
                  </a:cubicBezTo>
                  <a:cubicBezTo>
                    <a:pt x="9605" y="457"/>
                    <a:pt x="9392" y="487"/>
                    <a:pt x="9180" y="548"/>
                  </a:cubicBezTo>
                  <a:cubicBezTo>
                    <a:pt x="8754" y="639"/>
                    <a:pt x="8329" y="730"/>
                    <a:pt x="7873" y="822"/>
                  </a:cubicBezTo>
                  <a:cubicBezTo>
                    <a:pt x="7629" y="852"/>
                    <a:pt x="7356" y="913"/>
                    <a:pt x="7082" y="974"/>
                  </a:cubicBezTo>
                  <a:cubicBezTo>
                    <a:pt x="6687" y="1034"/>
                    <a:pt x="6322" y="1126"/>
                    <a:pt x="5897" y="1186"/>
                  </a:cubicBezTo>
                  <a:cubicBezTo>
                    <a:pt x="5623" y="1247"/>
                    <a:pt x="5319" y="1278"/>
                    <a:pt x="5046" y="1338"/>
                  </a:cubicBezTo>
                  <a:cubicBezTo>
                    <a:pt x="4742" y="1399"/>
                    <a:pt x="4407" y="1430"/>
                    <a:pt x="4104" y="1490"/>
                  </a:cubicBezTo>
                  <a:lnTo>
                    <a:pt x="4043" y="1490"/>
                  </a:lnTo>
                  <a:lnTo>
                    <a:pt x="3921" y="1521"/>
                  </a:lnTo>
                  <a:cubicBezTo>
                    <a:pt x="3860" y="1521"/>
                    <a:pt x="3800" y="1551"/>
                    <a:pt x="3739" y="1551"/>
                  </a:cubicBezTo>
                  <a:lnTo>
                    <a:pt x="3800" y="2281"/>
                  </a:lnTo>
                  <a:cubicBezTo>
                    <a:pt x="3830" y="2341"/>
                    <a:pt x="3830" y="2433"/>
                    <a:pt x="3800" y="2524"/>
                  </a:cubicBezTo>
                  <a:cubicBezTo>
                    <a:pt x="3739" y="2645"/>
                    <a:pt x="3587" y="2737"/>
                    <a:pt x="3496" y="2767"/>
                  </a:cubicBezTo>
                  <a:lnTo>
                    <a:pt x="1854" y="3466"/>
                  </a:lnTo>
                  <a:cubicBezTo>
                    <a:pt x="1702" y="3527"/>
                    <a:pt x="1550" y="3588"/>
                    <a:pt x="1429" y="3709"/>
                  </a:cubicBezTo>
                  <a:cubicBezTo>
                    <a:pt x="1368" y="3770"/>
                    <a:pt x="1338" y="3831"/>
                    <a:pt x="1277" y="3892"/>
                  </a:cubicBezTo>
                  <a:cubicBezTo>
                    <a:pt x="1216" y="3983"/>
                    <a:pt x="1155" y="4104"/>
                    <a:pt x="1034" y="4165"/>
                  </a:cubicBezTo>
                  <a:cubicBezTo>
                    <a:pt x="912" y="4256"/>
                    <a:pt x="760" y="4287"/>
                    <a:pt x="638" y="4317"/>
                  </a:cubicBezTo>
                  <a:cubicBezTo>
                    <a:pt x="456" y="4348"/>
                    <a:pt x="304" y="4378"/>
                    <a:pt x="213" y="4469"/>
                  </a:cubicBezTo>
                  <a:cubicBezTo>
                    <a:pt x="152" y="4560"/>
                    <a:pt x="91" y="4652"/>
                    <a:pt x="61" y="4773"/>
                  </a:cubicBezTo>
                  <a:cubicBezTo>
                    <a:pt x="61" y="4834"/>
                    <a:pt x="30" y="4925"/>
                    <a:pt x="0" y="5016"/>
                  </a:cubicBezTo>
                  <a:lnTo>
                    <a:pt x="0" y="5047"/>
                  </a:lnTo>
                  <a:cubicBezTo>
                    <a:pt x="213" y="5047"/>
                    <a:pt x="456" y="5047"/>
                    <a:pt x="669" y="5077"/>
                  </a:cubicBezTo>
                  <a:lnTo>
                    <a:pt x="730" y="5077"/>
                  </a:lnTo>
                  <a:cubicBezTo>
                    <a:pt x="973" y="5077"/>
                    <a:pt x="1246" y="5077"/>
                    <a:pt x="1489" y="5107"/>
                  </a:cubicBezTo>
                  <a:lnTo>
                    <a:pt x="1702" y="5107"/>
                  </a:lnTo>
                  <a:cubicBezTo>
                    <a:pt x="1733" y="5047"/>
                    <a:pt x="1793" y="5016"/>
                    <a:pt x="1854" y="4955"/>
                  </a:cubicBezTo>
                  <a:cubicBezTo>
                    <a:pt x="2006" y="4773"/>
                    <a:pt x="2189" y="4591"/>
                    <a:pt x="2371" y="4469"/>
                  </a:cubicBezTo>
                  <a:cubicBezTo>
                    <a:pt x="2523" y="4378"/>
                    <a:pt x="2675" y="4256"/>
                    <a:pt x="2888" y="4226"/>
                  </a:cubicBezTo>
                  <a:cubicBezTo>
                    <a:pt x="3009" y="4226"/>
                    <a:pt x="3131" y="4226"/>
                    <a:pt x="3252" y="4256"/>
                  </a:cubicBezTo>
                  <a:lnTo>
                    <a:pt x="3374" y="4256"/>
                  </a:lnTo>
                  <a:cubicBezTo>
                    <a:pt x="3427" y="4265"/>
                    <a:pt x="3483" y="4269"/>
                    <a:pt x="3541" y="4269"/>
                  </a:cubicBezTo>
                  <a:cubicBezTo>
                    <a:pt x="3681" y="4269"/>
                    <a:pt x="3831" y="4247"/>
                    <a:pt x="3982" y="4226"/>
                  </a:cubicBezTo>
                  <a:cubicBezTo>
                    <a:pt x="4073" y="4196"/>
                    <a:pt x="4134" y="4165"/>
                    <a:pt x="4225" y="4135"/>
                  </a:cubicBezTo>
                  <a:cubicBezTo>
                    <a:pt x="4412" y="4088"/>
                    <a:pt x="4598" y="4024"/>
                    <a:pt x="4799" y="4024"/>
                  </a:cubicBezTo>
                  <a:cubicBezTo>
                    <a:pt x="4859" y="4024"/>
                    <a:pt x="4921" y="4029"/>
                    <a:pt x="4985" y="4044"/>
                  </a:cubicBezTo>
                  <a:cubicBezTo>
                    <a:pt x="5198" y="4104"/>
                    <a:pt x="5411" y="4287"/>
                    <a:pt x="5441" y="4500"/>
                  </a:cubicBezTo>
                  <a:cubicBezTo>
                    <a:pt x="5471" y="4621"/>
                    <a:pt x="5471" y="4743"/>
                    <a:pt x="5411" y="4834"/>
                  </a:cubicBezTo>
                  <a:cubicBezTo>
                    <a:pt x="5457" y="4857"/>
                    <a:pt x="5508" y="4867"/>
                    <a:pt x="5563" y="4867"/>
                  </a:cubicBezTo>
                  <a:cubicBezTo>
                    <a:pt x="5653" y="4867"/>
                    <a:pt x="5754" y="4841"/>
                    <a:pt x="5866" y="4803"/>
                  </a:cubicBezTo>
                  <a:cubicBezTo>
                    <a:pt x="5927" y="4773"/>
                    <a:pt x="6018" y="4743"/>
                    <a:pt x="6079" y="4682"/>
                  </a:cubicBezTo>
                  <a:cubicBezTo>
                    <a:pt x="6201" y="4621"/>
                    <a:pt x="6322" y="4560"/>
                    <a:pt x="6444" y="4530"/>
                  </a:cubicBezTo>
                  <a:cubicBezTo>
                    <a:pt x="6535" y="4500"/>
                    <a:pt x="6596" y="4500"/>
                    <a:pt x="6687" y="4500"/>
                  </a:cubicBezTo>
                  <a:lnTo>
                    <a:pt x="6718" y="4500"/>
                  </a:lnTo>
                  <a:cubicBezTo>
                    <a:pt x="6778" y="4500"/>
                    <a:pt x="6870" y="4500"/>
                    <a:pt x="6930" y="4530"/>
                  </a:cubicBezTo>
                  <a:lnTo>
                    <a:pt x="6961" y="4530"/>
                  </a:lnTo>
                  <a:cubicBezTo>
                    <a:pt x="7022" y="4560"/>
                    <a:pt x="7082" y="4560"/>
                    <a:pt x="7143" y="4591"/>
                  </a:cubicBezTo>
                  <a:lnTo>
                    <a:pt x="7204" y="4591"/>
                  </a:lnTo>
                  <a:cubicBezTo>
                    <a:pt x="7265" y="4621"/>
                    <a:pt x="7325" y="4652"/>
                    <a:pt x="7386" y="4682"/>
                  </a:cubicBezTo>
                  <a:lnTo>
                    <a:pt x="7447" y="4712"/>
                  </a:lnTo>
                  <a:lnTo>
                    <a:pt x="7660" y="4803"/>
                  </a:lnTo>
                  <a:lnTo>
                    <a:pt x="9453" y="5746"/>
                  </a:lnTo>
                  <a:lnTo>
                    <a:pt x="9484" y="5685"/>
                  </a:lnTo>
                  <a:cubicBezTo>
                    <a:pt x="9636" y="5411"/>
                    <a:pt x="9757" y="5320"/>
                    <a:pt x="9939" y="5199"/>
                  </a:cubicBezTo>
                  <a:cubicBezTo>
                    <a:pt x="10000" y="5138"/>
                    <a:pt x="10091" y="5077"/>
                    <a:pt x="10183" y="5016"/>
                  </a:cubicBezTo>
                  <a:cubicBezTo>
                    <a:pt x="10456" y="4743"/>
                    <a:pt x="10791" y="4104"/>
                    <a:pt x="10912" y="3861"/>
                  </a:cubicBezTo>
                  <a:lnTo>
                    <a:pt x="10943" y="3831"/>
                  </a:lnTo>
                  <a:lnTo>
                    <a:pt x="10973" y="3831"/>
                  </a:lnTo>
                  <a:cubicBezTo>
                    <a:pt x="11125" y="3800"/>
                    <a:pt x="11216" y="3709"/>
                    <a:pt x="11216" y="3648"/>
                  </a:cubicBezTo>
                  <a:cubicBezTo>
                    <a:pt x="11216" y="3588"/>
                    <a:pt x="11186" y="3527"/>
                    <a:pt x="11064" y="3466"/>
                  </a:cubicBezTo>
                  <a:lnTo>
                    <a:pt x="11003" y="3436"/>
                  </a:lnTo>
                  <a:lnTo>
                    <a:pt x="11034" y="3375"/>
                  </a:lnTo>
                  <a:cubicBezTo>
                    <a:pt x="11155" y="3193"/>
                    <a:pt x="11064" y="3071"/>
                    <a:pt x="10851" y="2919"/>
                  </a:cubicBezTo>
                  <a:cubicBezTo>
                    <a:pt x="10760" y="2828"/>
                    <a:pt x="10639" y="2737"/>
                    <a:pt x="10639" y="2615"/>
                  </a:cubicBezTo>
                  <a:cubicBezTo>
                    <a:pt x="10639" y="2493"/>
                    <a:pt x="10730" y="2402"/>
                    <a:pt x="10912" y="2281"/>
                  </a:cubicBezTo>
                  <a:cubicBezTo>
                    <a:pt x="10983" y="2245"/>
                    <a:pt x="11086" y="2230"/>
                    <a:pt x="11201" y="2230"/>
                  </a:cubicBezTo>
                  <a:cubicBezTo>
                    <a:pt x="11283" y="2230"/>
                    <a:pt x="11371" y="2238"/>
                    <a:pt x="11459" y="2250"/>
                  </a:cubicBezTo>
                  <a:cubicBezTo>
                    <a:pt x="11530" y="2250"/>
                    <a:pt x="11608" y="2254"/>
                    <a:pt x="11684" y="2254"/>
                  </a:cubicBezTo>
                  <a:cubicBezTo>
                    <a:pt x="11838" y="2254"/>
                    <a:pt x="11986" y="2240"/>
                    <a:pt x="12067" y="2159"/>
                  </a:cubicBezTo>
                  <a:cubicBezTo>
                    <a:pt x="12098" y="2129"/>
                    <a:pt x="12128" y="2068"/>
                    <a:pt x="12098" y="1977"/>
                  </a:cubicBezTo>
                  <a:cubicBezTo>
                    <a:pt x="11946" y="1977"/>
                    <a:pt x="11763" y="1916"/>
                    <a:pt x="11550" y="1855"/>
                  </a:cubicBezTo>
                  <a:cubicBezTo>
                    <a:pt x="11459" y="1855"/>
                    <a:pt x="11368" y="1825"/>
                    <a:pt x="11277" y="1794"/>
                  </a:cubicBezTo>
                  <a:lnTo>
                    <a:pt x="11247" y="1794"/>
                  </a:lnTo>
                  <a:cubicBezTo>
                    <a:pt x="11003" y="1764"/>
                    <a:pt x="10730" y="1703"/>
                    <a:pt x="10578" y="1521"/>
                  </a:cubicBezTo>
                  <a:cubicBezTo>
                    <a:pt x="10517" y="1399"/>
                    <a:pt x="10487" y="1278"/>
                    <a:pt x="10517" y="1126"/>
                  </a:cubicBezTo>
                  <a:lnTo>
                    <a:pt x="10547" y="1034"/>
                  </a:lnTo>
                  <a:lnTo>
                    <a:pt x="10608" y="1065"/>
                  </a:lnTo>
                  <a:cubicBezTo>
                    <a:pt x="10679" y="1085"/>
                    <a:pt x="10750" y="1095"/>
                    <a:pt x="10821" y="1095"/>
                  </a:cubicBezTo>
                  <a:cubicBezTo>
                    <a:pt x="10963" y="1095"/>
                    <a:pt x="11105" y="1055"/>
                    <a:pt x="11247" y="974"/>
                  </a:cubicBezTo>
                  <a:lnTo>
                    <a:pt x="11277" y="943"/>
                  </a:lnTo>
                  <a:cubicBezTo>
                    <a:pt x="11338" y="852"/>
                    <a:pt x="11398" y="730"/>
                    <a:pt x="11459" y="700"/>
                  </a:cubicBezTo>
                  <a:cubicBezTo>
                    <a:pt x="11520" y="670"/>
                    <a:pt x="11581" y="670"/>
                    <a:pt x="11642" y="670"/>
                  </a:cubicBezTo>
                  <a:cubicBezTo>
                    <a:pt x="11702" y="670"/>
                    <a:pt x="11733" y="670"/>
                    <a:pt x="11763" y="639"/>
                  </a:cubicBezTo>
                  <a:cubicBezTo>
                    <a:pt x="11824" y="578"/>
                    <a:pt x="11885" y="518"/>
                    <a:pt x="11885" y="427"/>
                  </a:cubicBezTo>
                  <a:cubicBezTo>
                    <a:pt x="11885" y="275"/>
                    <a:pt x="11794" y="123"/>
                    <a:pt x="11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99"/>
            <p:cNvSpPr/>
            <p:nvPr/>
          </p:nvSpPr>
          <p:spPr>
            <a:xfrm>
              <a:off x="3547962" y="2141101"/>
              <a:ext cx="262440" cy="295140"/>
            </a:xfrm>
            <a:custGeom>
              <a:avLst/>
              <a:gdLst/>
              <a:ahLst/>
              <a:cxnLst/>
              <a:rect l="l" t="t" r="r" b="b"/>
              <a:pathLst>
                <a:path w="5289" h="5948" extrusionOk="0">
                  <a:moveTo>
                    <a:pt x="3800" y="0"/>
                  </a:moveTo>
                  <a:cubicBezTo>
                    <a:pt x="3769" y="91"/>
                    <a:pt x="3769" y="122"/>
                    <a:pt x="3739" y="183"/>
                  </a:cubicBezTo>
                  <a:cubicBezTo>
                    <a:pt x="3739" y="243"/>
                    <a:pt x="3708" y="274"/>
                    <a:pt x="3708" y="304"/>
                  </a:cubicBezTo>
                  <a:cubicBezTo>
                    <a:pt x="3678" y="426"/>
                    <a:pt x="3617" y="547"/>
                    <a:pt x="3587" y="639"/>
                  </a:cubicBezTo>
                  <a:cubicBezTo>
                    <a:pt x="3465" y="882"/>
                    <a:pt x="3404" y="1064"/>
                    <a:pt x="3496" y="1216"/>
                  </a:cubicBezTo>
                  <a:cubicBezTo>
                    <a:pt x="3526" y="1246"/>
                    <a:pt x="3587" y="1277"/>
                    <a:pt x="3617" y="1307"/>
                  </a:cubicBezTo>
                  <a:lnTo>
                    <a:pt x="3648" y="1338"/>
                  </a:lnTo>
                  <a:cubicBezTo>
                    <a:pt x="3860" y="1459"/>
                    <a:pt x="4012" y="1642"/>
                    <a:pt x="4134" y="1854"/>
                  </a:cubicBezTo>
                  <a:cubicBezTo>
                    <a:pt x="4195" y="1946"/>
                    <a:pt x="4255" y="2067"/>
                    <a:pt x="4225" y="2189"/>
                  </a:cubicBezTo>
                  <a:cubicBezTo>
                    <a:pt x="4225" y="2280"/>
                    <a:pt x="4164" y="2341"/>
                    <a:pt x="4134" y="2401"/>
                  </a:cubicBezTo>
                  <a:lnTo>
                    <a:pt x="3678" y="3040"/>
                  </a:lnTo>
                  <a:lnTo>
                    <a:pt x="3648" y="3070"/>
                  </a:lnTo>
                  <a:cubicBezTo>
                    <a:pt x="2492" y="3313"/>
                    <a:pt x="1337" y="3587"/>
                    <a:pt x="182" y="3860"/>
                  </a:cubicBezTo>
                  <a:lnTo>
                    <a:pt x="122" y="3860"/>
                  </a:lnTo>
                  <a:lnTo>
                    <a:pt x="0" y="3891"/>
                  </a:lnTo>
                  <a:lnTo>
                    <a:pt x="30" y="3952"/>
                  </a:lnTo>
                  <a:lnTo>
                    <a:pt x="91" y="4012"/>
                  </a:lnTo>
                  <a:cubicBezTo>
                    <a:pt x="122" y="4043"/>
                    <a:pt x="182" y="4104"/>
                    <a:pt x="213" y="4134"/>
                  </a:cubicBezTo>
                  <a:cubicBezTo>
                    <a:pt x="274" y="4164"/>
                    <a:pt x="365" y="4195"/>
                    <a:pt x="426" y="4225"/>
                  </a:cubicBezTo>
                  <a:lnTo>
                    <a:pt x="517" y="4256"/>
                  </a:lnTo>
                  <a:cubicBezTo>
                    <a:pt x="608" y="4256"/>
                    <a:pt x="669" y="4286"/>
                    <a:pt x="790" y="4286"/>
                  </a:cubicBezTo>
                  <a:cubicBezTo>
                    <a:pt x="821" y="4286"/>
                    <a:pt x="882" y="4286"/>
                    <a:pt x="942" y="4316"/>
                  </a:cubicBezTo>
                  <a:cubicBezTo>
                    <a:pt x="1033" y="4377"/>
                    <a:pt x="1033" y="4468"/>
                    <a:pt x="1064" y="4560"/>
                  </a:cubicBezTo>
                  <a:cubicBezTo>
                    <a:pt x="1064" y="4590"/>
                    <a:pt x="1094" y="4651"/>
                    <a:pt x="1094" y="4681"/>
                  </a:cubicBezTo>
                  <a:cubicBezTo>
                    <a:pt x="1155" y="4772"/>
                    <a:pt x="1337" y="4803"/>
                    <a:pt x="1489" y="4803"/>
                  </a:cubicBezTo>
                  <a:cubicBezTo>
                    <a:pt x="1763" y="4803"/>
                    <a:pt x="1945" y="4894"/>
                    <a:pt x="2006" y="5076"/>
                  </a:cubicBezTo>
                  <a:cubicBezTo>
                    <a:pt x="2006" y="5198"/>
                    <a:pt x="1976" y="5289"/>
                    <a:pt x="1915" y="5380"/>
                  </a:cubicBezTo>
                  <a:cubicBezTo>
                    <a:pt x="1885" y="5411"/>
                    <a:pt x="1885" y="5441"/>
                    <a:pt x="1854" y="5471"/>
                  </a:cubicBezTo>
                  <a:cubicBezTo>
                    <a:pt x="1854" y="5532"/>
                    <a:pt x="1824" y="5593"/>
                    <a:pt x="1854" y="5623"/>
                  </a:cubicBezTo>
                  <a:lnTo>
                    <a:pt x="1854" y="5684"/>
                  </a:lnTo>
                  <a:lnTo>
                    <a:pt x="1885" y="5775"/>
                  </a:lnTo>
                  <a:cubicBezTo>
                    <a:pt x="2097" y="5745"/>
                    <a:pt x="2249" y="5684"/>
                    <a:pt x="2310" y="5593"/>
                  </a:cubicBezTo>
                  <a:cubicBezTo>
                    <a:pt x="2371" y="5471"/>
                    <a:pt x="2310" y="5259"/>
                    <a:pt x="2249" y="5016"/>
                  </a:cubicBezTo>
                  <a:cubicBezTo>
                    <a:pt x="2219" y="4833"/>
                    <a:pt x="2158" y="4620"/>
                    <a:pt x="2189" y="4468"/>
                  </a:cubicBezTo>
                  <a:cubicBezTo>
                    <a:pt x="2219" y="4195"/>
                    <a:pt x="2310" y="3860"/>
                    <a:pt x="2523" y="3800"/>
                  </a:cubicBezTo>
                  <a:cubicBezTo>
                    <a:pt x="2538" y="3795"/>
                    <a:pt x="2554" y="3792"/>
                    <a:pt x="2571" y="3792"/>
                  </a:cubicBezTo>
                  <a:cubicBezTo>
                    <a:pt x="2655" y="3792"/>
                    <a:pt x="2756" y="3855"/>
                    <a:pt x="2857" y="3982"/>
                  </a:cubicBezTo>
                  <a:cubicBezTo>
                    <a:pt x="3131" y="4316"/>
                    <a:pt x="3161" y="5167"/>
                    <a:pt x="3131" y="5623"/>
                  </a:cubicBezTo>
                  <a:cubicBezTo>
                    <a:pt x="3344" y="5623"/>
                    <a:pt x="3556" y="5715"/>
                    <a:pt x="3769" y="5806"/>
                  </a:cubicBezTo>
                  <a:cubicBezTo>
                    <a:pt x="3957" y="5876"/>
                    <a:pt x="4164" y="5947"/>
                    <a:pt x="4318" y="5947"/>
                  </a:cubicBezTo>
                  <a:cubicBezTo>
                    <a:pt x="4363" y="5947"/>
                    <a:pt x="4404" y="5941"/>
                    <a:pt x="4438" y="5927"/>
                  </a:cubicBezTo>
                  <a:cubicBezTo>
                    <a:pt x="4499" y="5867"/>
                    <a:pt x="4559" y="5775"/>
                    <a:pt x="4590" y="5623"/>
                  </a:cubicBezTo>
                  <a:cubicBezTo>
                    <a:pt x="4651" y="5350"/>
                    <a:pt x="4347" y="4985"/>
                    <a:pt x="4073" y="4681"/>
                  </a:cubicBezTo>
                  <a:cubicBezTo>
                    <a:pt x="3800" y="4347"/>
                    <a:pt x="3526" y="4012"/>
                    <a:pt x="3678" y="3769"/>
                  </a:cubicBezTo>
                  <a:cubicBezTo>
                    <a:pt x="3766" y="3631"/>
                    <a:pt x="3865" y="3581"/>
                    <a:pt x="3967" y="3581"/>
                  </a:cubicBezTo>
                  <a:cubicBezTo>
                    <a:pt x="4112" y="3581"/>
                    <a:pt x="4265" y="3680"/>
                    <a:pt x="4407" y="3769"/>
                  </a:cubicBezTo>
                  <a:cubicBezTo>
                    <a:pt x="4563" y="3856"/>
                    <a:pt x="4689" y="3932"/>
                    <a:pt x="4802" y="3932"/>
                  </a:cubicBezTo>
                  <a:cubicBezTo>
                    <a:pt x="4888" y="3932"/>
                    <a:pt x="4967" y="3888"/>
                    <a:pt x="5046" y="3769"/>
                  </a:cubicBezTo>
                  <a:cubicBezTo>
                    <a:pt x="5137" y="3648"/>
                    <a:pt x="5107" y="3374"/>
                    <a:pt x="5076" y="3161"/>
                  </a:cubicBezTo>
                  <a:cubicBezTo>
                    <a:pt x="5076" y="3040"/>
                    <a:pt x="5046" y="2918"/>
                    <a:pt x="5076" y="2827"/>
                  </a:cubicBezTo>
                  <a:cubicBezTo>
                    <a:pt x="5076" y="2705"/>
                    <a:pt x="5107" y="2584"/>
                    <a:pt x="5137" y="2462"/>
                  </a:cubicBezTo>
                  <a:cubicBezTo>
                    <a:pt x="5198" y="2280"/>
                    <a:pt x="5228" y="2128"/>
                    <a:pt x="5198" y="1946"/>
                  </a:cubicBezTo>
                  <a:cubicBezTo>
                    <a:pt x="5198" y="1702"/>
                    <a:pt x="5046" y="1581"/>
                    <a:pt x="4924" y="1459"/>
                  </a:cubicBezTo>
                  <a:cubicBezTo>
                    <a:pt x="4772" y="1338"/>
                    <a:pt x="4620" y="1186"/>
                    <a:pt x="4651" y="912"/>
                  </a:cubicBezTo>
                  <a:lnTo>
                    <a:pt x="4651" y="882"/>
                  </a:lnTo>
                  <a:lnTo>
                    <a:pt x="4681" y="882"/>
                  </a:lnTo>
                  <a:cubicBezTo>
                    <a:pt x="4833" y="730"/>
                    <a:pt x="5015" y="608"/>
                    <a:pt x="5289" y="456"/>
                  </a:cubicBezTo>
                  <a:lnTo>
                    <a:pt x="5198" y="426"/>
                  </a:lnTo>
                  <a:cubicBezTo>
                    <a:pt x="5167" y="395"/>
                    <a:pt x="5107" y="395"/>
                    <a:pt x="5076" y="365"/>
                  </a:cubicBezTo>
                  <a:cubicBezTo>
                    <a:pt x="5046" y="335"/>
                    <a:pt x="4985" y="335"/>
                    <a:pt x="4924" y="304"/>
                  </a:cubicBezTo>
                  <a:lnTo>
                    <a:pt x="4833" y="274"/>
                  </a:lnTo>
                  <a:cubicBezTo>
                    <a:pt x="4803" y="243"/>
                    <a:pt x="4742" y="243"/>
                    <a:pt x="4681" y="243"/>
                  </a:cubicBezTo>
                  <a:lnTo>
                    <a:pt x="4620" y="213"/>
                  </a:lnTo>
                  <a:cubicBezTo>
                    <a:pt x="4529" y="213"/>
                    <a:pt x="4468" y="183"/>
                    <a:pt x="4377" y="183"/>
                  </a:cubicBezTo>
                  <a:lnTo>
                    <a:pt x="4316" y="213"/>
                  </a:lnTo>
                  <a:cubicBezTo>
                    <a:pt x="4225" y="213"/>
                    <a:pt x="4103" y="213"/>
                    <a:pt x="4012" y="152"/>
                  </a:cubicBezTo>
                  <a:cubicBezTo>
                    <a:pt x="3951" y="122"/>
                    <a:pt x="3860" y="91"/>
                    <a:pt x="3800" y="31"/>
                  </a:cubicBezTo>
                  <a:lnTo>
                    <a:pt x="3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99"/>
            <p:cNvSpPr/>
            <p:nvPr/>
          </p:nvSpPr>
          <p:spPr>
            <a:xfrm>
              <a:off x="3807377" y="2032482"/>
              <a:ext cx="131245" cy="125241"/>
            </a:xfrm>
            <a:custGeom>
              <a:avLst/>
              <a:gdLst/>
              <a:ahLst/>
              <a:cxnLst/>
              <a:rect l="l" t="t" r="r" b="b"/>
              <a:pathLst>
                <a:path w="2645" h="2524" extrusionOk="0">
                  <a:moveTo>
                    <a:pt x="2249" y="1"/>
                  </a:moveTo>
                  <a:cubicBezTo>
                    <a:pt x="2158" y="31"/>
                    <a:pt x="2067" y="62"/>
                    <a:pt x="1976" y="92"/>
                  </a:cubicBezTo>
                  <a:cubicBezTo>
                    <a:pt x="1702" y="183"/>
                    <a:pt x="1429" y="274"/>
                    <a:pt x="1155" y="366"/>
                  </a:cubicBezTo>
                  <a:cubicBezTo>
                    <a:pt x="1094" y="366"/>
                    <a:pt x="1034" y="396"/>
                    <a:pt x="973" y="396"/>
                  </a:cubicBezTo>
                  <a:cubicBezTo>
                    <a:pt x="882" y="426"/>
                    <a:pt x="760" y="457"/>
                    <a:pt x="638" y="487"/>
                  </a:cubicBezTo>
                  <a:cubicBezTo>
                    <a:pt x="578" y="517"/>
                    <a:pt x="547" y="517"/>
                    <a:pt x="486" y="548"/>
                  </a:cubicBezTo>
                  <a:cubicBezTo>
                    <a:pt x="365" y="578"/>
                    <a:pt x="243" y="578"/>
                    <a:pt x="152" y="609"/>
                  </a:cubicBezTo>
                  <a:cubicBezTo>
                    <a:pt x="91" y="609"/>
                    <a:pt x="30" y="639"/>
                    <a:pt x="0" y="639"/>
                  </a:cubicBezTo>
                  <a:lnTo>
                    <a:pt x="0" y="669"/>
                  </a:lnTo>
                  <a:cubicBezTo>
                    <a:pt x="0" y="700"/>
                    <a:pt x="0" y="761"/>
                    <a:pt x="30" y="791"/>
                  </a:cubicBezTo>
                  <a:cubicBezTo>
                    <a:pt x="30" y="852"/>
                    <a:pt x="61" y="882"/>
                    <a:pt x="122" y="943"/>
                  </a:cubicBezTo>
                  <a:cubicBezTo>
                    <a:pt x="152" y="1004"/>
                    <a:pt x="213" y="1095"/>
                    <a:pt x="243" y="1186"/>
                  </a:cubicBezTo>
                  <a:cubicBezTo>
                    <a:pt x="274" y="1277"/>
                    <a:pt x="243" y="1338"/>
                    <a:pt x="243" y="1429"/>
                  </a:cubicBezTo>
                  <a:lnTo>
                    <a:pt x="213" y="1521"/>
                  </a:lnTo>
                  <a:cubicBezTo>
                    <a:pt x="182" y="1642"/>
                    <a:pt x="243" y="1794"/>
                    <a:pt x="274" y="1946"/>
                  </a:cubicBezTo>
                  <a:lnTo>
                    <a:pt x="426" y="2524"/>
                  </a:lnTo>
                  <a:cubicBezTo>
                    <a:pt x="608" y="2432"/>
                    <a:pt x="790" y="2372"/>
                    <a:pt x="1003" y="2311"/>
                  </a:cubicBezTo>
                  <a:cubicBezTo>
                    <a:pt x="1611" y="2098"/>
                    <a:pt x="2280" y="1885"/>
                    <a:pt x="2645" y="1399"/>
                  </a:cubicBezTo>
                  <a:lnTo>
                    <a:pt x="2645" y="1369"/>
                  </a:lnTo>
                  <a:cubicBezTo>
                    <a:pt x="2493" y="943"/>
                    <a:pt x="2371" y="487"/>
                    <a:pt x="2249" y="62"/>
                  </a:cubicBezTo>
                  <a:lnTo>
                    <a:pt x="2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99"/>
            <p:cNvSpPr/>
            <p:nvPr/>
          </p:nvSpPr>
          <p:spPr>
            <a:xfrm>
              <a:off x="3924978" y="2024939"/>
              <a:ext cx="43814" cy="66441"/>
            </a:xfrm>
            <a:custGeom>
              <a:avLst/>
              <a:gdLst/>
              <a:ahLst/>
              <a:cxnLst/>
              <a:rect l="l" t="t" r="r" b="b"/>
              <a:pathLst>
                <a:path w="883" h="1339" extrusionOk="0">
                  <a:moveTo>
                    <a:pt x="366" y="1"/>
                  </a:moveTo>
                  <a:cubicBezTo>
                    <a:pt x="366" y="1"/>
                    <a:pt x="305" y="1"/>
                    <a:pt x="275" y="31"/>
                  </a:cubicBezTo>
                  <a:cubicBezTo>
                    <a:pt x="183" y="31"/>
                    <a:pt x="92" y="62"/>
                    <a:pt x="1" y="92"/>
                  </a:cubicBezTo>
                  <a:lnTo>
                    <a:pt x="31" y="153"/>
                  </a:lnTo>
                  <a:cubicBezTo>
                    <a:pt x="123" y="518"/>
                    <a:pt x="214" y="882"/>
                    <a:pt x="335" y="1217"/>
                  </a:cubicBezTo>
                  <a:cubicBezTo>
                    <a:pt x="335" y="1277"/>
                    <a:pt x="335" y="1308"/>
                    <a:pt x="366" y="1338"/>
                  </a:cubicBezTo>
                  <a:cubicBezTo>
                    <a:pt x="427" y="1186"/>
                    <a:pt x="457" y="1095"/>
                    <a:pt x="518" y="1065"/>
                  </a:cubicBezTo>
                  <a:cubicBezTo>
                    <a:pt x="578" y="1019"/>
                    <a:pt x="632" y="1004"/>
                    <a:pt x="677" y="1004"/>
                  </a:cubicBezTo>
                  <a:cubicBezTo>
                    <a:pt x="723" y="1004"/>
                    <a:pt x="761" y="1019"/>
                    <a:pt x="791" y="1034"/>
                  </a:cubicBezTo>
                  <a:cubicBezTo>
                    <a:pt x="822" y="1065"/>
                    <a:pt x="852" y="1065"/>
                    <a:pt x="882" y="1065"/>
                  </a:cubicBezTo>
                  <a:lnTo>
                    <a:pt x="427" y="62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99"/>
            <p:cNvSpPr/>
            <p:nvPr/>
          </p:nvSpPr>
          <p:spPr>
            <a:xfrm>
              <a:off x="3747039" y="1757980"/>
              <a:ext cx="116160" cy="220263"/>
            </a:xfrm>
            <a:custGeom>
              <a:avLst/>
              <a:gdLst/>
              <a:ahLst/>
              <a:cxnLst/>
              <a:rect l="l" t="t" r="r" b="b"/>
              <a:pathLst>
                <a:path w="2341" h="4439" extrusionOk="0">
                  <a:moveTo>
                    <a:pt x="2158" y="1"/>
                  </a:moveTo>
                  <a:lnTo>
                    <a:pt x="2098" y="62"/>
                  </a:lnTo>
                  <a:lnTo>
                    <a:pt x="2067" y="92"/>
                  </a:lnTo>
                  <a:lnTo>
                    <a:pt x="2037" y="92"/>
                  </a:lnTo>
                  <a:cubicBezTo>
                    <a:pt x="1277" y="244"/>
                    <a:pt x="639" y="366"/>
                    <a:pt x="0" y="578"/>
                  </a:cubicBezTo>
                  <a:lnTo>
                    <a:pt x="274" y="1369"/>
                  </a:lnTo>
                  <a:cubicBezTo>
                    <a:pt x="304" y="1460"/>
                    <a:pt x="304" y="1521"/>
                    <a:pt x="335" y="1612"/>
                  </a:cubicBezTo>
                  <a:cubicBezTo>
                    <a:pt x="395" y="1825"/>
                    <a:pt x="395" y="2037"/>
                    <a:pt x="243" y="2220"/>
                  </a:cubicBezTo>
                  <a:lnTo>
                    <a:pt x="243" y="2250"/>
                  </a:lnTo>
                  <a:lnTo>
                    <a:pt x="183" y="2311"/>
                  </a:lnTo>
                  <a:cubicBezTo>
                    <a:pt x="152" y="2372"/>
                    <a:pt x="243" y="2463"/>
                    <a:pt x="304" y="2524"/>
                  </a:cubicBezTo>
                  <a:cubicBezTo>
                    <a:pt x="456" y="2706"/>
                    <a:pt x="547" y="2888"/>
                    <a:pt x="608" y="3071"/>
                  </a:cubicBezTo>
                  <a:cubicBezTo>
                    <a:pt x="730" y="3405"/>
                    <a:pt x="760" y="3770"/>
                    <a:pt x="791" y="4135"/>
                  </a:cubicBezTo>
                  <a:lnTo>
                    <a:pt x="791" y="4347"/>
                  </a:lnTo>
                  <a:cubicBezTo>
                    <a:pt x="791" y="4378"/>
                    <a:pt x="791" y="4408"/>
                    <a:pt x="821" y="4439"/>
                  </a:cubicBezTo>
                  <a:lnTo>
                    <a:pt x="973" y="4439"/>
                  </a:lnTo>
                  <a:lnTo>
                    <a:pt x="1034" y="4408"/>
                  </a:lnTo>
                  <a:cubicBezTo>
                    <a:pt x="1125" y="4408"/>
                    <a:pt x="1186" y="4378"/>
                    <a:pt x="1277" y="4378"/>
                  </a:cubicBezTo>
                  <a:lnTo>
                    <a:pt x="1338" y="4347"/>
                  </a:lnTo>
                  <a:cubicBezTo>
                    <a:pt x="1398" y="4347"/>
                    <a:pt x="1459" y="4317"/>
                    <a:pt x="1490" y="4317"/>
                  </a:cubicBezTo>
                  <a:cubicBezTo>
                    <a:pt x="1550" y="4317"/>
                    <a:pt x="1581" y="4287"/>
                    <a:pt x="1611" y="4287"/>
                  </a:cubicBezTo>
                  <a:cubicBezTo>
                    <a:pt x="1672" y="4287"/>
                    <a:pt x="1702" y="4256"/>
                    <a:pt x="1763" y="4256"/>
                  </a:cubicBezTo>
                  <a:cubicBezTo>
                    <a:pt x="1794" y="4226"/>
                    <a:pt x="1854" y="4226"/>
                    <a:pt x="1885" y="4195"/>
                  </a:cubicBezTo>
                  <a:lnTo>
                    <a:pt x="1976" y="4165"/>
                  </a:lnTo>
                  <a:lnTo>
                    <a:pt x="1976" y="4135"/>
                  </a:lnTo>
                  <a:cubicBezTo>
                    <a:pt x="1946" y="4074"/>
                    <a:pt x="1946" y="4043"/>
                    <a:pt x="1946" y="4013"/>
                  </a:cubicBezTo>
                  <a:lnTo>
                    <a:pt x="1915" y="3891"/>
                  </a:lnTo>
                  <a:cubicBezTo>
                    <a:pt x="1915" y="3861"/>
                    <a:pt x="1915" y="3831"/>
                    <a:pt x="1915" y="3770"/>
                  </a:cubicBezTo>
                  <a:lnTo>
                    <a:pt x="1915" y="3679"/>
                  </a:lnTo>
                  <a:lnTo>
                    <a:pt x="1915" y="3587"/>
                  </a:lnTo>
                  <a:cubicBezTo>
                    <a:pt x="1915" y="3496"/>
                    <a:pt x="1915" y="3435"/>
                    <a:pt x="1915" y="3375"/>
                  </a:cubicBezTo>
                  <a:lnTo>
                    <a:pt x="2006" y="1794"/>
                  </a:lnTo>
                  <a:cubicBezTo>
                    <a:pt x="2006" y="1521"/>
                    <a:pt x="2037" y="1156"/>
                    <a:pt x="2250" y="882"/>
                  </a:cubicBezTo>
                  <a:lnTo>
                    <a:pt x="2250" y="852"/>
                  </a:lnTo>
                  <a:cubicBezTo>
                    <a:pt x="2310" y="791"/>
                    <a:pt x="2341" y="761"/>
                    <a:pt x="2341" y="730"/>
                  </a:cubicBezTo>
                  <a:cubicBezTo>
                    <a:pt x="2341" y="700"/>
                    <a:pt x="2341" y="669"/>
                    <a:pt x="2310" y="609"/>
                  </a:cubicBezTo>
                  <a:lnTo>
                    <a:pt x="2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99"/>
            <p:cNvSpPr/>
            <p:nvPr/>
          </p:nvSpPr>
          <p:spPr>
            <a:xfrm>
              <a:off x="3848066" y="1738380"/>
              <a:ext cx="105641" cy="226267"/>
            </a:xfrm>
            <a:custGeom>
              <a:avLst/>
              <a:gdLst/>
              <a:ahLst/>
              <a:cxnLst/>
              <a:rect l="l" t="t" r="r" b="b"/>
              <a:pathLst>
                <a:path w="2129" h="4560" extrusionOk="0">
                  <a:moveTo>
                    <a:pt x="730" y="1"/>
                  </a:moveTo>
                  <a:cubicBezTo>
                    <a:pt x="548" y="92"/>
                    <a:pt x="366" y="153"/>
                    <a:pt x="214" y="274"/>
                  </a:cubicBezTo>
                  <a:lnTo>
                    <a:pt x="426" y="973"/>
                  </a:lnTo>
                  <a:cubicBezTo>
                    <a:pt x="426" y="1004"/>
                    <a:pt x="426" y="1064"/>
                    <a:pt x="426" y="1125"/>
                  </a:cubicBezTo>
                  <a:cubicBezTo>
                    <a:pt x="426" y="1216"/>
                    <a:pt x="366" y="1277"/>
                    <a:pt x="335" y="1308"/>
                  </a:cubicBezTo>
                  <a:lnTo>
                    <a:pt x="305" y="1338"/>
                  </a:lnTo>
                  <a:cubicBezTo>
                    <a:pt x="122" y="1581"/>
                    <a:pt x="122" y="1855"/>
                    <a:pt x="92" y="2189"/>
                  </a:cubicBezTo>
                  <a:lnTo>
                    <a:pt x="31" y="3770"/>
                  </a:lnTo>
                  <a:cubicBezTo>
                    <a:pt x="1" y="4013"/>
                    <a:pt x="1" y="4317"/>
                    <a:pt x="92" y="4560"/>
                  </a:cubicBezTo>
                  <a:cubicBezTo>
                    <a:pt x="274" y="4530"/>
                    <a:pt x="426" y="4469"/>
                    <a:pt x="609" y="4438"/>
                  </a:cubicBezTo>
                  <a:cubicBezTo>
                    <a:pt x="639" y="4438"/>
                    <a:pt x="669" y="4408"/>
                    <a:pt x="730" y="4408"/>
                  </a:cubicBezTo>
                  <a:cubicBezTo>
                    <a:pt x="852" y="4378"/>
                    <a:pt x="973" y="4347"/>
                    <a:pt x="1095" y="4317"/>
                  </a:cubicBezTo>
                  <a:cubicBezTo>
                    <a:pt x="1156" y="4317"/>
                    <a:pt x="1217" y="4286"/>
                    <a:pt x="1247" y="4286"/>
                  </a:cubicBezTo>
                  <a:cubicBezTo>
                    <a:pt x="1369" y="4256"/>
                    <a:pt x="1460" y="4226"/>
                    <a:pt x="1551" y="4195"/>
                  </a:cubicBezTo>
                  <a:cubicBezTo>
                    <a:pt x="1612" y="4165"/>
                    <a:pt x="1673" y="4165"/>
                    <a:pt x="1733" y="4134"/>
                  </a:cubicBezTo>
                  <a:lnTo>
                    <a:pt x="1977" y="4043"/>
                  </a:lnTo>
                  <a:cubicBezTo>
                    <a:pt x="1977" y="3830"/>
                    <a:pt x="2007" y="3618"/>
                    <a:pt x="2098" y="3435"/>
                  </a:cubicBezTo>
                  <a:lnTo>
                    <a:pt x="2128" y="3405"/>
                  </a:lnTo>
                  <a:lnTo>
                    <a:pt x="2098" y="3405"/>
                  </a:lnTo>
                  <a:cubicBezTo>
                    <a:pt x="1977" y="3344"/>
                    <a:pt x="1885" y="3283"/>
                    <a:pt x="1794" y="3192"/>
                  </a:cubicBezTo>
                  <a:cubicBezTo>
                    <a:pt x="1733" y="3101"/>
                    <a:pt x="1703" y="3010"/>
                    <a:pt x="1673" y="2888"/>
                  </a:cubicBezTo>
                  <a:cubicBezTo>
                    <a:pt x="1551" y="2402"/>
                    <a:pt x="1399" y="1916"/>
                    <a:pt x="1247" y="1429"/>
                  </a:cubicBezTo>
                  <a:cubicBezTo>
                    <a:pt x="1186" y="1277"/>
                    <a:pt x="1125" y="1125"/>
                    <a:pt x="1065" y="943"/>
                  </a:cubicBezTo>
                  <a:cubicBezTo>
                    <a:pt x="943" y="639"/>
                    <a:pt x="852" y="335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99"/>
            <p:cNvSpPr/>
            <p:nvPr/>
          </p:nvSpPr>
          <p:spPr>
            <a:xfrm>
              <a:off x="3891831" y="1493402"/>
              <a:ext cx="263978" cy="407926"/>
            </a:xfrm>
            <a:custGeom>
              <a:avLst/>
              <a:gdLst/>
              <a:ahLst/>
              <a:cxnLst/>
              <a:rect l="l" t="t" r="r" b="b"/>
              <a:pathLst>
                <a:path w="5320" h="8221" extrusionOk="0">
                  <a:moveTo>
                    <a:pt x="2428" y="1"/>
                  </a:moveTo>
                  <a:cubicBezTo>
                    <a:pt x="2308" y="1"/>
                    <a:pt x="2205" y="127"/>
                    <a:pt x="2067" y="287"/>
                  </a:cubicBezTo>
                  <a:cubicBezTo>
                    <a:pt x="1915" y="469"/>
                    <a:pt x="1763" y="652"/>
                    <a:pt x="1550" y="652"/>
                  </a:cubicBezTo>
                  <a:cubicBezTo>
                    <a:pt x="1338" y="652"/>
                    <a:pt x="1246" y="530"/>
                    <a:pt x="1155" y="469"/>
                  </a:cubicBezTo>
                  <a:cubicBezTo>
                    <a:pt x="1074" y="388"/>
                    <a:pt x="1020" y="334"/>
                    <a:pt x="912" y="334"/>
                  </a:cubicBezTo>
                  <a:cubicBezTo>
                    <a:pt x="858" y="334"/>
                    <a:pt x="791" y="348"/>
                    <a:pt x="699" y="378"/>
                  </a:cubicBezTo>
                  <a:cubicBezTo>
                    <a:pt x="517" y="986"/>
                    <a:pt x="578" y="1685"/>
                    <a:pt x="669" y="2354"/>
                  </a:cubicBezTo>
                  <a:cubicBezTo>
                    <a:pt x="730" y="2962"/>
                    <a:pt x="821" y="3600"/>
                    <a:pt x="699" y="4147"/>
                  </a:cubicBezTo>
                  <a:cubicBezTo>
                    <a:pt x="578" y="4603"/>
                    <a:pt x="304" y="4786"/>
                    <a:pt x="0" y="4907"/>
                  </a:cubicBezTo>
                  <a:cubicBezTo>
                    <a:pt x="91" y="5211"/>
                    <a:pt x="213" y="5546"/>
                    <a:pt x="304" y="5849"/>
                  </a:cubicBezTo>
                  <a:cubicBezTo>
                    <a:pt x="365" y="6001"/>
                    <a:pt x="426" y="6184"/>
                    <a:pt x="487" y="6336"/>
                  </a:cubicBezTo>
                  <a:cubicBezTo>
                    <a:pt x="639" y="6822"/>
                    <a:pt x="791" y="7308"/>
                    <a:pt x="943" y="7795"/>
                  </a:cubicBezTo>
                  <a:cubicBezTo>
                    <a:pt x="943" y="7886"/>
                    <a:pt x="973" y="7977"/>
                    <a:pt x="1034" y="8038"/>
                  </a:cubicBezTo>
                  <a:cubicBezTo>
                    <a:pt x="1095" y="8099"/>
                    <a:pt x="1186" y="8160"/>
                    <a:pt x="1277" y="8190"/>
                  </a:cubicBezTo>
                  <a:lnTo>
                    <a:pt x="1307" y="8220"/>
                  </a:lnTo>
                  <a:cubicBezTo>
                    <a:pt x="1338" y="8160"/>
                    <a:pt x="1398" y="8099"/>
                    <a:pt x="1429" y="8038"/>
                  </a:cubicBezTo>
                  <a:cubicBezTo>
                    <a:pt x="1520" y="7947"/>
                    <a:pt x="1611" y="7825"/>
                    <a:pt x="1642" y="7704"/>
                  </a:cubicBezTo>
                  <a:cubicBezTo>
                    <a:pt x="1702" y="7552"/>
                    <a:pt x="1733" y="7400"/>
                    <a:pt x="1733" y="7248"/>
                  </a:cubicBezTo>
                  <a:cubicBezTo>
                    <a:pt x="1733" y="7096"/>
                    <a:pt x="1733" y="6944"/>
                    <a:pt x="1794" y="6792"/>
                  </a:cubicBezTo>
                  <a:lnTo>
                    <a:pt x="1794" y="6761"/>
                  </a:lnTo>
                  <a:lnTo>
                    <a:pt x="1824" y="6731"/>
                  </a:lnTo>
                  <a:cubicBezTo>
                    <a:pt x="1915" y="6701"/>
                    <a:pt x="2006" y="6693"/>
                    <a:pt x="2094" y="6693"/>
                  </a:cubicBezTo>
                  <a:cubicBezTo>
                    <a:pt x="2181" y="6693"/>
                    <a:pt x="2265" y="6701"/>
                    <a:pt x="2341" y="6701"/>
                  </a:cubicBezTo>
                  <a:cubicBezTo>
                    <a:pt x="2402" y="6716"/>
                    <a:pt x="2455" y="6723"/>
                    <a:pt x="2504" y="6723"/>
                  </a:cubicBezTo>
                  <a:cubicBezTo>
                    <a:pt x="2554" y="6723"/>
                    <a:pt x="2599" y="6716"/>
                    <a:pt x="2645" y="6701"/>
                  </a:cubicBezTo>
                  <a:cubicBezTo>
                    <a:pt x="2766" y="6670"/>
                    <a:pt x="2949" y="6579"/>
                    <a:pt x="3101" y="6457"/>
                  </a:cubicBezTo>
                  <a:cubicBezTo>
                    <a:pt x="3192" y="6397"/>
                    <a:pt x="3283" y="6336"/>
                    <a:pt x="3344" y="6305"/>
                  </a:cubicBezTo>
                  <a:cubicBezTo>
                    <a:pt x="3526" y="6214"/>
                    <a:pt x="3678" y="6123"/>
                    <a:pt x="3830" y="6032"/>
                  </a:cubicBezTo>
                  <a:cubicBezTo>
                    <a:pt x="3891" y="5971"/>
                    <a:pt x="3982" y="5941"/>
                    <a:pt x="4043" y="5880"/>
                  </a:cubicBezTo>
                  <a:cubicBezTo>
                    <a:pt x="4134" y="5819"/>
                    <a:pt x="4286" y="5758"/>
                    <a:pt x="4468" y="5698"/>
                  </a:cubicBezTo>
                  <a:cubicBezTo>
                    <a:pt x="4620" y="5637"/>
                    <a:pt x="4833" y="5576"/>
                    <a:pt x="4894" y="5515"/>
                  </a:cubicBezTo>
                  <a:cubicBezTo>
                    <a:pt x="5076" y="5333"/>
                    <a:pt x="5320" y="4573"/>
                    <a:pt x="5320" y="4360"/>
                  </a:cubicBezTo>
                  <a:cubicBezTo>
                    <a:pt x="5289" y="4087"/>
                    <a:pt x="5168" y="3327"/>
                    <a:pt x="4985" y="3175"/>
                  </a:cubicBezTo>
                  <a:cubicBezTo>
                    <a:pt x="4864" y="3083"/>
                    <a:pt x="4651" y="3083"/>
                    <a:pt x="4438" y="3053"/>
                  </a:cubicBezTo>
                  <a:cubicBezTo>
                    <a:pt x="4225" y="3053"/>
                    <a:pt x="3982" y="3023"/>
                    <a:pt x="3769" y="2901"/>
                  </a:cubicBezTo>
                  <a:lnTo>
                    <a:pt x="3739" y="2901"/>
                  </a:lnTo>
                  <a:lnTo>
                    <a:pt x="3739" y="2871"/>
                  </a:lnTo>
                  <a:cubicBezTo>
                    <a:pt x="3648" y="2658"/>
                    <a:pt x="3557" y="2445"/>
                    <a:pt x="3465" y="2263"/>
                  </a:cubicBezTo>
                  <a:cubicBezTo>
                    <a:pt x="3374" y="2020"/>
                    <a:pt x="3253" y="1746"/>
                    <a:pt x="3161" y="1503"/>
                  </a:cubicBezTo>
                  <a:cubicBezTo>
                    <a:pt x="3131" y="1442"/>
                    <a:pt x="3101" y="1290"/>
                    <a:pt x="3070" y="1169"/>
                  </a:cubicBezTo>
                  <a:cubicBezTo>
                    <a:pt x="2949" y="773"/>
                    <a:pt x="2797" y="135"/>
                    <a:pt x="2554" y="44"/>
                  </a:cubicBezTo>
                  <a:cubicBezTo>
                    <a:pt x="2509" y="14"/>
                    <a:pt x="2468" y="1"/>
                    <a:pt x="2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99"/>
            <p:cNvSpPr/>
            <p:nvPr/>
          </p:nvSpPr>
          <p:spPr>
            <a:xfrm>
              <a:off x="2893368" y="2228583"/>
              <a:ext cx="206667" cy="369570"/>
            </a:xfrm>
            <a:custGeom>
              <a:avLst/>
              <a:gdLst/>
              <a:ahLst/>
              <a:cxnLst/>
              <a:rect l="l" t="t" r="r" b="b"/>
              <a:pathLst>
                <a:path w="4165" h="7448" extrusionOk="0">
                  <a:moveTo>
                    <a:pt x="2614" y="0"/>
                  </a:moveTo>
                  <a:cubicBezTo>
                    <a:pt x="2371" y="31"/>
                    <a:pt x="2098" y="31"/>
                    <a:pt x="1824" y="31"/>
                  </a:cubicBezTo>
                  <a:lnTo>
                    <a:pt x="1672" y="31"/>
                  </a:lnTo>
                  <a:cubicBezTo>
                    <a:pt x="1459" y="31"/>
                    <a:pt x="1247" y="31"/>
                    <a:pt x="1034" y="61"/>
                  </a:cubicBezTo>
                  <a:cubicBezTo>
                    <a:pt x="832" y="262"/>
                    <a:pt x="589" y="380"/>
                    <a:pt x="304" y="380"/>
                  </a:cubicBezTo>
                  <a:cubicBezTo>
                    <a:pt x="245" y="380"/>
                    <a:pt x="184" y="375"/>
                    <a:pt x="122" y="365"/>
                  </a:cubicBezTo>
                  <a:cubicBezTo>
                    <a:pt x="91" y="335"/>
                    <a:pt x="31" y="335"/>
                    <a:pt x="0" y="335"/>
                  </a:cubicBezTo>
                  <a:cubicBezTo>
                    <a:pt x="0" y="638"/>
                    <a:pt x="31" y="973"/>
                    <a:pt x="31" y="1277"/>
                  </a:cubicBezTo>
                  <a:cubicBezTo>
                    <a:pt x="31" y="1520"/>
                    <a:pt x="61" y="1733"/>
                    <a:pt x="61" y="1946"/>
                  </a:cubicBezTo>
                  <a:cubicBezTo>
                    <a:pt x="91" y="2310"/>
                    <a:pt x="122" y="2675"/>
                    <a:pt x="122" y="3040"/>
                  </a:cubicBezTo>
                  <a:cubicBezTo>
                    <a:pt x="152" y="3222"/>
                    <a:pt x="152" y="3435"/>
                    <a:pt x="152" y="3617"/>
                  </a:cubicBezTo>
                  <a:cubicBezTo>
                    <a:pt x="183" y="4012"/>
                    <a:pt x="243" y="4408"/>
                    <a:pt x="274" y="4833"/>
                  </a:cubicBezTo>
                  <a:cubicBezTo>
                    <a:pt x="274" y="4985"/>
                    <a:pt x="274" y="5137"/>
                    <a:pt x="304" y="5289"/>
                  </a:cubicBezTo>
                  <a:cubicBezTo>
                    <a:pt x="365" y="5836"/>
                    <a:pt x="426" y="6383"/>
                    <a:pt x="487" y="6930"/>
                  </a:cubicBezTo>
                  <a:cubicBezTo>
                    <a:pt x="487" y="6991"/>
                    <a:pt x="487" y="7052"/>
                    <a:pt x="487" y="7113"/>
                  </a:cubicBezTo>
                  <a:lnTo>
                    <a:pt x="487" y="7174"/>
                  </a:lnTo>
                  <a:cubicBezTo>
                    <a:pt x="487" y="7204"/>
                    <a:pt x="487" y="7234"/>
                    <a:pt x="487" y="7265"/>
                  </a:cubicBezTo>
                  <a:lnTo>
                    <a:pt x="487" y="7295"/>
                  </a:lnTo>
                  <a:lnTo>
                    <a:pt x="547" y="7356"/>
                  </a:lnTo>
                  <a:lnTo>
                    <a:pt x="608" y="7386"/>
                  </a:lnTo>
                  <a:lnTo>
                    <a:pt x="669" y="7417"/>
                  </a:lnTo>
                  <a:lnTo>
                    <a:pt x="730" y="7417"/>
                  </a:lnTo>
                  <a:lnTo>
                    <a:pt x="791" y="7447"/>
                  </a:lnTo>
                  <a:lnTo>
                    <a:pt x="821" y="7447"/>
                  </a:lnTo>
                  <a:cubicBezTo>
                    <a:pt x="882" y="7447"/>
                    <a:pt x="912" y="7417"/>
                    <a:pt x="943" y="7417"/>
                  </a:cubicBezTo>
                  <a:lnTo>
                    <a:pt x="1003" y="7356"/>
                  </a:lnTo>
                  <a:cubicBezTo>
                    <a:pt x="1034" y="7326"/>
                    <a:pt x="1064" y="7295"/>
                    <a:pt x="1125" y="7295"/>
                  </a:cubicBezTo>
                  <a:cubicBezTo>
                    <a:pt x="1171" y="7280"/>
                    <a:pt x="1209" y="7272"/>
                    <a:pt x="1243" y="7272"/>
                  </a:cubicBezTo>
                  <a:cubicBezTo>
                    <a:pt x="1277" y="7272"/>
                    <a:pt x="1307" y="7280"/>
                    <a:pt x="1338" y="7295"/>
                  </a:cubicBezTo>
                  <a:lnTo>
                    <a:pt x="1459" y="7295"/>
                  </a:lnTo>
                  <a:cubicBezTo>
                    <a:pt x="1581" y="7265"/>
                    <a:pt x="1642" y="7174"/>
                    <a:pt x="1733" y="7052"/>
                  </a:cubicBezTo>
                  <a:cubicBezTo>
                    <a:pt x="1763" y="6991"/>
                    <a:pt x="1794" y="6930"/>
                    <a:pt x="1854" y="6870"/>
                  </a:cubicBezTo>
                  <a:cubicBezTo>
                    <a:pt x="2037" y="6718"/>
                    <a:pt x="2250" y="6657"/>
                    <a:pt x="2493" y="6626"/>
                  </a:cubicBezTo>
                  <a:cubicBezTo>
                    <a:pt x="2614" y="6596"/>
                    <a:pt x="2766" y="6596"/>
                    <a:pt x="2888" y="6535"/>
                  </a:cubicBezTo>
                  <a:cubicBezTo>
                    <a:pt x="3222" y="6383"/>
                    <a:pt x="3405" y="6019"/>
                    <a:pt x="3526" y="5745"/>
                  </a:cubicBezTo>
                  <a:cubicBezTo>
                    <a:pt x="3587" y="5593"/>
                    <a:pt x="3678" y="5411"/>
                    <a:pt x="3861" y="5319"/>
                  </a:cubicBezTo>
                  <a:cubicBezTo>
                    <a:pt x="3891" y="5319"/>
                    <a:pt x="3952" y="5289"/>
                    <a:pt x="3982" y="5289"/>
                  </a:cubicBezTo>
                  <a:cubicBezTo>
                    <a:pt x="4043" y="5289"/>
                    <a:pt x="4104" y="5259"/>
                    <a:pt x="4134" y="5228"/>
                  </a:cubicBezTo>
                  <a:cubicBezTo>
                    <a:pt x="4165" y="5198"/>
                    <a:pt x="4165" y="5107"/>
                    <a:pt x="4165" y="5015"/>
                  </a:cubicBezTo>
                  <a:lnTo>
                    <a:pt x="4104" y="4620"/>
                  </a:lnTo>
                  <a:lnTo>
                    <a:pt x="3952" y="3648"/>
                  </a:lnTo>
                  <a:lnTo>
                    <a:pt x="3435" y="91"/>
                  </a:lnTo>
                  <a:lnTo>
                    <a:pt x="3435" y="31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99"/>
            <p:cNvSpPr/>
            <p:nvPr/>
          </p:nvSpPr>
          <p:spPr>
            <a:xfrm>
              <a:off x="2632414" y="2183329"/>
              <a:ext cx="277574" cy="485681"/>
            </a:xfrm>
            <a:custGeom>
              <a:avLst/>
              <a:gdLst/>
              <a:ahLst/>
              <a:cxnLst/>
              <a:rect l="l" t="t" r="r" b="b"/>
              <a:pathLst>
                <a:path w="5594" h="9788" extrusionOk="0">
                  <a:moveTo>
                    <a:pt x="822" y="0"/>
                  </a:moveTo>
                  <a:cubicBezTo>
                    <a:pt x="852" y="31"/>
                    <a:pt x="852" y="92"/>
                    <a:pt x="882" y="122"/>
                  </a:cubicBezTo>
                  <a:lnTo>
                    <a:pt x="913" y="183"/>
                  </a:lnTo>
                  <a:cubicBezTo>
                    <a:pt x="943" y="243"/>
                    <a:pt x="974" y="304"/>
                    <a:pt x="1004" y="365"/>
                  </a:cubicBezTo>
                  <a:cubicBezTo>
                    <a:pt x="1034" y="426"/>
                    <a:pt x="1095" y="456"/>
                    <a:pt x="1125" y="517"/>
                  </a:cubicBezTo>
                  <a:cubicBezTo>
                    <a:pt x="1186" y="578"/>
                    <a:pt x="1247" y="639"/>
                    <a:pt x="1277" y="699"/>
                  </a:cubicBezTo>
                  <a:cubicBezTo>
                    <a:pt x="1399" y="851"/>
                    <a:pt x="1429" y="1064"/>
                    <a:pt x="1399" y="1277"/>
                  </a:cubicBezTo>
                  <a:cubicBezTo>
                    <a:pt x="1399" y="1338"/>
                    <a:pt x="1369" y="1399"/>
                    <a:pt x="1369" y="1459"/>
                  </a:cubicBezTo>
                  <a:cubicBezTo>
                    <a:pt x="1247" y="1733"/>
                    <a:pt x="1004" y="1915"/>
                    <a:pt x="730" y="1946"/>
                  </a:cubicBezTo>
                  <a:lnTo>
                    <a:pt x="639" y="1946"/>
                  </a:lnTo>
                  <a:cubicBezTo>
                    <a:pt x="578" y="1976"/>
                    <a:pt x="518" y="1976"/>
                    <a:pt x="457" y="1976"/>
                  </a:cubicBezTo>
                  <a:cubicBezTo>
                    <a:pt x="396" y="2006"/>
                    <a:pt x="305" y="2067"/>
                    <a:pt x="335" y="2128"/>
                  </a:cubicBezTo>
                  <a:cubicBezTo>
                    <a:pt x="335" y="2189"/>
                    <a:pt x="366" y="2219"/>
                    <a:pt x="396" y="2280"/>
                  </a:cubicBezTo>
                  <a:cubicBezTo>
                    <a:pt x="457" y="2341"/>
                    <a:pt x="548" y="2432"/>
                    <a:pt x="518" y="2523"/>
                  </a:cubicBezTo>
                  <a:cubicBezTo>
                    <a:pt x="487" y="2645"/>
                    <a:pt x="366" y="2706"/>
                    <a:pt x="274" y="2736"/>
                  </a:cubicBezTo>
                  <a:cubicBezTo>
                    <a:pt x="214" y="2736"/>
                    <a:pt x="183" y="2766"/>
                    <a:pt x="153" y="2797"/>
                  </a:cubicBezTo>
                  <a:cubicBezTo>
                    <a:pt x="62" y="2858"/>
                    <a:pt x="62" y="3009"/>
                    <a:pt x="92" y="3101"/>
                  </a:cubicBezTo>
                  <a:lnTo>
                    <a:pt x="122" y="3192"/>
                  </a:lnTo>
                  <a:cubicBezTo>
                    <a:pt x="183" y="3313"/>
                    <a:pt x="214" y="3435"/>
                    <a:pt x="183" y="3557"/>
                  </a:cubicBezTo>
                  <a:cubicBezTo>
                    <a:pt x="183" y="3648"/>
                    <a:pt x="153" y="3709"/>
                    <a:pt x="153" y="3769"/>
                  </a:cubicBezTo>
                  <a:lnTo>
                    <a:pt x="122" y="3800"/>
                  </a:lnTo>
                  <a:cubicBezTo>
                    <a:pt x="122" y="3830"/>
                    <a:pt x="92" y="3891"/>
                    <a:pt x="31" y="3921"/>
                  </a:cubicBezTo>
                  <a:lnTo>
                    <a:pt x="1" y="3952"/>
                  </a:lnTo>
                  <a:lnTo>
                    <a:pt x="1" y="3982"/>
                  </a:lnTo>
                  <a:cubicBezTo>
                    <a:pt x="31" y="4043"/>
                    <a:pt x="62" y="4104"/>
                    <a:pt x="92" y="4165"/>
                  </a:cubicBezTo>
                  <a:cubicBezTo>
                    <a:pt x="92" y="4195"/>
                    <a:pt x="122" y="4225"/>
                    <a:pt x="122" y="4286"/>
                  </a:cubicBezTo>
                  <a:cubicBezTo>
                    <a:pt x="153" y="4347"/>
                    <a:pt x="153" y="4377"/>
                    <a:pt x="183" y="4438"/>
                  </a:cubicBezTo>
                  <a:cubicBezTo>
                    <a:pt x="183" y="4468"/>
                    <a:pt x="214" y="4529"/>
                    <a:pt x="274" y="4560"/>
                  </a:cubicBezTo>
                  <a:cubicBezTo>
                    <a:pt x="305" y="4620"/>
                    <a:pt x="366" y="4681"/>
                    <a:pt x="396" y="4742"/>
                  </a:cubicBezTo>
                  <a:cubicBezTo>
                    <a:pt x="426" y="4833"/>
                    <a:pt x="426" y="4924"/>
                    <a:pt x="426" y="5016"/>
                  </a:cubicBezTo>
                  <a:cubicBezTo>
                    <a:pt x="426" y="5076"/>
                    <a:pt x="426" y="5107"/>
                    <a:pt x="426" y="5168"/>
                  </a:cubicBezTo>
                  <a:cubicBezTo>
                    <a:pt x="457" y="5320"/>
                    <a:pt x="609" y="5441"/>
                    <a:pt x="761" y="5563"/>
                  </a:cubicBezTo>
                  <a:cubicBezTo>
                    <a:pt x="852" y="5654"/>
                    <a:pt x="943" y="5745"/>
                    <a:pt x="1034" y="5836"/>
                  </a:cubicBezTo>
                  <a:cubicBezTo>
                    <a:pt x="1065" y="5897"/>
                    <a:pt x="1095" y="5958"/>
                    <a:pt x="1125" y="6049"/>
                  </a:cubicBezTo>
                  <a:cubicBezTo>
                    <a:pt x="1186" y="6140"/>
                    <a:pt x="1217" y="6231"/>
                    <a:pt x="1308" y="6292"/>
                  </a:cubicBezTo>
                  <a:cubicBezTo>
                    <a:pt x="1338" y="6323"/>
                    <a:pt x="1369" y="6353"/>
                    <a:pt x="1429" y="6353"/>
                  </a:cubicBezTo>
                  <a:cubicBezTo>
                    <a:pt x="1490" y="6383"/>
                    <a:pt x="1521" y="6414"/>
                    <a:pt x="1581" y="6444"/>
                  </a:cubicBezTo>
                  <a:cubicBezTo>
                    <a:pt x="1794" y="6627"/>
                    <a:pt x="1825" y="6961"/>
                    <a:pt x="1825" y="7265"/>
                  </a:cubicBezTo>
                  <a:lnTo>
                    <a:pt x="1855" y="7265"/>
                  </a:lnTo>
                  <a:lnTo>
                    <a:pt x="1855" y="7326"/>
                  </a:lnTo>
                  <a:cubicBezTo>
                    <a:pt x="1885" y="7386"/>
                    <a:pt x="1855" y="7447"/>
                    <a:pt x="1825" y="7478"/>
                  </a:cubicBezTo>
                  <a:cubicBezTo>
                    <a:pt x="1825" y="7569"/>
                    <a:pt x="1764" y="7660"/>
                    <a:pt x="1733" y="7751"/>
                  </a:cubicBezTo>
                  <a:cubicBezTo>
                    <a:pt x="1703" y="7782"/>
                    <a:pt x="1703" y="7842"/>
                    <a:pt x="1673" y="7873"/>
                  </a:cubicBezTo>
                  <a:cubicBezTo>
                    <a:pt x="1642" y="8086"/>
                    <a:pt x="1855" y="8298"/>
                    <a:pt x="2068" y="8389"/>
                  </a:cubicBezTo>
                  <a:cubicBezTo>
                    <a:pt x="2129" y="8389"/>
                    <a:pt x="2189" y="8420"/>
                    <a:pt x="2220" y="8450"/>
                  </a:cubicBezTo>
                  <a:cubicBezTo>
                    <a:pt x="2433" y="8511"/>
                    <a:pt x="2676" y="8602"/>
                    <a:pt x="2797" y="8815"/>
                  </a:cubicBezTo>
                  <a:cubicBezTo>
                    <a:pt x="2828" y="8845"/>
                    <a:pt x="2828" y="8876"/>
                    <a:pt x="2858" y="8906"/>
                  </a:cubicBezTo>
                  <a:cubicBezTo>
                    <a:pt x="2888" y="9028"/>
                    <a:pt x="2919" y="9180"/>
                    <a:pt x="2919" y="9301"/>
                  </a:cubicBezTo>
                  <a:lnTo>
                    <a:pt x="2949" y="9393"/>
                  </a:lnTo>
                  <a:lnTo>
                    <a:pt x="2949" y="9453"/>
                  </a:lnTo>
                  <a:lnTo>
                    <a:pt x="2949" y="9514"/>
                  </a:lnTo>
                  <a:lnTo>
                    <a:pt x="2980" y="9575"/>
                  </a:lnTo>
                  <a:lnTo>
                    <a:pt x="2980" y="9636"/>
                  </a:lnTo>
                  <a:lnTo>
                    <a:pt x="3010" y="9697"/>
                  </a:lnTo>
                  <a:lnTo>
                    <a:pt x="3040" y="9727"/>
                  </a:lnTo>
                  <a:lnTo>
                    <a:pt x="3071" y="9788"/>
                  </a:lnTo>
                  <a:cubicBezTo>
                    <a:pt x="3132" y="9757"/>
                    <a:pt x="3192" y="9727"/>
                    <a:pt x="3223" y="9727"/>
                  </a:cubicBezTo>
                  <a:lnTo>
                    <a:pt x="3314" y="9666"/>
                  </a:lnTo>
                  <a:cubicBezTo>
                    <a:pt x="3436" y="9636"/>
                    <a:pt x="3527" y="9636"/>
                    <a:pt x="3618" y="9636"/>
                  </a:cubicBezTo>
                  <a:lnTo>
                    <a:pt x="4165" y="9636"/>
                  </a:lnTo>
                  <a:cubicBezTo>
                    <a:pt x="4256" y="9636"/>
                    <a:pt x="4469" y="9605"/>
                    <a:pt x="4560" y="9453"/>
                  </a:cubicBezTo>
                  <a:cubicBezTo>
                    <a:pt x="4621" y="9362"/>
                    <a:pt x="4621" y="9271"/>
                    <a:pt x="4651" y="9180"/>
                  </a:cubicBezTo>
                  <a:cubicBezTo>
                    <a:pt x="4682" y="9028"/>
                    <a:pt x="4712" y="8876"/>
                    <a:pt x="4864" y="8785"/>
                  </a:cubicBezTo>
                  <a:cubicBezTo>
                    <a:pt x="4925" y="8724"/>
                    <a:pt x="4986" y="8724"/>
                    <a:pt x="5077" y="8693"/>
                  </a:cubicBezTo>
                  <a:cubicBezTo>
                    <a:pt x="5168" y="8693"/>
                    <a:pt x="5229" y="8663"/>
                    <a:pt x="5290" y="8602"/>
                  </a:cubicBezTo>
                  <a:cubicBezTo>
                    <a:pt x="5290" y="8602"/>
                    <a:pt x="5320" y="8572"/>
                    <a:pt x="5320" y="8511"/>
                  </a:cubicBezTo>
                  <a:cubicBezTo>
                    <a:pt x="5320" y="8481"/>
                    <a:pt x="5350" y="8420"/>
                    <a:pt x="5381" y="8359"/>
                  </a:cubicBezTo>
                  <a:lnTo>
                    <a:pt x="5472" y="8298"/>
                  </a:lnTo>
                  <a:lnTo>
                    <a:pt x="5533" y="8298"/>
                  </a:lnTo>
                  <a:lnTo>
                    <a:pt x="5563" y="8207"/>
                  </a:lnTo>
                  <a:cubicBezTo>
                    <a:pt x="5594" y="8177"/>
                    <a:pt x="5594" y="8116"/>
                    <a:pt x="5594" y="8086"/>
                  </a:cubicBezTo>
                  <a:lnTo>
                    <a:pt x="5594" y="8025"/>
                  </a:lnTo>
                  <a:cubicBezTo>
                    <a:pt x="5594" y="7994"/>
                    <a:pt x="5594" y="7934"/>
                    <a:pt x="5594" y="7873"/>
                  </a:cubicBezTo>
                  <a:cubicBezTo>
                    <a:pt x="5533" y="7326"/>
                    <a:pt x="5472" y="6779"/>
                    <a:pt x="5411" y="6231"/>
                  </a:cubicBezTo>
                  <a:cubicBezTo>
                    <a:pt x="5411" y="6019"/>
                    <a:pt x="5381" y="5806"/>
                    <a:pt x="5381" y="5593"/>
                  </a:cubicBezTo>
                  <a:cubicBezTo>
                    <a:pt x="5350" y="5259"/>
                    <a:pt x="5290" y="4894"/>
                    <a:pt x="5290" y="4560"/>
                  </a:cubicBezTo>
                  <a:cubicBezTo>
                    <a:pt x="5259" y="4286"/>
                    <a:pt x="5259" y="4043"/>
                    <a:pt x="5229" y="3769"/>
                  </a:cubicBezTo>
                  <a:cubicBezTo>
                    <a:pt x="5199" y="3465"/>
                    <a:pt x="5199" y="3161"/>
                    <a:pt x="5168" y="2888"/>
                  </a:cubicBezTo>
                  <a:cubicBezTo>
                    <a:pt x="5168" y="2584"/>
                    <a:pt x="5138" y="2310"/>
                    <a:pt x="5138" y="2037"/>
                  </a:cubicBezTo>
                  <a:cubicBezTo>
                    <a:pt x="5138" y="1763"/>
                    <a:pt x="5107" y="1490"/>
                    <a:pt x="5107" y="1216"/>
                  </a:cubicBezTo>
                  <a:cubicBezTo>
                    <a:pt x="4651" y="1034"/>
                    <a:pt x="4378" y="639"/>
                    <a:pt x="4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99"/>
            <p:cNvSpPr/>
            <p:nvPr/>
          </p:nvSpPr>
          <p:spPr>
            <a:xfrm>
              <a:off x="1765198" y="2145617"/>
              <a:ext cx="571672" cy="296281"/>
            </a:xfrm>
            <a:custGeom>
              <a:avLst/>
              <a:gdLst/>
              <a:ahLst/>
              <a:cxnLst/>
              <a:rect l="l" t="t" r="r" b="b"/>
              <a:pathLst>
                <a:path w="11521" h="5971" extrusionOk="0">
                  <a:moveTo>
                    <a:pt x="183" y="0"/>
                  </a:moveTo>
                  <a:cubicBezTo>
                    <a:pt x="122" y="608"/>
                    <a:pt x="92" y="1216"/>
                    <a:pt x="61" y="1855"/>
                  </a:cubicBezTo>
                  <a:cubicBezTo>
                    <a:pt x="61" y="2067"/>
                    <a:pt x="61" y="2280"/>
                    <a:pt x="31" y="2493"/>
                  </a:cubicBezTo>
                  <a:lnTo>
                    <a:pt x="0" y="3374"/>
                  </a:lnTo>
                  <a:lnTo>
                    <a:pt x="61" y="3374"/>
                  </a:lnTo>
                  <a:cubicBezTo>
                    <a:pt x="243" y="3374"/>
                    <a:pt x="395" y="3405"/>
                    <a:pt x="547" y="3466"/>
                  </a:cubicBezTo>
                  <a:cubicBezTo>
                    <a:pt x="608" y="3466"/>
                    <a:pt x="639" y="3496"/>
                    <a:pt x="699" y="3496"/>
                  </a:cubicBezTo>
                  <a:cubicBezTo>
                    <a:pt x="882" y="3526"/>
                    <a:pt x="1064" y="3557"/>
                    <a:pt x="1277" y="3557"/>
                  </a:cubicBezTo>
                  <a:lnTo>
                    <a:pt x="1338" y="3587"/>
                  </a:lnTo>
                  <a:cubicBezTo>
                    <a:pt x="1733" y="3618"/>
                    <a:pt x="2158" y="3648"/>
                    <a:pt x="2554" y="3739"/>
                  </a:cubicBezTo>
                  <a:lnTo>
                    <a:pt x="2614" y="3739"/>
                  </a:lnTo>
                  <a:lnTo>
                    <a:pt x="2614" y="3800"/>
                  </a:lnTo>
                  <a:cubicBezTo>
                    <a:pt x="2645" y="4073"/>
                    <a:pt x="2645" y="4377"/>
                    <a:pt x="2675" y="4681"/>
                  </a:cubicBezTo>
                  <a:cubicBezTo>
                    <a:pt x="2675" y="4985"/>
                    <a:pt x="2706" y="5259"/>
                    <a:pt x="2706" y="5532"/>
                  </a:cubicBezTo>
                  <a:lnTo>
                    <a:pt x="2797" y="5532"/>
                  </a:lnTo>
                  <a:cubicBezTo>
                    <a:pt x="2888" y="5532"/>
                    <a:pt x="3009" y="5532"/>
                    <a:pt x="3131" y="5563"/>
                  </a:cubicBezTo>
                  <a:lnTo>
                    <a:pt x="3192" y="5563"/>
                  </a:lnTo>
                  <a:cubicBezTo>
                    <a:pt x="3313" y="5563"/>
                    <a:pt x="3405" y="5593"/>
                    <a:pt x="3526" y="5624"/>
                  </a:cubicBezTo>
                  <a:cubicBezTo>
                    <a:pt x="3861" y="5684"/>
                    <a:pt x="4195" y="5684"/>
                    <a:pt x="4529" y="5684"/>
                  </a:cubicBezTo>
                  <a:lnTo>
                    <a:pt x="4712" y="5684"/>
                  </a:lnTo>
                  <a:cubicBezTo>
                    <a:pt x="4803" y="5684"/>
                    <a:pt x="4924" y="5684"/>
                    <a:pt x="5016" y="5715"/>
                  </a:cubicBezTo>
                  <a:cubicBezTo>
                    <a:pt x="5380" y="5715"/>
                    <a:pt x="5745" y="5776"/>
                    <a:pt x="6110" y="5836"/>
                  </a:cubicBezTo>
                  <a:cubicBezTo>
                    <a:pt x="6414" y="5867"/>
                    <a:pt x="6718" y="5928"/>
                    <a:pt x="7022" y="5958"/>
                  </a:cubicBezTo>
                  <a:cubicBezTo>
                    <a:pt x="7155" y="5967"/>
                    <a:pt x="7289" y="5971"/>
                    <a:pt x="7422" y="5971"/>
                  </a:cubicBezTo>
                  <a:cubicBezTo>
                    <a:pt x="7742" y="5971"/>
                    <a:pt x="8058" y="5949"/>
                    <a:pt x="8359" y="5928"/>
                  </a:cubicBezTo>
                  <a:lnTo>
                    <a:pt x="9818" y="5928"/>
                  </a:lnTo>
                  <a:cubicBezTo>
                    <a:pt x="10001" y="5928"/>
                    <a:pt x="10186" y="5931"/>
                    <a:pt x="10373" y="5931"/>
                  </a:cubicBezTo>
                  <a:cubicBezTo>
                    <a:pt x="10747" y="5931"/>
                    <a:pt x="11125" y="5917"/>
                    <a:pt x="11490" y="5836"/>
                  </a:cubicBezTo>
                  <a:cubicBezTo>
                    <a:pt x="11490" y="5806"/>
                    <a:pt x="11520" y="5776"/>
                    <a:pt x="11520" y="5715"/>
                  </a:cubicBezTo>
                  <a:cubicBezTo>
                    <a:pt x="11520" y="5654"/>
                    <a:pt x="11520" y="5624"/>
                    <a:pt x="11520" y="5593"/>
                  </a:cubicBezTo>
                  <a:lnTo>
                    <a:pt x="11520" y="5563"/>
                  </a:lnTo>
                  <a:lnTo>
                    <a:pt x="11490" y="5532"/>
                  </a:lnTo>
                  <a:lnTo>
                    <a:pt x="11460" y="5502"/>
                  </a:lnTo>
                  <a:lnTo>
                    <a:pt x="11399" y="5472"/>
                  </a:lnTo>
                  <a:cubicBezTo>
                    <a:pt x="11338" y="5411"/>
                    <a:pt x="11308" y="5350"/>
                    <a:pt x="11308" y="5320"/>
                  </a:cubicBezTo>
                  <a:lnTo>
                    <a:pt x="11186" y="5046"/>
                  </a:lnTo>
                  <a:cubicBezTo>
                    <a:pt x="11186" y="5016"/>
                    <a:pt x="11156" y="4985"/>
                    <a:pt x="11156" y="4955"/>
                  </a:cubicBezTo>
                  <a:lnTo>
                    <a:pt x="11156" y="4925"/>
                  </a:lnTo>
                  <a:lnTo>
                    <a:pt x="11125" y="4864"/>
                  </a:lnTo>
                  <a:lnTo>
                    <a:pt x="11095" y="4864"/>
                  </a:lnTo>
                  <a:lnTo>
                    <a:pt x="11125" y="4773"/>
                  </a:lnTo>
                  <a:cubicBezTo>
                    <a:pt x="11125" y="4590"/>
                    <a:pt x="11095" y="4438"/>
                    <a:pt x="11034" y="4286"/>
                  </a:cubicBezTo>
                  <a:lnTo>
                    <a:pt x="11004" y="4225"/>
                  </a:lnTo>
                  <a:cubicBezTo>
                    <a:pt x="10973" y="4134"/>
                    <a:pt x="10943" y="4073"/>
                    <a:pt x="10912" y="4013"/>
                  </a:cubicBezTo>
                  <a:cubicBezTo>
                    <a:pt x="10882" y="3891"/>
                    <a:pt x="10882" y="3769"/>
                    <a:pt x="10912" y="3678"/>
                  </a:cubicBezTo>
                  <a:cubicBezTo>
                    <a:pt x="10912" y="3618"/>
                    <a:pt x="10912" y="3587"/>
                    <a:pt x="10912" y="3526"/>
                  </a:cubicBezTo>
                  <a:cubicBezTo>
                    <a:pt x="10912" y="3314"/>
                    <a:pt x="10852" y="3070"/>
                    <a:pt x="10791" y="2888"/>
                  </a:cubicBezTo>
                  <a:cubicBezTo>
                    <a:pt x="10608" y="2341"/>
                    <a:pt x="10396" y="1824"/>
                    <a:pt x="10122" y="1338"/>
                  </a:cubicBezTo>
                  <a:cubicBezTo>
                    <a:pt x="10092" y="1277"/>
                    <a:pt x="10061" y="1216"/>
                    <a:pt x="10031" y="1125"/>
                  </a:cubicBezTo>
                  <a:lnTo>
                    <a:pt x="9909" y="1064"/>
                  </a:lnTo>
                  <a:cubicBezTo>
                    <a:pt x="9788" y="1003"/>
                    <a:pt x="9697" y="943"/>
                    <a:pt x="9575" y="882"/>
                  </a:cubicBezTo>
                  <a:cubicBezTo>
                    <a:pt x="9514" y="882"/>
                    <a:pt x="9453" y="852"/>
                    <a:pt x="9362" y="852"/>
                  </a:cubicBezTo>
                  <a:cubicBezTo>
                    <a:pt x="9241" y="791"/>
                    <a:pt x="9089" y="760"/>
                    <a:pt x="8967" y="669"/>
                  </a:cubicBezTo>
                  <a:lnTo>
                    <a:pt x="8845" y="578"/>
                  </a:lnTo>
                  <a:cubicBezTo>
                    <a:pt x="8815" y="548"/>
                    <a:pt x="8785" y="517"/>
                    <a:pt x="8724" y="487"/>
                  </a:cubicBezTo>
                  <a:cubicBezTo>
                    <a:pt x="8693" y="472"/>
                    <a:pt x="8663" y="464"/>
                    <a:pt x="8633" y="464"/>
                  </a:cubicBezTo>
                  <a:cubicBezTo>
                    <a:pt x="8602" y="464"/>
                    <a:pt x="8572" y="472"/>
                    <a:pt x="8542" y="487"/>
                  </a:cubicBezTo>
                  <a:lnTo>
                    <a:pt x="8511" y="548"/>
                  </a:lnTo>
                  <a:lnTo>
                    <a:pt x="8511" y="578"/>
                  </a:lnTo>
                  <a:cubicBezTo>
                    <a:pt x="8450" y="669"/>
                    <a:pt x="8390" y="730"/>
                    <a:pt x="8268" y="760"/>
                  </a:cubicBezTo>
                  <a:cubicBezTo>
                    <a:pt x="8238" y="768"/>
                    <a:pt x="8205" y="772"/>
                    <a:pt x="8172" y="772"/>
                  </a:cubicBezTo>
                  <a:cubicBezTo>
                    <a:pt x="8074" y="772"/>
                    <a:pt x="7972" y="738"/>
                    <a:pt x="7903" y="669"/>
                  </a:cubicBezTo>
                  <a:cubicBezTo>
                    <a:pt x="7721" y="578"/>
                    <a:pt x="7660" y="396"/>
                    <a:pt x="7569" y="244"/>
                  </a:cubicBezTo>
                  <a:cubicBezTo>
                    <a:pt x="7128" y="198"/>
                    <a:pt x="6672" y="183"/>
                    <a:pt x="6212" y="183"/>
                  </a:cubicBezTo>
                  <a:cubicBezTo>
                    <a:pt x="5753" y="183"/>
                    <a:pt x="5289" y="198"/>
                    <a:pt x="4833" y="213"/>
                  </a:cubicBezTo>
                  <a:cubicBezTo>
                    <a:pt x="4438" y="213"/>
                    <a:pt x="3982" y="244"/>
                    <a:pt x="3557" y="244"/>
                  </a:cubicBezTo>
                  <a:cubicBezTo>
                    <a:pt x="2462" y="244"/>
                    <a:pt x="1338" y="183"/>
                    <a:pt x="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99"/>
            <p:cNvSpPr/>
            <p:nvPr/>
          </p:nvSpPr>
          <p:spPr>
            <a:xfrm>
              <a:off x="1790851" y="1640329"/>
              <a:ext cx="470596" cy="242890"/>
            </a:xfrm>
            <a:custGeom>
              <a:avLst/>
              <a:gdLst/>
              <a:ahLst/>
              <a:cxnLst/>
              <a:rect l="l" t="t" r="r" b="b"/>
              <a:pathLst>
                <a:path w="9484" h="4895" extrusionOk="0">
                  <a:moveTo>
                    <a:pt x="182" y="1"/>
                  </a:moveTo>
                  <a:lnTo>
                    <a:pt x="0" y="4651"/>
                  </a:lnTo>
                  <a:lnTo>
                    <a:pt x="9453" y="4895"/>
                  </a:lnTo>
                  <a:lnTo>
                    <a:pt x="9484" y="4895"/>
                  </a:lnTo>
                  <a:cubicBezTo>
                    <a:pt x="9392" y="4743"/>
                    <a:pt x="9271" y="4439"/>
                    <a:pt x="9240" y="3922"/>
                  </a:cubicBezTo>
                  <a:cubicBezTo>
                    <a:pt x="9240" y="3557"/>
                    <a:pt x="9240" y="3466"/>
                    <a:pt x="9271" y="3405"/>
                  </a:cubicBezTo>
                  <a:cubicBezTo>
                    <a:pt x="9301" y="3314"/>
                    <a:pt x="9301" y="3253"/>
                    <a:pt x="9210" y="2645"/>
                  </a:cubicBezTo>
                  <a:lnTo>
                    <a:pt x="9028" y="1551"/>
                  </a:lnTo>
                  <a:lnTo>
                    <a:pt x="8541" y="518"/>
                  </a:lnTo>
                  <a:lnTo>
                    <a:pt x="8693" y="244"/>
                  </a:lnTo>
                  <a:cubicBezTo>
                    <a:pt x="7569" y="244"/>
                    <a:pt x="6414" y="214"/>
                    <a:pt x="5319" y="153"/>
                  </a:cubicBezTo>
                  <a:cubicBezTo>
                    <a:pt x="4316" y="122"/>
                    <a:pt x="3283" y="62"/>
                    <a:pt x="2249" y="62"/>
                  </a:cubicBezTo>
                  <a:lnTo>
                    <a:pt x="2158" y="62"/>
                  </a:lnTo>
                  <a:cubicBezTo>
                    <a:pt x="1520" y="62"/>
                    <a:pt x="882" y="62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99"/>
            <p:cNvSpPr/>
            <p:nvPr/>
          </p:nvSpPr>
          <p:spPr>
            <a:xfrm>
              <a:off x="2268944" y="2116936"/>
              <a:ext cx="429908" cy="261001"/>
            </a:xfrm>
            <a:custGeom>
              <a:avLst/>
              <a:gdLst/>
              <a:ahLst/>
              <a:cxnLst/>
              <a:rect l="l" t="t" r="r" b="b"/>
              <a:pathLst>
                <a:path w="8664" h="5260" extrusionOk="0">
                  <a:moveTo>
                    <a:pt x="122" y="1"/>
                  </a:moveTo>
                  <a:lnTo>
                    <a:pt x="92" y="62"/>
                  </a:lnTo>
                  <a:lnTo>
                    <a:pt x="61" y="153"/>
                  </a:lnTo>
                  <a:lnTo>
                    <a:pt x="31" y="214"/>
                  </a:lnTo>
                  <a:lnTo>
                    <a:pt x="0" y="305"/>
                  </a:lnTo>
                  <a:lnTo>
                    <a:pt x="0" y="335"/>
                  </a:lnTo>
                  <a:cubicBezTo>
                    <a:pt x="0" y="396"/>
                    <a:pt x="0" y="426"/>
                    <a:pt x="0" y="457"/>
                  </a:cubicBezTo>
                  <a:cubicBezTo>
                    <a:pt x="31" y="487"/>
                    <a:pt x="61" y="518"/>
                    <a:pt x="61" y="548"/>
                  </a:cubicBezTo>
                  <a:cubicBezTo>
                    <a:pt x="152" y="700"/>
                    <a:pt x="244" y="852"/>
                    <a:pt x="213" y="1004"/>
                  </a:cubicBezTo>
                  <a:cubicBezTo>
                    <a:pt x="183" y="1126"/>
                    <a:pt x="122" y="1186"/>
                    <a:pt x="92" y="1247"/>
                  </a:cubicBezTo>
                  <a:cubicBezTo>
                    <a:pt x="31" y="1308"/>
                    <a:pt x="0" y="1399"/>
                    <a:pt x="0" y="1460"/>
                  </a:cubicBezTo>
                  <a:lnTo>
                    <a:pt x="0" y="1521"/>
                  </a:lnTo>
                  <a:lnTo>
                    <a:pt x="0" y="1581"/>
                  </a:lnTo>
                  <a:lnTo>
                    <a:pt x="0" y="1612"/>
                  </a:lnTo>
                  <a:lnTo>
                    <a:pt x="31" y="1703"/>
                  </a:lnTo>
                  <a:lnTo>
                    <a:pt x="31" y="1733"/>
                  </a:lnTo>
                  <a:cubicBezTo>
                    <a:pt x="61" y="1764"/>
                    <a:pt x="92" y="1794"/>
                    <a:pt x="92" y="1825"/>
                  </a:cubicBezTo>
                  <a:cubicBezTo>
                    <a:pt x="365" y="2341"/>
                    <a:pt x="578" y="2858"/>
                    <a:pt x="760" y="3405"/>
                  </a:cubicBezTo>
                  <a:cubicBezTo>
                    <a:pt x="821" y="3618"/>
                    <a:pt x="912" y="3861"/>
                    <a:pt x="882" y="4104"/>
                  </a:cubicBezTo>
                  <a:cubicBezTo>
                    <a:pt x="882" y="4135"/>
                    <a:pt x="882" y="4196"/>
                    <a:pt x="882" y="4226"/>
                  </a:cubicBezTo>
                  <a:cubicBezTo>
                    <a:pt x="882" y="4347"/>
                    <a:pt x="882" y="4439"/>
                    <a:pt x="882" y="4530"/>
                  </a:cubicBezTo>
                  <a:cubicBezTo>
                    <a:pt x="912" y="4591"/>
                    <a:pt x="943" y="4651"/>
                    <a:pt x="973" y="4712"/>
                  </a:cubicBezTo>
                  <a:lnTo>
                    <a:pt x="1004" y="4803"/>
                  </a:lnTo>
                  <a:cubicBezTo>
                    <a:pt x="1034" y="4864"/>
                    <a:pt x="1064" y="4925"/>
                    <a:pt x="1064" y="5016"/>
                  </a:cubicBezTo>
                  <a:lnTo>
                    <a:pt x="1095" y="5107"/>
                  </a:lnTo>
                  <a:cubicBezTo>
                    <a:pt x="1095" y="5138"/>
                    <a:pt x="1095" y="5199"/>
                    <a:pt x="1095" y="5229"/>
                  </a:cubicBezTo>
                  <a:lnTo>
                    <a:pt x="1247" y="5229"/>
                  </a:lnTo>
                  <a:cubicBezTo>
                    <a:pt x="1308" y="5229"/>
                    <a:pt x="1368" y="5259"/>
                    <a:pt x="1459" y="5259"/>
                  </a:cubicBezTo>
                  <a:lnTo>
                    <a:pt x="6991" y="5259"/>
                  </a:lnTo>
                  <a:cubicBezTo>
                    <a:pt x="7022" y="5259"/>
                    <a:pt x="7083" y="5259"/>
                    <a:pt x="7113" y="5229"/>
                  </a:cubicBezTo>
                  <a:lnTo>
                    <a:pt x="7174" y="5229"/>
                  </a:lnTo>
                  <a:lnTo>
                    <a:pt x="7235" y="5199"/>
                  </a:lnTo>
                  <a:lnTo>
                    <a:pt x="7295" y="5138"/>
                  </a:lnTo>
                  <a:lnTo>
                    <a:pt x="7326" y="5077"/>
                  </a:lnTo>
                  <a:lnTo>
                    <a:pt x="7356" y="5016"/>
                  </a:lnTo>
                  <a:cubicBezTo>
                    <a:pt x="7387" y="4986"/>
                    <a:pt x="7387" y="4925"/>
                    <a:pt x="7387" y="4864"/>
                  </a:cubicBezTo>
                  <a:cubicBezTo>
                    <a:pt x="7417" y="4773"/>
                    <a:pt x="7387" y="4682"/>
                    <a:pt x="7326" y="4591"/>
                  </a:cubicBezTo>
                  <a:lnTo>
                    <a:pt x="7295" y="4499"/>
                  </a:lnTo>
                  <a:cubicBezTo>
                    <a:pt x="7235" y="4287"/>
                    <a:pt x="7265" y="4104"/>
                    <a:pt x="7387" y="4013"/>
                  </a:cubicBezTo>
                  <a:cubicBezTo>
                    <a:pt x="7447" y="3983"/>
                    <a:pt x="7508" y="3952"/>
                    <a:pt x="7569" y="3922"/>
                  </a:cubicBezTo>
                  <a:cubicBezTo>
                    <a:pt x="7660" y="3892"/>
                    <a:pt x="7691" y="3892"/>
                    <a:pt x="7721" y="3831"/>
                  </a:cubicBezTo>
                  <a:cubicBezTo>
                    <a:pt x="7721" y="3800"/>
                    <a:pt x="7691" y="3770"/>
                    <a:pt x="7630" y="3709"/>
                  </a:cubicBezTo>
                  <a:cubicBezTo>
                    <a:pt x="7599" y="3648"/>
                    <a:pt x="7539" y="3557"/>
                    <a:pt x="7508" y="3496"/>
                  </a:cubicBezTo>
                  <a:cubicBezTo>
                    <a:pt x="7508" y="3344"/>
                    <a:pt x="7630" y="3223"/>
                    <a:pt x="7721" y="3192"/>
                  </a:cubicBezTo>
                  <a:cubicBezTo>
                    <a:pt x="7812" y="3162"/>
                    <a:pt x="7873" y="3162"/>
                    <a:pt x="7934" y="3162"/>
                  </a:cubicBezTo>
                  <a:lnTo>
                    <a:pt x="8055" y="3132"/>
                  </a:lnTo>
                  <a:cubicBezTo>
                    <a:pt x="8268" y="3101"/>
                    <a:pt x="8481" y="2949"/>
                    <a:pt x="8572" y="2737"/>
                  </a:cubicBezTo>
                  <a:cubicBezTo>
                    <a:pt x="8663" y="2554"/>
                    <a:pt x="8633" y="2281"/>
                    <a:pt x="8511" y="2098"/>
                  </a:cubicBezTo>
                  <a:cubicBezTo>
                    <a:pt x="8450" y="2037"/>
                    <a:pt x="8420" y="1977"/>
                    <a:pt x="8359" y="1916"/>
                  </a:cubicBezTo>
                  <a:cubicBezTo>
                    <a:pt x="8299" y="1885"/>
                    <a:pt x="8268" y="1825"/>
                    <a:pt x="8238" y="1794"/>
                  </a:cubicBezTo>
                  <a:cubicBezTo>
                    <a:pt x="8177" y="1733"/>
                    <a:pt x="8147" y="1642"/>
                    <a:pt x="8086" y="1581"/>
                  </a:cubicBezTo>
                  <a:lnTo>
                    <a:pt x="8055" y="1490"/>
                  </a:lnTo>
                  <a:cubicBezTo>
                    <a:pt x="8055" y="1430"/>
                    <a:pt x="8025" y="1399"/>
                    <a:pt x="8025" y="1338"/>
                  </a:cubicBezTo>
                  <a:lnTo>
                    <a:pt x="7812" y="1338"/>
                  </a:lnTo>
                  <a:cubicBezTo>
                    <a:pt x="7599" y="1247"/>
                    <a:pt x="6900" y="974"/>
                    <a:pt x="6840" y="487"/>
                  </a:cubicBezTo>
                  <a:lnTo>
                    <a:pt x="6840" y="396"/>
                  </a:lnTo>
                  <a:cubicBezTo>
                    <a:pt x="6809" y="366"/>
                    <a:pt x="6809" y="335"/>
                    <a:pt x="6809" y="305"/>
                  </a:cubicBezTo>
                  <a:cubicBezTo>
                    <a:pt x="6779" y="244"/>
                    <a:pt x="6748" y="183"/>
                    <a:pt x="6718" y="122"/>
                  </a:cubicBezTo>
                  <a:cubicBezTo>
                    <a:pt x="6657" y="92"/>
                    <a:pt x="6627" y="31"/>
                    <a:pt x="6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99"/>
          <p:cNvSpPr/>
          <p:nvPr/>
        </p:nvSpPr>
        <p:spPr>
          <a:xfrm>
            <a:off x="728434" y="1579300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6" name="Google Shape;1786;p99"/>
          <p:cNvGrpSpPr/>
          <p:nvPr/>
        </p:nvGrpSpPr>
        <p:grpSpPr>
          <a:xfrm>
            <a:off x="828007" y="1681650"/>
            <a:ext cx="349543" cy="343994"/>
            <a:chOff x="6900221" y="2117913"/>
            <a:chExt cx="349543" cy="343994"/>
          </a:xfrm>
        </p:grpSpPr>
        <p:sp>
          <p:nvSpPr>
            <p:cNvPr id="1787" name="Google Shape;1787;p99"/>
            <p:cNvSpPr/>
            <p:nvPr/>
          </p:nvSpPr>
          <p:spPr>
            <a:xfrm>
              <a:off x="6900221" y="2117913"/>
              <a:ext cx="349543" cy="343994"/>
            </a:xfrm>
            <a:custGeom>
              <a:avLst/>
              <a:gdLst/>
              <a:ahLst/>
              <a:cxnLst/>
              <a:rect l="l" t="t" r="r" b="b"/>
              <a:pathLst>
                <a:path w="12158" h="11965" extrusionOk="0">
                  <a:moveTo>
                    <a:pt x="5743" y="358"/>
                  </a:moveTo>
                  <a:lnTo>
                    <a:pt x="5743" y="358"/>
                  </a:lnTo>
                  <a:cubicBezTo>
                    <a:pt x="5470" y="766"/>
                    <a:pt x="5206" y="1162"/>
                    <a:pt x="4934" y="1565"/>
                  </a:cubicBezTo>
                  <a:cubicBezTo>
                    <a:pt x="5032" y="1633"/>
                    <a:pt x="5126" y="1695"/>
                    <a:pt x="5229" y="1766"/>
                  </a:cubicBezTo>
                  <a:cubicBezTo>
                    <a:pt x="5509" y="1346"/>
                    <a:pt x="5787" y="933"/>
                    <a:pt x="6079" y="500"/>
                  </a:cubicBezTo>
                  <a:cubicBezTo>
                    <a:pt x="6699" y="1423"/>
                    <a:pt x="7311" y="2339"/>
                    <a:pt x="7934" y="3263"/>
                  </a:cubicBezTo>
                  <a:lnTo>
                    <a:pt x="4224" y="3263"/>
                  </a:lnTo>
                  <a:cubicBezTo>
                    <a:pt x="4492" y="2862"/>
                    <a:pt x="4756" y="2467"/>
                    <a:pt x="5026" y="2063"/>
                  </a:cubicBezTo>
                  <a:cubicBezTo>
                    <a:pt x="4927" y="1996"/>
                    <a:pt x="4836" y="1935"/>
                    <a:pt x="4732" y="1865"/>
                  </a:cubicBezTo>
                  <a:cubicBezTo>
                    <a:pt x="4467" y="2260"/>
                    <a:pt x="4204" y="2651"/>
                    <a:pt x="3930" y="3060"/>
                  </a:cubicBezTo>
                  <a:cubicBezTo>
                    <a:pt x="3598" y="2150"/>
                    <a:pt x="3277" y="1260"/>
                    <a:pt x="2951" y="363"/>
                  </a:cubicBezTo>
                  <a:cubicBezTo>
                    <a:pt x="3882" y="363"/>
                    <a:pt x="4800" y="363"/>
                    <a:pt x="5743" y="358"/>
                  </a:cubicBezTo>
                  <a:close/>
                  <a:moveTo>
                    <a:pt x="9514" y="550"/>
                  </a:moveTo>
                  <a:cubicBezTo>
                    <a:pt x="10206" y="1464"/>
                    <a:pt x="10882" y="2360"/>
                    <a:pt x="11574" y="3274"/>
                  </a:cubicBezTo>
                  <a:cubicBezTo>
                    <a:pt x="11132" y="3274"/>
                    <a:pt x="10713" y="3274"/>
                    <a:pt x="10289" y="3272"/>
                  </a:cubicBezTo>
                  <a:lnTo>
                    <a:pt x="10289" y="3628"/>
                  </a:lnTo>
                  <a:lnTo>
                    <a:pt x="11589" y="3628"/>
                  </a:lnTo>
                  <a:cubicBezTo>
                    <a:pt x="9900" y="5996"/>
                    <a:pt x="8226" y="8343"/>
                    <a:pt x="6550" y="10690"/>
                  </a:cubicBezTo>
                  <a:cubicBezTo>
                    <a:pt x="6542" y="10687"/>
                    <a:pt x="6533" y="10686"/>
                    <a:pt x="6526" y="10681"/>
                  </a:cubicBezTo>
                  <a:cubicBezTo>
                    <a:pt x="6784" y="9717"/>
                    <a:pt x="7042" y="8752"/>
                    <a:pt x="7302" y="7776"/>
                  </a:cubicBezTo>
                  <a:cubicBezTo>
                    <a:pt x="7189" y="7746"/>
                    <a:pt x="7084" y="7716"/>
                    <a:pt x="6959" y="7681"/>
                  </a:cubicBezTo>
                  <a:cubicBezTo>
                    <a:pt x="6669" y="8763"/>
                    <a:pt x="6379" y="9838"/>
                    <a:pt x="6091" y="10913"/>
                  </a:cubicBezTo>
                  <a:lnTo>
                    <a:pt x="6063" y="10913"/>
                  </a:lnTo>
                  <a:cubicBezTo>
                    <a:pt x="5414" y="8491"/>
                    <a:pt x="4767" y="6066"/>
                    <a:pt x="4115" y="3636"/>
                  </a:cubicBezTo>
                  <a:lnTo>
                    <a:pt x="8040" y="3636"/>
                  </a:lnTo>
                  <a:cubicBezTo>
                    <a:pt x="7710" y="4871"/>
                    <a:pt x="7381" y="6096"/>
                    <a:pt x="7049" y="7334"/>
                  </a:cubicBezTo>
                  <a:cubicBezTo>
                    <a:pt x="7162" y="7364"/>
                    <a:pt x="7272" y="7395"/>
                    <a:pt x="7393" y="7428"/>
                  </a:cubicBezTo>
                  <a:cubicBezTo>
                    <a:pt x="7732" y="6158"/>
                    <a:pt x="8070" y="4897"/>
                    <a:pt x="8410" y="3630"/>
                  </a:cubicBezTo>
                  <a:lnTo>
                    <a:pt x="9915" y="3630"/>
                  </a:lnTo>
                  <a:lnTo>
                    <a:pt x="9915" y="3281"/>
                  </a:lnTo>
                  <a:lnTo>
                    <a:pt x="8524" y="3281"/>
                  </a:lnTo>
                  <a:cubicBezTo>
                    <a:pt x="8856" y="2367"/>
                    <a:pt x="9180" y="1472"/>
                    <a:pt x="9514" y="550"/>
                  </a:cubicBezTo>
                  <a:close/>
                  <a:moveTo>
                    <a:pt x="2734" y="1"/>
                  </a:moveTo>
                  <a:cubicBezTo>
                    <a:pt x="2640" y="1"/>
                    <a:pt x="2583" y="31"/>
                    <a:pt x="2529" y="105"/>
                  </a:cubicBezTo>
                  <a:cubicBezTo>
                    <a:pt x="1776" y="1103"/>
                    <a:pt x="1022" y="2099"/>
                    <a:pt x="268" y="3096"/>
                  </a:cubicBezTo>
                  <a:cubicBezTo>
                    <a:pt x="177" y="3217"/>
                    <a:pt x="88" y="3336"/>
                    <a:pt x="1" y="3455"/>
                  </a:cubicBezTo>
                  <a:cubicBezTo>
                    <a:pt x="971" y="4814"/>
                    <a:pt x="1934" y="6164"/>
                    <a:pt x="2901" y="7518"/>
                  </a:cubicBezTo>
                  <a:cubicBezTo>
                    <a:pt x="3004" y="7443"/>
                    <a:pt x="3094" y="7378"/>
                    <a:pt x="3191" y="7309"/>
                  </a:cubicBezTo>
                  <a:cubicBezTo>
                    <a:pt x="2318" y="6085"/>
                    <a:pt x="1450" y="4868"/>
                    <a:pt x="566" y="3630"/>
                  </a:cubicBezTo>
                  <a:lnTo>
                    <a:pt x="1865" y="3630"/>
                  </a:lnTo>
                  <a:lnTo>
                    <a:pt x="1865" y="3274"/>
                  </a:lnTo>
                  <a:lnTo>
                    <a:pt x="581" y="3274"/>
                  </a:lnTo>
                  <a:cubicBezTo>
                    <a:pt x="1272" y="2360"/>
                    <a:pt x="1950" y="1464"/>
                    <a:pt x="2640" y="551"/>
                  </a:cubicBezTo>
                  <a:cubicBezTo>
                    <a:pt x="2974" y="1473"/>
                    <a:pt x="3298" y="2369"/>
                    <a:pt x="3628" y="3280"/>
                  </a:cubicBezTo>
                  <a:lnTo>
                    <a:pt x="2238" y="3280"/>
                  </a:lnTo>
                  <a:lnTo>
                    <a:pt x="2238" y="3634"/>
                  </a:lnTo>
                  <a:lnTo>
                    <a:pt x="3744" y="3634"/>
                  </a:lnTo>
                  <a:cubicBezTo>
                    <a:pt x="4375" y="5989"/>
                    <a:pt x="5004" y="8336"/>
                    <a:pt x="5631" y="10686"/>
                  </a:cubicBezTo>
                  <a:lnTo>
                    <a:pt x="5609" y="10696"/>
                  </a:lnTo>
                  <a:cubicBezTo>
                    <a:pt x="4873" y="9668"/>
                    <a:pt x="4137" y="8636"/>
                    <a:pt x="3397" y="7601"/>
                  </a:cubicBezTo>
                  <a:cubicBezTo>
                    <a:pt x="3293" y="7674"/>
                    <a:pt x="3206" y="7738"/>
                    <a:pt x="3108" y="7808"/>
                  </a:cubicBezTo>
                  <a:cubicBezTo>
                    <a:pt x="4097" y="9194"/>
                    <a:pt x="5084" y="10576"/>
                    <a:pt x="6075" y="11965"/>
                  </a:cubicBezTo>
                  <a:cubicBezTo>
                    <a:pt x="6111" y="11915"/>
                    <a:pt x="6135" y="11885"/>
                    <a:pt x="6158" y="11852"/>
                  </a:cubicBezTo>
                  <a:cubicBezTo>
                    <a:pt x="8025" y="9239"/>
                    <a:pt x="9889" y="6624"/>
                    <a:pt x="11755" y="4011"/>
                  </a:cubicBezTo>
                  <a:cubicBezTo>
                    <a:pt x="11886" y="3827"/>
                    <a:pt x="12022" y="3649"/>
                    <a:pt x="12155" y="3468"/>
                  </a:cubicBezTo>
                  <a:cubicBezTo>
                    <a:pt x="12155" y="3461"/>
                    <a:pt x="12155" y="3453"/>
                    <a:pt x="12158" y="3444"/>
                  </a:cubicBezTo>
                  <a:cubicBezTo>
                    <a:pt x="12147" y="3434"/>
                    <a:pt x="12137" y="3422"/>
                    <a:pt x="12127" y="3410"/>
                  </a:cubicBezTo>
                  <a:cubicBezTo>
                    <a:pt x="11290" y="2306"/>
                    <a:pt x="10455" y="1202"/>
                    <a:pt x="9621" y="96"/>
                  </a:cubicBezTo>
                  <a:cubicBezTo>
                    <a:pt x="9572" y="28"/>
                    <a:pt x="9521" y="1"/>
                    <a:pt x="9437" y="1"/>
                  </a:cubicBezTo>
                  <a:cubicBezTo>
                    <a:pt x="9210" y="2"/>
                    <a:pt x="8982" y="3"/>
                    <a:pt x="8754" y="3"/>
                  </a:cubicBezTo>
                  <a:cubicBezTo>
                    <a:pt x="8526" y="3"/>
                    <a:pt x="8299" y="2"/>
                    <a:pt x="8072" y="2"/>
                  </a:cubicBezTo>
                  <a:lnTo>
                    <a:pt x="7957" y="2"/>
                  </a:lnTo>
                  <a:lnTo>
                    <a:pt x="7957" y="358"/>
                  </a:lnTo>
                  <a:lnTo>
                    <a:pt x="9206" y="358"/>
                  </a:lnTo>
                  <a:cubicBezTo>
                    <a:pt x="8879" y="1263"/>
                    <a:pt x="8556" y="2152"/>
                    <a:pt x="8226" y="3063"/>
                  </a:cubicBezTo>
                  <a:cubicBezTo>
                    <a:pt x="7618" y="2153"/>
                    <a:pt x="7022" y="1265"/>
                    <a:pt x="6413" y="358"/>
                  </a:cubicBezTo>
                  <a:lnTo>
                    <a:pt x="7584" y="358"/>
                  </a:lnTo>
                  <a:lnTo>
                    <a:pt x="7584" y="2"/>
                  </a:lnTo>
                  <a:lnTo>
                    <a:pt x="7447" y="2"/>
                  </a:lnTo>
                  <a:cubicBezTo>
                    <a:pt x="6661" y="2"/>
                    <a:pt x="5876" y="3"/>
                    <a:pt x="5090" y="3"/>
                  </a:cubicBezTo>
                  <a:cubicBezTo>
                    <a:pt x="4304" y="3"/>
                    <a:pt x="3519" y="2"/>
                    <a:pt x="2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9"/>
            <p:cNvSpPr/>
            <p:nvPr/>
          </p:nvSpPr>
          <p:spPr>
            <a:xfrm>
              <a:off x="7001393" y="2274687"/>
              <a:ext cx="22540" cy="49766"/>
            </a:xfrm>
            <a:custGeom>
              <a:avLst/>
              <a:gdLst/>
              <a:ahLst/>
              <a:cxnLst/>
              <a:rect l="l" t="t" r="r" b="b"/>
              <a:pathLst>
                <a:path w="784" h="1731" extrusionOk="0">
                  <a:moveTo>
                    <a:pt x="345" y="0"/>
                  </a:moveTo>
                  <a:cubicBezTo>
                    <a:pt x="225" y="32"/>
                    <a:pt x="120" y="61"/>
                    <a:pt x="1" y="92"/>
                  </a:cubicBezTo>
                  <a:cubicBezTo>
                    <a:pt x="148" y="637"/>
                    <a:pt x="292" y="1172"/>
                    <a:pt x="441" y="1730"/>
                  </a:cubicBezTo>
                  <a:cubicBezTo>
                    <a:pt x="562" y="1699"/>
                    <a:pt x="669" y="1669"/>
                    <a:pt x="783" y="1638"/>
                  </a:cubicBezTo>
                  <a:cubicBezTo>
                    <a:pt x="637" y="1086"/>
                    <a:pt x="491" y="545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99"/>
            <p:cNvSpPr/>
            <p:nvPr/>
          </p:nvSpPr>
          <p:spPr>
            <a:xfrm>
              <a:off x="6966404" y="2163884"/>
              <a:ext cx="13110" cy="13081"/>
            </a:xfrm>
            <a:custGeom>
              <a:avLst/>
              <a:gdLst/>
              <a:ahLst/>
              <a:cxnLst/>
              <a:rect l="l" t="t" r="r" b="b"/>
              <a:pathLst>
                <a:path w="456" h="455" extrusionOk="0">
                  <a:moveTo>
                    <a:pt x="334" y="1"/>
                  </a:moveTo>
                  <a:cubicBezTo>
                    <a:pt x="219" y="41"/>
                    <a:pt x="115" y="79"/>
                    <a:pt x="0" y="121"/>
                  </a:cubicBezTo>
                  <a:cubicBezTo>
                    <a:pt x="46" y="242"/>
                    <a:pt x="85" y="346"/>
                    <a:pt x="127" y="455"/>
                  </a:cubicBezTo>
                  <a:cubicBezTo>
                    <a:pt x="243" y="411"/>
                    <a:pt x="346" y="373"/>
                    <a:pt x="456" y="333"/>
                  </a:cubicBezTo>
                  <a:cubicBezTo>
                    <a:pt x="414" y="216"/>
                    <a:pt x="376" y="112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99"/>
            <p:cNvSpPr/>
            <p:nvPr/>
          </p:nvSpPr>
          <p:spPr>
            <a:xfrm>
              <a:off x="6996160" y="2254792"/>
              <a:ext cx="12564" cy="12592"/>
            </a:xfrm>
            <a:custGeom>
              <a:avLst/>
              <a:gdLst/>
              <a:ahLst/>
              <a:cxnLst/>
              <a:rect l="l" t="t" r="r" b="b"/>
              <a:pathLst>
                <a:path w="437" h="438" extrusionOk="0">
                  <a:moveTo>
                    <a:pt x="341" y="0"/>
                  </a:moveTo>
                  <a:cubicBezTo>
                    <a:pt x="219" y="36"/>
                    <a:pt x="113" y="65"/>
                    <a:pt x="0" y="97"/>
                  </a:cubicBezTo>
                  <a:cubicBezTo>
                    <a:pt x="32" y="213"/>
                    <a:pt x="60" y="323"/>
                    <a:pt x="92" y="437"/>
                  </a:cubicBezTo>
                  <a:cubicBezTo>
                    <a:pt x="213" y="406"/>
                    <a:pt x="323" y="376"/>
                    <a:pt x="436" y="345"/>
                  </a:cubicBezTo>
                  <a:cubicBezTo>
                    <a:pt x="401" y="226"/>
                    <a:pt x="374" y="121"/>
                    <a:pt x="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99"/>
            <p:cNvSpPr/>
            <p:nvPr/>
          </p:nvSpPr>
          <p:spPr>
            <a:xfrm>
              <a:off x="6973505" y="2183146"/>
              <a:ext cx="13081" cy="13081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333" y="0"/>
                  </a:moveTo>
                  <a:cubicBezTo>
                    <a:pt x="215" y="43"/>
                    <a:pt x="111" y="83"/>
                    <a:pt x="1" y="124"/>
                  </a:cubicBezTo>
                  <a:cubicBezTo>
                    <a:pt x="42" y="239"/>
                    <a:pt x="79" y="343"/>
                    <a:pt x="121" y="454"/>
                  </a:cubicBezTo>
                  <a:cubicBezTo>
                    <a:pt x="236" y="412"/>
                    <a:pt x="340" y="374"/>
                    <a:pt x="455" y="334"/>
                  </a:cubicBezTo>
                  <a:cubicBezTo>
                    <a:pt x="411" y="219"/>
                    <a:pt x="373" y="114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99"/>
            <p:cNvSpPr/>
            <p:nvPr/>
          </p:nvSpPr>
          <p:spPr>
            <a:xfrm>
              <a:off x="7138329" y="2269914"/>
              <a:ext cx="44275" cy="56235"/>
            </a:xfrm>
            <a:custGeom>
              <a:avLst/>
              <a:gdLst/>
              <a:ahLst/>
              <a:cxnLst/>
              <a:rect l="l" t="t" r="r" b="b"/>
              <a:pathLst>
                <a:path w="1540" h="1956" extrusionOk="0">
                  <a:moveTo>
                    <a:pt x="1248" y="0"/>
                  </a:moveTo>
                  <a:cubicBezTo>
                    <a:pt x="830" y="584"/>
                    <a:pt x="416" y="1165"/>
                    <a:pt x="1" y="1750"/>
                  </a:cubicBezTo>
                  <a:cubicBezTo>
                    <a:pt x="105" y="1821"/>
                    <a:pt x="194" y="1887"/>
                    <a:pt x="293" y="1955"/>
                  </a:cubicBezTo>
                  <a:cubicBezTo>
                    <a:pt x="711" y="1367"/>
                    <a:pt x="1123" y="791"/>
                    <a:pt x="1539" y="207"/>
                  </a:cubicBezTo>
                  <a:cubicBezTo>
                    <a:pt x="1437" y="135"/>
                    <a:pt x="1346" y="70"/>
                    <a:pt x="1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99"/>
            <p:cNvSpPr/>
            <p:nvPr/>
          </p:nvSpPr>
          <p:spPr>
            <a:xfrm>
              <a:off x="7083560" y="2274773"/>
              <a:ext cx="22540" cy="49795"/>
            </a:xfrm>
            <a:custGeom>
              <a:avLst/>
              <a:gdLst/>
              <a:ahLst/>
              <a:cxnLst/>
              <a:rect l="l" t="t" r="r" b="b"/>
              <a:pathLst>
                <a:path w="784" h="1732" extrusionOk="0">
                  <a:moveTo>
                    <a:pt x="441" y="0"/>
                  </a:moveTo>
                  <a:cubicBezTo>
                    <a:pt x="293" y="549"/>
                    <a:pt x="149" y="1089"/>
                    <a:pt x="1" y="1637"/>
                  </a:cubicBezTo>
                  <a:cubicBezTo>
                    <a:pt x="119" y="1669"/>
                    <a:pt x="224" y="1697"/>
                    <a:pt x="346" y="1732"/>
                  </a:cubicBezTo>
                  <a:cubicBezTo>
                    <a:pt x="494" y="1180"/>
                    <a:pt x="639" y="640"/>
                    <a:pt x="784" y="92"/>
                  </a:cubicBezTo>
                  <a:cubicBezTo>
                    <a:pt x="661" y="59"/>
                    <a:pt x="556" y="31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99"/>
            <p:cNvSpPr/>
            <p:nvPr/>
          </p:nvSpPr>
          <p:spPr>
            <a:xfrm>
              <a:off x="7187204" y="2179294"/>
              <a:ext cx="19234" cy="20844"/>
            </a:xfrm>
            <a:custGeom>
              <a:avLst/>
              <a:gdLst/>
              <a:ahLst/>
              <a:cxnLst/>
              <a:rect l="l" t="t" r="r" b="b"/>
              <a:pathLst>
                <a:path w="669" h="725" extrusionOk="0">
                  <a:moveTo>
                    <a:pt x="286" y="0"/>
                  </a:moveTo>
                  <a:cubicBezTo>
                    <a:pt x="189" y="74"/>
                    <a:pt x="99" y="142"/>
                    <a:pt x="1" y="214"/>
                  </a:cubicBezTo>
                  <a:cubicBezTo>
                    <a:pt x="132" y="386"/>
                    <a:pt x="254" y="549"/>
                    <a:pt x="385" y="724"/>
                  </a:cubicBezTo>
                  <a:cubicBezTo>
                    <a:pt x="486" y="649"/>
                    <a:pt x="574" y="581"/>
                    <a:pt x="669" y="507"/>
                  </a:cubicBezTo>
                  <a:cubicBezTo>
                    <a:pt x="536" y="332"/>
                    <a:pt x="414" y="168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99"/>
            <p:cNvSpPr/>
            <p:nvPr/>
          </p:nvSpPr>
          <p:spPr>
            <a:xfrm>
              <a:off x="7180132" y="2253210"/>
              <a:ext cx="14346" cy="14289"/>
            </a:xfrm>
            <a:custGeom>
              <a:avLst/>
              <a:gdLst/>
              <a:ahLst/>
              <a:cxnLst/>
              <a:rect l="l" t="t" r="r" b="b"/>
              <a:pathLst>
                <a:path w="499" h="497" extrusionOk="0">
                  <a:moveTo>
                    <a:pt x="207" y="1"/>
                  </a:moveTo>
                  <a:cubicBezTo>
                    <a:pt x="137" y="100"/>
                    <a:pt x="70" y="191"/>
                    <a:pt x="1" y="289"/>
                  </a:cubicBezTo>
                  <a:cubicBezTo>
                    <a:pt x="102" y="361"/>
                    <a:pt x="192" y="426"/>
                    <a:pt x="290" y="497"/>
                  </a:cubicBezTo>
                  <a:cubicBezTo>
                    <a:pt x="363" y="399"/>
                    <a:pt x="426" y="308"/>
                    <a:pt x="499" y="207"/>
                  </a:cubicBezTo>
                  <a:cubicBezTo>
                    <a:pt x="401" y="138"/>
                    <a:pt x="310" y="72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99"/>
            <p:cNvSpPr/>
            <p:nvPr/>
          </p:nvSpPr>
          <p:spPr>
            <a:xfrm>
              <a:off x="7098884" y="2254964"/>
              <a:ext cx="12564" cy="12449"/>
            </a:xfrm>
            <a:custGeom>
              <a:avLst/>
              <a:gdLst/>
              <a:ahLst/>
              <a:cxnLst/>
              <a:rect l="l" t="t" r="r" b="b"/>
              <a:pathLst>
                <a:path w="437" h="433" extrusionOk="0">
                  <a:moveTo>
                    <a:pt x="94" y="0"/>
                  </a:moveTo>
                  <a:cubicBezTo>
                    <a:pt x="62" y="115"/>
                    <a:pt x="33" y="220"/>
                    <a:pt x="0" y="342"/>
                  </a:cubicBezTo>
                  <a:cubicBezTo>
                    <a:pt x="121" y="376"/>
                    <a:pt x="228" y="403"/>
                    <a:pt x="346" y="433"/>
                  </a:cubicBezTo>
                  <a:cubicBezTo>
                    <a:pt x="377" y="315"/>
                    <a:pt x="406" y="205"/>
                    <a:pt x="436" y="91"/>
                  </a:cubicBezTo>
                  <a:cubicBezTo>
                    <a:pt x="316" y="59"/>
                    <a:pt x="211" y="3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99"/>
            <p:cNvSpPr/>
            <p:nvPr/>
          </p:nvSpPr>
          <p:spPr>
            <a:xfrm>
              <a:off x="7174842" y="2162906"/>
              <a:ext cx="14346" cy="14404"/>
            </a:xfrm>
            <a:custGeom>
              <a:avLst/>
              <a:gdLst/>
              <a:ahLst/>
              <a:cxnLst/>
              <a:rect l="l" t="t" r="r" b="b"/>
              <a:pathLst>
                <a:path w="499" h="501" extrusionOk="0">
                  <a:moveTo>
                    <a:pt x="284" y="0"/>
                  </a:moveTo>
                  <a:cubicBezTo>
                    <a:pt x="188" y="74"/>
                    <a:pt x="97" y="142"/>
                    <a:pt x="1" y="216"/>
                  </a:cubicBezTo>
                  <a:cubicBezTo>
                    <a:pt x="75" y="315"/>
                    <a:pt x="143" y="406"/>
                    <a:pt x="215" y="501"/>
                  </a:cubicBezTo>
                  <a:cubicBezTo>
                    <a:pt x="313" y="427"/>
                    <a:pt x="404" y="359"/>
                    <a:pt x="499" y="285"/>
                  </a:cubicBezTo>
                  <a:cubicBezTo>
                    <a:pt x="423" y="187"/>
                    <a:pt x="358" y="97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99"/>
            <p:cNvSpPr/>
            <p:nvPr/>
          </p:nvSpPr>
          <p:spPr>
            <a:xfrm>
              <a:off x="7082065" y="2174176"/>
              <a:ext cx="21706" cy="25386"/>
            </a:xfrm>
            <a:custGeom>
              <a:avLst/>
              <a:gdLst/>
              <a:ahLst/>
              <a:cxnLst/>
              <a:rect l="l" t="t" r="r" b="b"/>
              <a:pathLst>
                <a:path w="755" h="883" extrusionOk="0">
                  <a:moveTo>
                    <a:pt x="294" y="0"/>
                  </a:moveTo>
                  <a:cubicBezTo>
                    <a:pt x="189" y="73"/>
                    <a:pt x="98" y="134"/>
                    <a:pt x="0" y="201"/>
                  </a:cubicBezTo>
                  <a:cubicBezTo>
                    <a:pt x="155" y="430"/>
                    <a:pt x="303" y="653"/>
                    <a:pt x="459" y="883"/>
                  </a:cubicBezTo>
                  <a:cubicBezTo>
                    <a:pt x="558" y="818"/>
                    <a:pt x="649" y="754"/>
                    <a:pt x="754" y="685"/>
                  </a:cubicBezTo>
                  <a:cubicBezTo>
                    <a:pt x="599" y="451"/>
                    <a:pt x="448" y="226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99"/>
            <p:cNvSpPr/>
            <p:nvPr/>
          </p:nvSpPr>
          <p:spPr>
            <a:xfrm>
              <a:off x="7070565" y="2157156"/>
              <a:ext cx="14260" cy="14174"/>
            </a:xfrm>
            <a:custGeom>
              <a:avLst/>
              <a:gdLst/>
              <a:ahLst/>
              <a:cxnLst/>
              <a:rect l="l" t="t" r="r" b="b"/>
              <a:pathLst>
                <a:path w="496" h="493" extrusionOk="0">
                  <a:moveTo>
                    <a:pt x="298" y="1"/>
                  </a:moveTo>
                  <a:cubicBezTo>
                    <a:pt x="193" y="70"/>
                    <a:pt x="100" y="132"/>
                    <a:pt x="0" y="199"/>
                  </a:cubicBezTo>
                  <a:cubicBezTo>
                    <a:pt x="71" y="301"/>
                    <a:pt x="133" y="393"/>
                    <a:pt x="201" y="493"/>
                  </a:cubicBezTo>
                  <a:cubicBezTo>
                    <a:pt x="301" y="425"/>
                    <a:pt x="396" y="363"/>
                    <a:pt x="495" y="295"/>
                  </a:cubicBezTo>
                  <a:cubicBezTo>
                    <a:pt x="427" y="192"/>
                    <a:pt x="365" y="100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0" name="Google Shape;1800;p99"/>
          <p:cNvGrpSpPr/>
          <p:nvPr/>
        </p:nvGrpSpPr>
        <p:grpSpPr>
          <a:xfrm>
            <a:off x="868114" y="3274043"/>
            <a:ext cx="269330" cy="349456"/>
            <a:chOff x="3361979" y="2115268"/>
            <a:chExt cx="269330" cy="349456"/>
          </a:xfrm>
        </p:grpSpPr>
        <p:sp>
          <p:nvSpPr>
            <p:cNvPr id="1801" name="Google Shape;1801;p99"/>
            <p:cNvSpPr/>
            <p:nvPr/>
          </p:nvSpPr>
          <p:spPr>
            <a:xfrm>
              <a:off x="3361979" y="2115268"/>
              <a:ext cx="269330" cy="349456"/>
            </a:xfrm>
            <a:custGeom>
              <a:avLst/>
              <a:gdLst/>
              <a:ahLst/>
              <a:cxnLst/>
              <a:rect l="l" t="t" r="r" b="b"/>
              <a:pathLst>
                <a:path w="9368" h="12155" extrusionOk="0">
                  <a:moveTo>
                    <a:pt x="7495" y="364"/>
                  </a:moveTo>
                  <a:cubicBezTo>
                    <a:pt x="7304" y="824"/>
                    <a:pt x="7118" y="1275"/>
                    <a:pt x="6927" y="1735"/>
                  </a:cubicBezTo>
                  <a:cubicBezTo>
                    <a:pt x="5559" y="1280"/>
                    <a:pt x="4200" y="830"/>
                    <a:pt x="2839" y="380"/>
                  </a:cubicBezTo>
                  <a:cubicBezTo>
                    <a:pt x="2839" y="373"/>
                    <a:pt x="2842" y="370"/>
                    <a:pt x="2842" y="364"/>
                  </a:cubicBezTo>
                  <a:close/>
                  <a:moveTo>
                    <a:pt x="1600" y="515"/>
                  </a:moveTo>
                  <a:cubicBezTo>
                    <a:pt x="1606" y="526"/>
                    <a:pt x="1621" y="547"/>
                    <a:pt x="1630" y="570"/>
                  </a:cubicBezTo>
                  <a:cubicBezTo>
                    <a:pt x="1803" y="990"/>
                    <a:pt x="1972" y="1411"/>
                    <a:pt x="2153" y="1827"/>
                  </a:cubicBezTo>
                  <a:cubicBezTo>
                    <a:pt x="2210" y="1956"/>
                    <a:pt x="2105" y="1983"/>
                    <a:pt x="2055" y="2048"/>
                  </a:cubicBezTo>
                  <a:cubicBezTo>
                    <a:pt x="2026" y="2086"/>
                    <a:pt x="1997" y="2110"/>
                    <a:pt x="1956" y="2110"/>
                  </a:cubicBezTo>
                  <a:cubicBezTo>
                    <a:pt x="1936" y="2110"/>
                    <a:pt x="1913" y="2105"/>
                    <a:pt x="1886" y="2093"/>
                  </a:cubicBezTo>
                  <a:cubicBezTo>
                    <a:pt x="1477" y="1916"/>
                    <a:pt x="1064" y="1751"/>
                    <a:pt x="651" y="1579"/>
                  </a:cubicBezTo>
                  <a:cubicBezTo>
                    <a:pt x="622" y="1567"/>
                    <a:pt x="595" y="1551"/>
                    <a:pt x="574" y="1542"/>
                  </a:cubicBezTo>
                  <a:cubicBezTo>
                    <a:pt x="915" y="1202"/>
                    <a:pt x="1256" y="861"/>
                    <a:pt x="1600" y="515"/>
                  </a:cubicBezTo>
                  <a:close/>
                  <a:moveTo>
                    <a:pt x="7823" y="503"/>
                  </a:moveTo>
                  <a:cubicBezTo>
                    <a:pt x="8174" y="855"/>
                    <a:pt x="8515" y="1194"/>
                    <a:pt x="8868" y="1544"/>
                  </a:cubicBezTo>
                  <a:lnTo>
                    <a:pt x="8443" y="1720"/>
                  </a:lnTo>
                  <a:cubicBezTo>
                    <a:pt x="8139" y="1844"/>
                    <a:pt x="7836" y="1969"/>
                    <a:pt x="7535" y="2097"/>
                  </a:cubicBezTo>
                  <a:cubicBezTo>
                    <a:pt x="7512" y="2107"/>
                    <a:pt x="7492" y="2112"/>
                    <a:pt x="7474" y="2112"/>
                  </a:cubicBezTo>
                  <a:cubicBezTo>
                    <a:pt x="7444" y="2112"/>
                    <a:pt x="7419" y="2098"/>
                    <a:pt x="7390" y="2069"/>
                  </a:cubicBezTo>
                  <a:cubicBezTo>
                    <a:pt x="7239" y="1918"/>
                    <a:pt x="7236" y="1919"/>
                    <a:pt x="7319" y="1722"/>
                  </a:cubicBezTo>
                  <a:cubicBezTo>
                    <a:pt x="7488" y="1316"/>
                    <a:pt x="7654" y="910"/>
                    <a:pt x="7823" y="503"/>
                  </a:cubicBezTo>
                  <a:close/>
                  <a:moveTo>
                    <a:pt x="1975" y="469"/>
                  </a:moveTo>
                  <a:cubicBezTo>
                    <a:pt x="3284" y="901"/>
                    <a:pt x="4574" y="1330"/>
                    <a:pt x="5863" y="1758"/>
                  </a:cubicBezTo>
                  <a:cubicBezTo>
                    <a:pt x="5860" y="1766"/>
                    <a:pt x="5859" y="1773"/>
                    <a:pt x="5856" y="1781"/>
                  </a:cubicBezTo>
                  <a:cubicBezTo>
                    <a:pt x="5539" y="1781"/>
                    <a:pt x="5225" y="1781"/>
                    <a:pt x="4898" y="1782"/>
                  </a:cubicBezTo>
                  <a:lnTo>
                    <a:pt x="4898" y="2137"/>
                  </a:lnTo>
                  <a:lnTo>
                    <a:pt x="5028" y="2137"/>
                  </a:lnTo>
                  <a:cubicBezTo>
                    <a:pt x="5634" y="2137"/>
                    <a:pt x="6239" y="2137"/>
                    <a:pt x="6844" y="2134"/>
                  </a:cubicBezTo>
                  <a:cubicBezTo>
                    <a:pt x="6921" y="2134"/>
                    <a:pt x="6971" y="2162"/>
                    <a:pt x="7031" y="2209"/>
                  </a:cubicBezTo>
                  <a:cubicBezTo>
                    <a:pt x="7192" y="2336"/>
                    <a:pt x="7241" y="2487"/>
                    <a:pt x="7234" y="2690"/>
                  </a:cubicBezTo>
                  <a:cubicBezTo>
                    <a:pt x="7219" y="3220"/>
                    <a:pt x="7228" y="3751"/>
                    <a:pt x="7228" y="4289"/>
                  </a:cubicBezTo>
                  <a:lnTo>
                    <a:pt x="7584" y="4289"/>
                  </a:lnTo>
                  <a:lnTo>
                    <a:pt x="7584" y="4162"/>
                  </a:lnTo>
                  <a:lnTo>
                    <a:pt x="7584" y="2560"/>
                  </a:lnTo>
                  <a:cubicBezTo>
                    <a:pt x="7584" y="2506"/>
                    <a:pt x="7583" y="2458"/>
                    <a:pt x="7652" y="2431"/>
                  </a:cubicBezTo>
                  <a:cubicBezTo>
                    <a:pt x="8078" y="2259"/>
                    <a:pt x="8500" y="2081"/>
                    <a:pt x="8942" y="1898"/>
                  </a:cubicBezTo>
                  <a:lnTo>
                    <a:pt x="8942" y="1898"/>
                  </a:lnTo>
                  <a:cubicBezTo>
                    <a:pt x="8494" y="3963"/>
                    <a:pt x="8050" y="6014"/>
                    <a:pt x="7606" y="8064"/>
                  </a:cubicBezTo>
                  <a:cubicBezTo>
                    <a:pt x="7600" y="8061"/>
                    <a:pt x="7592" y="8061"/>
                    <a:pt x="7584" y="8060"/>
                  </a:cubicBezTo>
                  <a:lnTo>
                    <a:pt x="7584" y="4663"/>
                  </a:lnTo>
                  <a:lnTo>
                    <a:pt x="7230" y="4663"/>
                  </a:lnTo>
                  <a:lnTo>
                    <a:pt x="7230" y="4794"/>
                  </a:lnTo>
                  <a:cubicBezTo>
                    <a:pt x="7230" y="6401"/>
                    <a:pt x="7230" y="8007"/>
                    <a:pt x="7233" y="9613"/>
                  </a:cubicBezTo>
                  <a:cubicBezTo>
                    <a:pt x="7233" y="9702"/>
                    <a:pt x="7204" y="9763"/>
                    <a:pt x="7147" y="9832"/>
                  </a:cubicBezTo>
                  <a:cubicBezTo>
                    <a:pt x="7029" y="9979"/>
                    <a:pt x="6890" y="10022"/>
                    <a:pt x="6705" y="10022"/>
                  </a:cubicBezTo>
                  <a:cubicBezTo>
                    <a:pt x="6699" y="10022"/>
                    <a:pt x="6692" y="10022"/>
                    <a:pt x="6685" y="10022"/>
                  </a:cubicBezTo>
                  <a:cubicBezTo>
                    <a:pt x="6104" y="10019"/>
                    <a:pt x="5523" y="10018"/>
                    <a:pt x="4942" y="10018"/>
                  </a:cubicBezTo>
                  <a:cubicBezTo>
                    <a:pt x="4158" y="10018"/>
                    <a:pt x="3374" y="10020"/>
                    <a:pt x="2590" y="10020"/>
                  </a:cubicBezTo>
                  <a:cubicBezTo>
                    <a:pt x="2505" y="10020"/>
                    <a:pt x="2449" y="9989"/>
                    <a:pt x="2384" y="9936"/>
                  </a:cubicBezTo>
                  <a:cubicBezTo>
                    <a:pt x="2233" y="9814"/>
                    <a:pt x="2185" y="9668"/>
                    <a:pt x="2191" y="9474"/>
                  </a:cubicBezTo>
                  <a:cubicBezTo>
                    <a:pt x="2206" y="8941"/>
                    <a:pt x="2197" y="8407"/>
                    <a:pt x="2197" y="7864"/>
                  </a:cubicBezTo>
                  <a:lnTo>
                    <a:pt x="1841" y="7864"/>
                  </a:lnTo>
                  <a:lnTo>
                    <a:pt x="1841" y="7992"/>
                  </a:lnTo>
                  <a:cubicBezTo>
                    <a:pt x="1841" y="8526"/>
                    <a:pt x="1842" y="9061"/>
                    <a:pt x="1838" y="9595"/>
                  </a:cubicBezTo>
                  <a:cubicBezTo>
                    <a:pt x="1838" y="9636"/>
                    <a:pt x="1814" y="9702"/>
                    <a:pt x="1782" y="9716"/>
                  </a:cubicBezTo>
                  <a:cubicBezTo>
                    <a:pt x="1357" y="9897"/>
                    <a:pt x="930" y="10072"/>
                    <a:pt x="483" y="10256"/>
                  </a:cubicBezTo>
                  <a:cubicBezTo>
                    <a:pt x="930" y="8194"/>
                    <a:pt x="1373" y="6144"/>
                    <a:pt x="1818" y="4097"/>
                  </a:cubicBezTo>
                  <a:cubicBezTo>
                    <a:pt x="1824" y="4099"/>
                    <a:pt x="1830" y="4099"/>
                    <a:pt x="1836" y="4099"/>
                  </a:cubicBezTo>
                  <a:lnTo>
                    <a:pt x="1836" y="7494"/>
                  </a:lnTo>
                  <a:lnTo>
                    <a:pt x="2197" y="7494"/>
                  </a:lnTo>
                  <a:lnTo>
                    <a:pt x="2197" y="7360"/>
                  </a:lnTo>
                  <a:cubicBezTo>
                    <a:pt x="2197" y="5754"/>
                    <a:pt x="2197" y="4147"/>
                    <a:pt x="2195" y="2541"/>
                  </a:cubicBezTo>
                  <a:cubicBezTo>
                    <a:pt x="2195" y="2453"/>
                    <a:pt x="2227" y="2393"/>
                    <a:pt x="2281" y="2322"/>
                  </a:cubicBezTo>
                  <a:cubicBezTo>
                    <a:pt x="2401" y="2174"/>
                    <a:pt x="2541" y="2132"/>
                    <a:pt x="2724" y="2132"/>
                  </a:cubicBezTo>
                  <a:cubicBezTo>
                    <a:pt x="2731" y="2132"/>
                    <a:pt x="2738" y="2132"/>
                    <a:pt x="2744" y="2132"/>
                  </a:cubicBezTo>
                  <a:cubicBezTo>
                    <a:pt x="2988" y="2137"/>
                    <a:pt x="3232" y="2139"/>
                    <a:pt x="3476" y="2139"/>
                  </a:cubicBezTo>
                  <a:cubicBezTo>
                    <a:pt x="3781" y="2139"/>
                    <a:pt x="4087" y="2137"/>
                    <a:pt x="4393" y="2137"/>
                  </a:cubicBezTo>
                  <a:lnTo>
                    <a:pt x="4529" y="2137"/>
                  </a:lnTo>
                  <a:lnTo>
                    <a:pt x="4529" y="1781"/>
                  </a:lnTo>
                  <a:lnTo>
                    <a:pt x="4037" y="1781"/>
                  </a:lnTo>
                  <a:cubicBezTo>
                    <a:pt x="3847" y="1781"/>
                    <a:pt x="3657" y="1781"/>
                    <a:pt x="3467" y="1781"/>
                  </a:cubicBezTo>
                  <a:cubicBezTo>
                    <a:pt x="3182" y="1781"/>
                    <a:pt x="2897" y="1780"/>
                    <a:pt x="2612" y="1778"/>
                  </a:cubicBezTo>
                  <a:cubicBezTo>
                    <a:pt x="2574" y="1778"/>
                    <a:pt x="2512" y="1755"/>
                    <a:pt x="2500" y="1728"/>
                  </a:cubicBezTo>
                  <a:cubicBezTo>
                    <a:pt x="2325" y="1318"/>
                    <a:pt x="2156" y="906"/>
                    <a:pt x="1975" y="469"/>
                  </a:cubicBezTo>
                  <a:close/>
                  <a:moveTo>
                    <a:pt x="7477" y="10043"/>
                  </a:moveTo>
                  <a:cubicBezTo>
                    <a:pt x="7496" y="10043"/>
                    <a:pt x="7518" y="10047"/>
                    <a:pt x="7544" y="10058"/>
                  </a:cubicBezTo>
                  <a:cubicBezTo>
                    <a:pt x="7978" y="10250"/>
                    <a:pt x="8419" y="10425"/>
                    <a:pt x="8863" y="10609"/>
                  </a:cubicBezTo>
                  <a:cubicBezTo>
                    <a:pt x="8515" y="10960"/>
                    <a:pt x="8174" y="11301"/>
                    <a:pt x="7824" y="11646"/>
                  </a:cubicBezTo>
                  <a:cubicBezTo>
                    <a:pt x="7808" y="11607"/>
                    <a:pt x="7788" y="11565"/>
                    <a:pt x="7771" y="11523"/>
                  </a:cubicBezTo>
                  <a:cubicBezTo>
                    <a:pt x="7609" y="11126"/>
                    <a:pt x="7446" y="10726"/>
                    <a:pt x="7274" y="10333"/>
                  </a:cubicBezTo>
                  <a:cubicBezTo>
                    <a:pt x="7233" y="10238"/>
                    <a:pt x="7272" y="10194"/>
                    <a:pt x="7331" y="10144"/>
                  </a:cubicBezTo>
                  <a:cubicBezTo>
                    <a:pt x="7378" y="10102"/>
                    <a:pt x="7409" y="10043"/>
                    <a:pt x="7477" y="10043"/>
                  </a:cubicBezTo>
                  <a:close/>
                  <a:moveTo>
                    <a:pt x="1955" y="10044"/>
                  </a:moveTo>
                  <a:cubicBezTo>
                    <a:pt x="1987" y="10044"/>
                    <a:pt x="2014" y="10058"/>
                    <a:pt x="2046" y="10091"/>
                  </a:cubicBezTo>
                  <a:cubicBezTo>
                    <a:pt x="2188" y="10238"/>
                    <a:pt x="2191" y="10235"/>
                    <a:pt x="2111" y="10428"/>
                  </a:cubicBezTo>
                  <a:cubicBezTo>
                    <a:pt x="1957" y="10796"/>
                    <a:pt x="1805" y="11165"/>
                    <a:pt x="1652" y="11533"/>
                  </a:cubicBezTo>
                  <a:cubicBezTo>
                    <a:pt x="1636" y="11572"/>
                    <a:pt x="1618" y="11610"/>
                    <a:pt x="1601" y="11648"/>
                  </a:cubicBezTo>
                  <a:cubicBezTo>
                    <a:pt x="1254" y="11301"/>
                    <a:pt x="913" y="10962"/>
                    <a:pt x="568" y="10613"/>
                  </a:cubicBezTo>
                  <a:cubicBezTo>
                    <a:pt x="630" y="10586"/>
                    <a:pt x="693" y="10559"/>
                    <a:pt x="756" y="10532"/>
                  </a:cubicBezTo>
                  <a:cubicBezTo>
                    <a:pt x="1132" y="10375"/>
                    <a:pt x="1509" y="10223"/>
                    <a:pt x="1882" y="10063"/>
                  </a:cubicBezTo>
                  <a:cubicBezTo>
                    <a:pt x="1910" y="10051"/>
                    <a:pt x="1933" y="10044"/>
                    <a:pt x="1955" y="10044"/>
                  </a:cubicBezTo>
                  <a:close/>
                  <a:moveTo>
                    <a:pt x="6803" y="10372"/>
                  </a:moveTo>
                  <a:cubicBezTo>
                    <a:pt x="6880" y="10372"/>
                    <a:pt x="6919" y="10390"/>
                    <a:pt x="6949" y="10467"/>
                  </a:cubicBezTo>
                  <a:cubicBezTo>
                    <a:pt x="7109" y="10867"/>
                    <a:pt x="7277" y="11263"/>
                    <a:pt x="7452" y="11684"/>
                  </a:cubicBezTo>
                  <a:cubicBezTo>
                    <a:pt x="6141" y="11250"/>
                    <a:pt x="4859" y="10824"/>
                    <a:pt x="3575" y="10398"/>
                  </a:cubicBezTo>
                  <a:lnTo>
                    <a:pt x="3575" y="10373"/>
                  </a:lnTo>
                  <a:lnTo>
                    <a:pt x="3660" y="10373"/>
                  </a:lnTo>
                  <a:cubicBezTo>
                    <a:pt x="4708" y="10373"/>
                    <a:pt x="5755" y="10373"/>
                    <a:pt x="6803" y="10372"/>
                  </a:cubicBezTo>
                  <a:close/>
                  <a:moveTo>
                    <a:pt x="1695" y="1"/>
                  </a:moveTo>
                  <a:cubicBezTo>
                    <a:pt x="1618" y="1"/>
                    <a:pt x="1563" y="21"/>
                    <a:pt x="1509" y="76"/>
                  </a:cubicBezTo>
                  <a:cubicBezTo>
                    <a:pt x="1052" y="536"/>
                    <a:pt x="592" y="996"/>
                    <a:pt x="132" y="1452"/>
                  </a:cubicBezTo>
                  <a:cubicBezTo>
                    <a:pt x="78" y="1505"/>
                    <a:pt x="54" y="1559"/>
                    <a:pt x="54" y="1637"/>
                  </a:cubicBezTo>
                  <a:cubicBezTo>
                    <a:pt x="57" y="2238"/>
                    <a:pt x="55" y="2840"/>
                    <a:pt x="55" y="3441"/>
                  </a:cubicBezTo>
                  <a:cubicBezTo>
                    <a:pt x="55" y="3479"/>
                    <a:pt x="58" y="3517"/>
                    <a:pt x="61" y="3553"/>
                  </a:cubicBezTo>
                  <a:lnTo>
                    <a:pt x="416" y="3553"/>
                  </a:lnTo>
                  <a:lnTo>
                    <a:pt x="416" y="1871"/>
                  </a:lnTo>
                  <a:cubicBezTo>
                    <a:pt x="886" y="2064"/>
                    <a:pt x="1345" y="2256"/>
                    <a:pt x="1809" y="2447"/>
                  </a:cubicBezTo>
                  <a:cubicBezTo>
                    <a:pt x="1349" y="4571"/>
                    <a:pt x="891" y="6684"/>
                    <a:pt x="432" y="8797"/>
                  </a:cubicBezTo>
                  <a:cubicBezTo>
                    <a:pt x="425" y="8797"/>
                    <a:pt x="416" y="8796"/>
                    <a:pt x="408" y="8796"/>
                  </a:cubicBezTo>
                  <a:lnTo>
                    <a:pt x="408" y="3924"/>
                  </a:lnTo>
                  <a:lnTo>
                    <a:pt x="57" y="3924"/>
                  </a:lnTo>
                  <a:lnTo>
                    <a:pt x="57" y="4069"/>
                  </a:lnTo>
                  <a:lnTo>
                    <a:pt x="57" y="9968"/>
                  </a:lnTo>
                  <a:cubicBezTo>
                    <a:pt x="57" y="10185"/>
                    <a:pt x="1" y="10428"/>
                    <a:pt x="78" y="10613"/>
                  </a:cubicBezTo>
                  <a:cubicBezTo>
                    <a:pt x="159" y="10803"/>
                    <a:pt x="370" y="10937"/>
                    <a:pt x="527" y="11093"/>
                  </a:cubicBezTo>
                  <a:cubicBezTo>
                    <a:pt x="877" y="11447"/>
                    <a:pt x="1227" y="11800"/>
                    <a:pt x="1578" y="12155"/>
                  </a:cubicBezTo>
                  <a:lnTo>
                    <a:pt x="4542" y="12155"/>
                  </a:lnTo>
                  <a:cubicBezTo>
                    <a:pt x="4536" y="12042"/>
                    <a:pt x="4532" y="11928"/>
                    <a:pt x="4524" y="11805"/>
                  </a:cubicBezTo>
                  <a:lnTo>
                    <a:pt x="1922" y="11805"/>
                  </a:lnTo>
                  <a:cubicBezTo>
                    <a:pt x="2115" y="11333"/>
                    <a:pt x="2302" y="10880"/>
                    <a:pt x="2495" y="10417"/>
                  </a:cubicBezTo>
                  <a:cubicBezTo>
                    <a:pt x="3870" y="10873"/>
                    <a:pt x="5233" y="11325"/>
                    <a:pt x="6598" y="11778"/>
                  </a:cubicBezTo>
                  <a:cubicBezTo>
                    <a:pt x="6595" y="11784"/>
                    <a:pt x="6595" y="11791"/>
                    <a:pt x="6593" y="11797"/>
                  </a:cubicBezTo>
                  <a:lnTo>
                    <a:pt x="4897" y="11797"/>
                  </a:lnTo>
                  <a:cubicBezTo>
                    <a:pt x="4889" y="11921"/>
                    <a:pt x="4883" y="12039"/>
                    <a:pt x="4876" y="12155"/>
                  </a:cubicBezTo>
                  <a:lnTo>
                    <a:pt x="7844" y="12155"/>
                  </a:lnTo>
                  <a:cubicBezTo>
                    <a:pt x="7869" y="12126"/>
                    <a:pt x="7895" y="12097"/>
                    <a:pt x="7922" y="12069"/>
                  </a:cubicBezTo>
                  <a:cubicBezTo>
                    <a:pt x="8376" y="11612"/>
                    <a:pt x="8835" y="11158"/>
                    <a:pt x="9287" y="10698"/>
                  </a:cubicBezTo>
                  <a:cubicBezTo>
                    <a:pt x="9328" y="10657"/>
                    <a:pt x="9360" y="10585"/>
                    <a:pt x="9360" y="10526"/>
                  </a:cubicBezTo>
                  <a:cubicBezTo>
                    <a:pt x="9366" y="9921"/>
                    <a:pt x="9363" y="9316"/>
                    <a:pt x="9363" y="8711"/>
                  </a:cubicBezTo>
                  <a:lnTo>
                    <a:pt x="9363" y="8603"/>
                  </a:lnTo>
                  <a:lnTo>
                    <a:pt x="9002" y="8603"/>
                  </a:lnTo>
                  <a:lnTo>
                    <a:pt x="9002" y="10284"/>
                  </a:lnTo>
                  <a:cubicBezTo>
                    <a:pt x="8530" y="10088"/>
                    <a:pt x="8072" y="9898"/>
                    <a:pt x="7612" y="9708"/>
                  </a:cubicBezTo>
                  <a:cubicBezTo>
                    <a:pt x="8073" y="7585"/>
                    <a:pt x="8530" y="5473"/>
                    <a:pt x="8987" y="3364"/>
                  </a:cubicBezTo>
                  <a:cubicBezTo>
                    <a:pt x="8995" y="3366"/>
                    <a:pt x="9005" y="3366"/>
                    <a:pt x="9013" y="3367"/>
                  </a:cubicBezTo>
                  <a:lnTo>
                    <a:pt x="9013" y="8232"/>
                  </a:lnTo>
                  <a:lnTo>
                    <a:pt x="9361" y="8232"/>
                  </a:lnTo>
                  <a:cubicBezTo>
                    <a:pt x="9363" y="8201"/>
                    <a:pt x="9364" y="8177"/>
                    <a:pt x="9364" y="8155"/>
                  </a:cubicBezTo>
                  <a:cubicBezTo>
                    <a:pt x="9367" y="5975"/>
                    <a:pt x="9367" y="3793"/>
                    <a:pt x="9363" y="1615"/>
                  </a:cubicBezTo>
                  <a:cubicBezTo>
                    <a:pt x="9363" y="1564"/>
                    <a:pt x="9331" y="1502"/>
                    <a:pt x="9295" y="1464"/>
                  </a:cubicBezTo>
                  <a:cubicBezTo>
                    <a:pt x="8835" y="999"/>
                    <a:pt x="8373" y="539"/>
                    <a:pt x="7913" y="76"/>
                  </a:cubicBezTo>
                  <a:cubicBezTo>
                    <a:pt x="7859" y="19"/>
                    <a:pt x="7803" y="1"/>
                    <a:pt x="7726" y="1"/>
                  </a:cubicBezTo>
                  <a:cubicBezTo>
                    <a:pt x="6720" y="2"/>
                    <a:pt x="5715" y="2"/>
                    <a:pt x="4710" y="2"/>
                  </a:cubicBezTo>
                  <a:cubicBezTo>
                    <a:pt x="3705" y="2"/>
                    <a:pt x="2700" y="2"/>
                    <a:pt x="1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99"/>
            <p:cNvSpPr/>
            <p:nvPr/>
          </p:nvSpPr>
          <p:spPr>
            <a:xfrm>
              <a:off x="3436298" y="2434249"/>
              <a:ext cx="9919" cy="9746"/>
            </a:xfrm>
            <a:custGeom>
              <a:avLst/>
              <a:gdLst/>
              <a:ahLst/>
              <a:cxnLst/>
              <a:rect l="l" t="t" r="r" b="b"/>
              <a:pathLst>
                <a:path w="345" h="339" extrusionOk="0">
                  <a:moveTo>
                    <a:pt x="1" y="1"/>
                  </a:moveTo>
                  <a:lnTo>
                    <a:pt x="1" y="339"/>
                  </a:lnTo>
                  <a:lnTo>
                    <a:pt x="345" y="339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99"/>
            <p:cNvSpPr/>
            <p:nvPr/>
          </p:nvSpPr>
          <p:spPr>
            <a:xfrm>
              <a:off x="3549573" y="2207526"/>
              <a:ext cx="9832" cy="30331"/>
            </a:xfrm>
            <a:custGeom>
              <a:avLst/>
              <a:gdLst/>
              <a:ahLst/>
              <a:cxnLst/>
              <a:rect l="l" t="t" r="r" b="b"/>
              <a:pathLst>
                <a:path w="342" h="1055" extrusionOk="0">
                  <a:moveTo>
                    <a:pt x="1" y="0"/>
                  </a:moveTo>
                  <a:lnTo>
                    <a:pt x="1" y="1054"/>
                  </a:lnTo>
                  <a:lnTo>
                    <a:pt x="341" y="105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99"/>
            <p:cNvSpPr/>
            <p:nvPr/>
          </p:nvSpPr>
          <p:spPr>
            <a:xfrm>
              <a:off x="3435493" y="2342105"/>
              <a:ext cx="9832" cy="30360"/>
            </a:xfrm>
            <a:custGeom>
              <a:avLst/>
              <a:gdLst/>
              <a:ahLst/>
              <a:cxnLst/>
              <a:rect l="l" t="t" r="r" b="b"/>
              <a:pathLst>
                <a:path w="342" h="1056" extrusionOk="0">
                  <a:moveTo>
                    <a:pt x="0" y="1"/>
                  </a:moveTo>
                  <a:lnTo>
                    <a:pt x="0" y="1055"/>
                  </a:lnTo>
                  <a:lnTo>
                    <a:pt x="341" y="1055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99"/>
            <p:cNvSpPr/>
            <p:nvPr/>
          </p:nvSpPr>
          <p:spPr>
            <a:xfrm>
              <a:off x="3482355" y="2285094"/>
              <a:ext cx="9718" cy="9861"/>
            </a:xfrm>
            <a:custGeom>
              <a:avLst/>
              <a:gdLst/>
              <a:ahLst/>
              <a:cxnLst/>
              <a:rect l="l" t="t" r="r" b="b"/>
              <a:pathLst>
                <a:path w="338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37" y="343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99"/>
            <p:cNvSpPr/>
            <p:nvPr/>
          </p:nvSpPr>
          <p:spPr>
            <a:xfrm>
              <a:off x="3502796" y="2285008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99"/>
            <p:cNvSpPr/>
            <p:nvPr/>
          </p:nvSpPr>
          <p:spPr>
            <a:xfrm>
              <a:off x="3549573" y="2187085"/>
              <a:ext cx="9919" cy="9804"/>
            </a:xfrm>
            <a:custGeom>
              <a:avLst/>
              <a:gdLst/>
              <a:ahLst/>
              <a:cxnLst/>
              <a:rect l="l" t="t" r="r" b="b"/>
              <a:pathLst>
                <a:path w="345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4" y="34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99"/>
            <p:cNvSpPr/>
            <p:nvPr/>
          </p:nvSpPr>
          <p:spPr>
            <a:xfrm>
              <a:off x="3435521" y="2382959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99"/>
            <p:cNvSpPr/>
            <p:nvPr/>
          </p:nvSpPr>
          <p:spPr>
            <a:xfrm>
              <a:off x="3548912" y="2135881"/>
              <a:ext cx="9832" cy="9919"/>
            </a:xfrm>
            <a:custGeom>
              <a:avLst/>
              <a:gdLst/>
              <a:ahLst/>
              <a:cxnLst/>
              <a:rect l="l" t="t" r="r" b="b"/>
              <a:pathLst>
                <a:path w="342" h="345" extrusionOk="0">
                  <a:moveTo>
                    <a:pt x="1" y="0"/>
                  </a:moveTo>
                  <a:lnTo>
                    <a:pt x="1" y="344"/>
                  </a:lnTo>
                  <a:lnTo>
                    <a:pt x="342" y="344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99"/>
          <p:cNvSpPr txBox="1"/>
          <p:nvPr/>
        </p:nvSpPr>
        <p:spPr>
          <a:xfrm flipH="1">
            <a:off x="1337860" y="3174642"/>
            <a:ext cx="1985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Mercurio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811" name="Google Shape;1811;p99"/>
          <p:cNvSpPr txBox="1"/>
          <p:nvPr/>
        </p:nvSpPr>
        <p:spPr>
          <a:xfrm flipH="1">
            <a:off x="1337859" y="3467128"/>
            <a:ext cx="19857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Mercurio es el planeta más cercano al Sol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812" name="Google Shape;1812;p99"/>
          <p:cNvSpPr/>
          <p:nvPr/>
        </p:nvSpPr>
        <p:spPr>
          <a:xfrm>
            <a:off x="5999834" y="1814429"/>
            <a:ext cx="578803" cy="624164"/>
          </a:xfrm>
          <a:custGeom>
            <a:avLst/>
            <a:gdLst/>
            <a:ahLst/>
            <a:cxnLst/>
            <a:rect l="l" t="t" r="r" b="b"/>
            <a:pathLst>
              <a:path w="9302" h="10031" extrusionOk="0">
                <a:moveTo>
                  <a:pt x="2766" y="0"/>
                </a:moveTo>
                <a:cubicBezTo>
                  <a:pt x="2766" y="92"/>
                  <a:pt x="2766" y="183"/>
                  <a:pt x="2766" y="244"/>
                </a:cubicBezTo>
                <a:cubicBezTo>
                  <a:pt x="2766" y="365"/>
                  <a:pt x="2797" y="456"/>
                  <a:pt x="2797" y="548"/>
                </a:cubicBezTo>
                <a:lnTo>
                  <a:pt x="2797" y="608"/>
                </a:lnTo>
                <a:lnTo>
                  <a:pt x="2736" y="639"/>
                </a:lnTo>
                <a:cubicBezTo>
                  <a:pt x="1946" y="730"/>
                  <a:pt x="1094" y="791"/>
                  <a:pt x="152" y="791"/>
                </a:cubicBezTo>
                <a:lnTo>
                  <a:pt x="0" y="1064"/>
                </a:lnTo>
                <a:lnTo>
                  <a:pt x="487" y="2098"/>
                </a:lnTo>
                <a:lnTo>
                  <a:pt x="639" y="3192"/>
                </a:lnTo>
                <a:cubicBezTo>
                  <a:pt x="760" y="3830"/>
                  <a:pt x="730" y="3891"/>
                  <a:pt x="699" y="3982"/>
                </a:cubicBezTo>
                <a:cubicBezTo>
                  <a:pt x="699" y="4073"/>
                  <a:pt x="669" y="4165"/>
                  <a:pt x="699" y="4499"/>
                </a:cubicBezTo>
                <a:cubicBezTo>
                  <a:pt x="730" y="5259"/>
                  <a:pt x="973" y="5472"/>
                  <a:pt x="973" y="5472"/>
                </a:cubicBezTo>
                <a:lnTo>
                  <a:pt x="1125" y="5593"/>
                </a:lnTo>
                <a:lnTo>
                  <a:pt x="791" y="5593"/>
                </a:lnTo>
                <a:lnTo>
                  <a:pt x="791" y="5624"/>
                </a:lnTo>
                <a:cubicBezTo>
                  <a:pt x="791" y="5806"/>
                  <a:pt x="760" y="5867"/>
                  <a:pt x="699" y="5958"/>
                </a:cubicBezTo>
                <a:cubicBezTo>
                  <a:pt x="669" y="6019"/>
                  <a:pt x="639" y="6049"/>
                  <a:pt x="608" y="6140"/>
                </a:cubicBezTo>
                <a:cubicBezTo>
                  <a:pt x="456" y="6444"/>
                  <a:pt x="517" y="6475"/>
                  <a:pt x="639" y="6596"/>
                </a:cubicBezTo>
                <a:cubicBezTo>
                  <a:pt x="699" y="6657"/>
                  <a:pt x="821" y="6718"/>
                  <a:pt x="912" y="6870"/>
                </a:cubicBezTo>
                <a:cubicBezTo>
                  <a:pt x="1125" y="7143"/>
                  <a:pt x="1094" y="7660"/>
                  <a:pt x="1094" y="8116"/>
                </a:cubicBezTo>
                <a:cubicBezTo>
                  <a:pt x="1064" y="8298"/>
                  <a:pt x="1064" y="8481"/>
                  <a:pt x="1094" y="8633"/>
                </a:cubicBezTo>
                <a:cubicBezTo>
                  <a:pt x="1125" y="9058"/>
                  <a:pt x="1125" y="9605"/>
                  <a:pt x="1125" y="10001"/>
                </a:cubicBezTo>
                <a:lnTo>
                  <a:pt x="7569" y="10031"/>
                </a:lnTo>
                <a:lnTo>
                  <a:pt x="7690" y="10031"/>
                </a:lnTo>
                <a:cubicBezTo>
                  <a:pt x="7690" y="9818"/>
                  <a:pt x="7660" y="9514"/>
                  <a:pt x="7569" y="9332"/>
                </a:cubicBezTo>
                <a:cubicBezTo>
                  <a:pt x="7478" y="9089"/>
                  <a:pt x="7295" y="8937"/>
                  <a:pt x="7113" y="8906"/>
                </a:cubicBezTo>
                <a:lnTo>
                  <a:pt x="7022" y="8876"/>
                </a:lnTo>
                <a:cubicBezTo>
                  <a:pt x="6961" y="8876"/>
                  <a:pt x="6870" y="8876"/>
                  <a:pt x="6809" y="8815"/>
                </a:cubicBezTo>
                <a:cubicBezTo>
                  <a:pt x="6718" y="8785"/>
                  <a:pt x="6657" y="8694"/>
                  <a:pt x="6596" y="8633"/>
                </a:cubicBezTo>
                <a:cubicBezTo>
                  <a:pt x="6444" y="8390"/>
                  <a:pt x="6323" y="8146"/>
                  <a:pt x="6231" y="7873"/>
                </a:cubicBezTo>
                <a:cubicBezTo>
                  <a:pt x="6208" y="7877"/>
                  <a:pt x="6184" y="7879"/>
                  <a:pt x="6161" y="7879"/>
                </a:cubicBezTo>
                <a:cubicBezTo>
                  <a:pt x="6003" y="7879"/>
                  <a:pt x="5855" y="7792"/>
                  <a:pt x="5775" y="7660"/>
                </a:cubicBezTo>
                <a:cubicBezTo>
                  <a:pt x="5684" y="7478"/>
                  <a:pt x="5684" y="7295"/>
                  <a:pt x="5654" y="7143"/>
                </a:cubicBezTo>
                <a:cubicBezTo>
                  <a:pt x="5654" y="6779"/>
                  <a:pt x="5623" y="6323"/>
                  <a:pt x="5836" y="5958"/>
                </a:cubicBezTo>
                <a:cubicBezTo>
                  <a:pt x="5867" y="5897"/>
                  <a:pt x="5927" y="5806"/>
                  <a:pt x="5988" y="5745"/>
                </a:cubicBezTo>
                <a:cubicBezTo>
                  <a:pt x="6110" y="5563"/>
                  <a:pt x="6231" y="5380"/>
                  <a:pt x="6201" y="5198"/>
                </a:cubicBezTo>
                <a:lnTo>
                  <a:pt x="6171" y="5107"/>
                </a:lnTo>
                <a:cubicBezTo>
                  <a:pt x="6140" y="4985"/>
                  <a:pt x="6079" y="4833"/>
                  <a:pt x="6231" y="4742"/>
                </a:cubicBezTo>
                <a:cubicBezTo>
                  <a:pt x="6252" y="4732"/>
                  <a:pt x="6275" y="4729"/>
                  <a:pt x="6300" y="4729"/>
                </a:cubicBezTo>
                <a:cubicBezTo>
                  <a:pt x="6350" y="4729"/>
                  <a:pt x="6404" y="4742"/>
                  <a:pt x="6444" y="4742"/>
                </a:cubicBezTo>
                <a:lnTo>
                  <a:pt x="6475" y="4742"/>
                </a:lnTo>
                <a:cubicBezTo>
                  <a:pt x="6505" y="4773"/>
                  <a:pt x="6566" y="4773"/>
                  <a:pt x="6596" y="4773"/>
                </a:cubicBezTo>
                <a:lnTo>
                  <a:pt x="6626" y="4742"/>
                </a:lnTo>
                <a:lnTo>
                  <a:pt x="6718" y="4742"/>
                </a:lnTo>
                <a:lnTo>
                  <a:pt x="6748" y="4712"/>
                </a:lnTo>
                <a:lnTo>
                  <a:pt x="6809" y="4681"/>
                </a:lnTo>
                <a:lnTo>
                  <a:pt x="6870" y="4651"/>
                </a:lnTo>
                <a:lnTo>
                  <a:pt x="6930" y="4621"/>
                </a:lnTo>
                <a:lnTo>
                  <a:pt x="6961" y="4590"/>
                </a:lnTo>
                <a:lnTo>
                  <a:pt x="6991" y="4529"/>
                </a:lnTo>
                <a:lnTo>
                  <a:pt x="7022" y="4499"/>
                </a:lnTo>
                <a:lnTo>
                  <a:pt x="7082" y="4438"/>
                </a:lnTo>
                <a:lnTo>
                  <a:pt x="7082" y="4408"/>
                </a:lnTo>
                <a:lnTo>
                  <a:pt x="7143" y="4347"/>
                </a:lnTo>
                <a:lnTo>
                  <a:pt x="7143" y="4317"/>
                </a:lnTo>
                <a:cubicBezTo>
                  <a:pt x="6959" y="4408"/>
                  <a:pt x="6741" y="4500"/>
                  <a:pt x="6579" y="4500"/>
                </a:cubicBezTo>
                <a:cubicBezTo>
                  <a:pt x="6527" y="4500"/>
                  <a:pt x="6481" y="4491"/>
                  <a:pt x="6444" y="4469"/>
                </a:cubicBezTo>
                <a:cubicBezTo>
                  <a:pt x="6383" y="4377"/>
                  <a:pt x="6353" y="4256"/>
                  <a:pt x="6383" y="4073"/>
                </a:cubicBezTo>
                <a:cubicBezTo>
                  <a:pt x="6444" y="3769"/>
                  <a:pt x="6961" y="3374"/>
                  <a:pt x="7538" y="2979"/>
                </a:cubicBezTo>
                <a:cubicBezTo>
                  <a:pt x="7660" y="2888"/>
                  <a:pt x="7782" y="2797"/>
                  <a:pt x="7842" y="2766"/>
                </a:cubicBezTo>
                <a:cubicBezTo>
                  <a:pt x="7964" y="2645"/>
                  <a:pt x="8146" y="2554"/>
                  <a:pt x="8359" y="2462"/>
                </a:cubicBezTo>
                <a:cubicBezTo>
                  <a:pt x="8785" y="2219"/>
                  <a:pt x="9301" y="1946"/>
                  <a:pt x="9241" y="1642"/>
                </a:cubicBezTo>
                <a:cubicBezTo>
                  <a:pt x="9159" y="1634"/>
                  <a:pt x="9078" y="1630"/>
                  <a:pt x="8996" y="1630"/>
                </a:cubicBezTo>
                <a:cubicBezTo>
                  <a:pt x="8774" y="1630"/>
                  <a:pt x="8551" y="1658"/>
                  <a:pt x="8329" y="1703"/>
                </a:cubicBezTo>
                <a:cubicBezTo>
                  <a:pt x="8070" y="1721"/>
                  <a:pt x="7800" y="1751"/>
                  <a:pt x="7533" y="1751"/>
                </a:cubicBezTo>
                <a:cubicBezTo>
                  <a:pt x="7360" y="1751"/>
                  <a:pt x="7189" y="1738"/>
                  <a:pt x="7022" y="1703"/>
                </a:cubicBezTo>
                <a:cubicBezTo>
                  <a:pt x="6718" y="1611"/>
                  <a:pt x="6566" y="1490"/>
                  <a:pt x="6414" y="1338"/>
                </a:cubicBezTo>
                <a:cubicBezTo>
                  <a:pt x="6353" y="1277"/>
                  <a:pt x="6262" y="1186"/>
                  <a:pt x="6171" y="1125"/>
                </a:cubicBezTo>
                <a:cubicBezTo>
                  <a:pt x="6024" y="1020"/>
                  <a:pt x="5964" y="988"/>
                  <a:pt x="5900" y="988"/>
                </a:cubicBezTo>
                <a:cubicBezTo>
                  <a:pt x="5872" y="988"/>
                  <a:pt x="5843" y="994"/>
                  <a:pt x="5806" y="1003"/>
                </a:cubicBezTo>
                <a:lnTo>
                  <a:pt x="5471" y="1003"/>
                </a:lnTo>
                <a:cubicBezTo>
                  <a:pt x="5228" y="1003"/>
                  <a:pt x="5076" y="973"/>
                  <a:pt x="4924" y="912"/>
                </a:cubicBezTo>
                <a:cubicBezTo>
                  <a:pt x="4833" y="882"/>
                  <a:pt x="4772" y="851"/>
                  <a:pt x="4681" y="821"/>
                </a:cubicBezTo>
                <a:cubicBezTo>
                  <a:pt x="4641" y="811"/>
                  <a:pt x="4593" y="808"/>
                  <a:pt x="4543" y="808"/>
                </a:cubicBezTo>
                <a:cubicBezTo>
                  <a:pt x="4441" y="808"/>
                  <a:pt x="4327" y="821"/>
                  <a:pt x="4225" y="821"/>
                </a:cubicBezTo>
                <a:cubicBezTo>
                  <a:pt x="4012" y="821"/>
                  <a:pt x="3800" y="821"/>
                  <a:pt x="3648" y="760"/>
                </a:cubicBezTo>
                <a:cubicBezTo>
                  <a:pt x="3405" y="669"/>
                  <a:pt x="3131" y="365"/>
                  <a:pt x="2857" y="122"/>
                </a:cubicBezTo>
                <a:cubicBezTo>
                  <a:pt x="2827" y="61"/>
                  <a:pt x="2797" y="31"/>
                  <a:pt x="27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9"/>
          <p:cNvSpPr/>
          <p:nvPr/>
        </p:nvSpPr>
        <p:spPr>
          <a:xfrm>
            <a:off x="3769910" y="1861720"/>
            <a:ext cx="684707" cy="573140"/>
          </a:xfrm>
          <a:custGeom>
            <a:avLst/>
            <a:gdLst/>
            <a:ahLst/>
            <a:cxnLst/>
            <a:rect l="l" t="t" r="r" b="b"/>
            <a:pathLst>
              <a:path w="11004" h="9211" extrusionOk="0">
                <a:moveTo>
                  <a:pt x="1490" y="0"/>
                </a:moveTo>
                <a:cubicBezTo>
                  <a:pt x="1520" y="61"/>
                  <a:pt x="1520" y="152"/>
                  <a:pt x="1551" y="213"/>
                </a:cubicBezTo>
                <a:cubicBezTo>
                  <a:pt x="1581" y="274"/>
                  <a:pt x="1581" y="365"/>
                  <a:pt x="1612" y="426"/>
                </a:cubicBezTo>
                <a:cubicBezTo>
                  <a:pt x="1794" y="1003"/>
                  <a:pt x="1855" y="1520"/>
                  <a:pt x="1581" y="2158"/>
                </a:cubicBezTo>
                <a:cubicBezTo>
                  <a:pt x="1520" y="2310"/>
                  <a:pt x="1399" y="2462"/>
                  <a:pt x="1277" y="2614"/>
                </a:cubicBezTo>
                <a:cubicBezTo>
                  <a:pt x="1156" y="2766"/>
                  <a:pt x="1034" y="2918"/>
                  <a:pt x="973" y="3070"/>
                </a:cubicBezTo>
                <a:cubicBezTo>
                  <a:pt x="943" y="3192"/>
                  <a:pt x="973" y="3283"/>
                  <a:pt x="1004" y="3405"/>
                </a:cubicBezTo>
                <a:cubicBezTo>
                  <a:pt x="1034" y="3465"/>
                  <a:pt x="1065" y="3557"/>
                  <a:pt x="1065" y="3648"/>
                </a:cubicBezTo>
                <a:cubicBezTo>
                  <a:pt x="1156" y="4043"/>
                  <a:pt x="1065" y="4347"/>
                  <a:pt x="943" y="4742"/>
                </a:cubicBezTo>
                <a:lnTo>
                  <a:pt x="882" y="4894"/>
                </a:lnTo>
                <a:cubicBezTo>
                  <a:pt x="669" y="5563"/>
                  <a:pt x="517" y="6140"/>
                  <a:pt x="365" y="6870"/>
                </a:cubicBezTo>
                <a:cubicBezTo>
                  <a:pt x="305" y="7143"/>
                  <a:pt x="183" y="7386"/>
                  <a:pt x="1" y="7660"/>
                </a:cubicBezTo>
                <a:lnTo>
                  <a:pt x="122" y="7690"/>
                </a:lnTo>
                <a:cubicBezTo>
                  <a:pt x="183" y="7721"/>
                  <a:pt x="244" y="7751"/>
                  <a:pt x="305" y="7751"/>
                </a:cubicBezTo>
                <a:cubicBezTo>
                  <a:pt x="335" y="7782"/>
                  <a:pt x="396" y="7782"/>
                  <a:pt x="457" y="7812"/>
                </a:cubicBezTo>
                <a:cubicBezTo>
                  <a:pt x="517" y="7812"/>
                  <a:pt x="578" y="7842"/>
                  <a:pt x="639" y="7842"/>
                </a:cubicBezTo>
                <a:cubicBezTo>
                  <a:pt x="700" y="7873"/>
                  <a:pt x="761" y="7873"/>
                  <a:pt x="791" y="7903"/>
                </a:cubicBezTo>
                <a:cubicBezTo>
                  <a:pt x="852" y="7903"/>
                  <a:pt x="913" y="7934"/>
                  <a:pt x="973" y="7934"/>
                </a:cubicBezTo>
                <a:cubicBezTo>
                  <a:pt x="1034" y="7964"/>
                  <a:pt x="1095" y="7964"/>
                  <a:pt x="1156" y="7994"/>
                </a:cubicBezTo>
                <a:cubicBezTo>
                  <a:pt x="1217" y="7994"/>
                  <a:pt x="1277" y="8025"/>
                  <a:pt x="1308" y="8025"/>
                </a:cubicBezTo>
                <a:cubicBezTo>
                  <a:pt x="1368" y="8055"/>
                  <a:pt x="1429" y="8055"/>
                  <a:pt x="1490" y="8055"/>
                </a:cubicBezTo>
                <a:cubicBezTo>
                  <a:pt x="1551" y="8086"/>
                  <a:pt x="1612" y="8086"/>
                  <a:pt x="1672" y="8086"/>
                </a:cubicBezTo>
                <a:cubicBezTo>
                  <a:pt x="1733" y="8116"/>
                  <a:pt x="1794" y="8116"/>
                  <a:pt x="1855" y="8116"/>
                </a:cubicBezTo>
                <a:cubicBezTo>
                  <a:pt x="1916" y="8146"/>
                  <a:pt x="1946" y="8146"/>
                  <a:pt x="2007" y="8146"/>
                </a:cubicBezTo>
                <a:cubicBezTo>
                  <a:pt x="2068" y="8146"/>
                  <a:pt x="2159" y="8177"/>
                  <a:pt x="2220" y="8177"/>
                </a:cubicBezTo>
                <a:lnTo>
                  <a:pt x="2372" y="8177"/>
                </a:lnTo>
                <a:cubicBezTo>
                  <a:pt x="2463" y="8207"/>
                  <a:pt x="2584" y="8207"/>
                  <a:pt x="2706" y="8207"/>
                </a:cubicBezTo>
                <a:lnTo>
                  <a:pt x="3679" y="8207"/>
                </a:lnTo>
                <a:cubicBezTo>
                  <a:pt x="3922" y="8237"/>
                  <a:pt x="4195" y="8268"/>
                  <a:pt x="4438" y="8329"/>
                </a:cubicBezTo>
                <a:lnTo>
                  <a:pt x="7174" y="8785"/>
                </a:lnTo>
                <a:cubicBezTo>
                  <a:pt x="7539" y="8845"/>
                  <a:pt x="7904" y="8906"/>
                  <a:pt x="8268" y="8997"/>
                </a:cubicBezTo>
                <a:cubicBezTo>
                  <a:pt x="8329" y="9028"/>
                  <a:pt x="8390" y="9028"/>
                  <a:pt x="8451" y="9058"/>
                </a:cubicBezTo>
                <a:lnTo>
                  <a:pt x="8511" y="9089"/>
                </a:lnTo>
                <a:cubicBezTo>
                  <a:pt x="8633" y="9119"/>
                  <a:pt x="8755" y="9180"/>
                  <a:pt x="8876" y="9210"/>
                </a:cubicBezTo>
                <a:lnTo>
                  <a:pt x="9484" y="6839"/>
                </a:lnTo>
                <a:cubicBezTo>
                  <a:pt x="9515" y="6718"/>
                  <a:pt x="9545" y="6596"/>
                  <a:pt x="9606" y="6475"/>
                </a:cubicBezTo>
                <a:cubicBezTo>
                  <a:pt x="9636" y="6414"/>
                  <a:pt x="9667" y="6353"/>
                  <a:pt x="9697" y="6323"/>
                </a:cubicBezTo>
                <a:cubicBezTo>
                  <a:pt x="9758" y="6262"/>
                  <a:pt x="9788" y="6201"/>
                  <a:pt x="9818" y="6110"/>
                </a:cubicBezTo>
                <a:cubicBezTo>
                  <a:pt x="9910" y="5927"/>
                  <a:pt x="9879" y="5684"/>
                  <a:pt x="9879" y="5441"/>
                </a:cubicBezTo>
                <a:cubicBezTo>
                  <a:pt x="9849" y="5289"/>
                  <a:pt x="9818" y="5107"/>
                  <a:pt x="9849" y="4924"/>
                </a:cubicBezTo>
                <a:cubicBezTo>
                  <a:pt x="9910" y="4499"/>
                  <a:pt x="10214" y="4164"/>
                  <a:pt x="10518" y="3861"/>
                </a:cubicBezTo>
                <a:cubicBezTo>
                  <a:pt x="10730" y="3648"/>
                  <a:pt x="10943" y="3435"/>
                  <a:pt x="10974" y="3161"/>
                </a:cubicBezTo>
                <a:cubicBezTo>
                  <a:pt x="11004" y="2949"/>
                  <a:pt x="10913" y="2736"/>
                  <a:pt x="10791" y="2493"/>
                </a:cubicBezTo>
                <a:cubicBezTo>
                  <a:pt x="10761" y="2462"/>
                  <a:pt x="10730" y="2432"/>
                  <a:pt x="10730" y="2371"/>
                </a:cubicBezTo>
                <a:lnTo>
                  <a:pt x="10670" y="2371"/>
                </a:lnTo>
                <a:cubicBezTo>
                  <a:pt x="10639" y="2341"/>
                  <a:pt x="10609" y="2310"/>
                  <a:pt x="10578" y="2280"/>
                </a:cubicBezTo>
                <a:lnTo>
                  <a:pt x="10518" y="2280"/>
                </a:lnTo>
                <a:cubicBezTo>
                  <a:pt x="10487" y="2250"/>
                  <a:pt x="10457" y="2250"/>
                  <a:pt x="10396" y="2219"/>
                </a:cubicBezTo>
                <a:lnTo>
                  <a:pt x="10366" y="2219"/>
                </a:lnTo>
                <a:cubicBezTo>
                  <a:pt x="10335" y="2219"/>
                  <a:pt x="10274" y="2189"/>
                  <a:pt x="10244" y="2189"/>
                </a:cubicBezTo>
                <a:lnTo>
                  <a:pt x="10214" y="2189"/>
                </a:lnTo>
                <a:lnTo>
                  <a:pt x="10062" y="2158"/>
                </a:lnTo>
                <a:cubicBezTo>
                  <a:pt x="9991" y="2148"/>
                  <a:pt x="9916" y="2145"/>
                  <a:pt x="9841" y="2145"/>
                </a:cubicBezTo>
                <a:cubicBezTo>
                  <a:pt x="9690" y="2145"/>
                  <a:pt x="9535" y="2158"/>
                  <a:pt x="9393" y="2158"/>
                </a:cubicBezTo>
                <a:lnTo>
                  <a:pt x="9028" y="2158"/>
                </a:lnTo>
                <a:cubicBezTo>
                  <a:pt x="8971" y="2167"/>
                  <a:pt x="8914" y="2170"/>
                  <a:pt x="8858" y="2170"/>
                </a:cubicBezTo>
                <a:cubicBezTo>
                  <a:pt x="8704" y="2170"/>
                  <a:pt x="8554" y="2142"/>
                  <a:pt x="8420" y="2098"/>
                </a:cubicBezTo>
                <a:cubicBezTo>
                  <a:pt x="8238" y="2067"/>
                  <a:pt x="8086" y="1976"/>
                  <a:pt x="7934" y="1885"/>
                </a:cubicBezTo>
                <a:cubicBezTo>
                  <a:pt x="7782" y="1794"/>
                  <a:pt x="7630" y="1702"/>
                  <a:pt x="7478" y="1672"/>
                </a:cubicBezTo>
                <a:cubicBezTo>
                  <a:pt x="7204" y="1611"/>
                  <a:pt x="7022" y="1611"/>
                  <a:pt x="6749" y="1611"/>
                </a:cubicBezTo>
                <a:lnTo>
                  <a:pt x="6718" y="1611"/>
                </a:lnTo>
                <a:cubicBezTo>
                  <a:pt x="6414" y="1611"/>
                  <a:pt x="6080" y="1581"/>
                  <a:pt x="5776" y="1581"/>
                </a:cubicBezTo>
                <a:cubicBezTo>
                  <a:pt x="5654" y="1581"/>
                  <a:pt x="5533" y="1550"/>
                  <a:pt x="5381" y="1550"/>
                </a:cubicBezTo>
                <a:cubicBezTo>
                  <a:pt x="5138" y="1550"/>
                  <a:pt x="4986" y="1581"/>
                  <a:pt x="4803" y="1642"/>
                </a:cubicBezTo>
                <a:cubicBezTo>
                  <a:pt x="4682" y="1672"/>
                  <a:pt x="4560" y="1702"/>
                  <a:pt x="4408" y="1733"/>
                </a:cubicBezTo>
                <a:cubicBezTo>
                  <a:pt x="4370" y="1737"/>
                  <a:pt x="4334" y="1739"/>
                  <a:pt x="4300" y="1739"/>
                </a:cubicBezTo>
                <a:cubicBezTo>
                  <a:pt x="3840" y="1739"/>
                  <a:pt x="3701" y="1371"/>
                  <a:pt x="3587" y="1003"/>
                </a:cubicBezTo>
                <a:cubicBezTo>
                  <a:pt x="3466" y="699"/>
                  <a:pt x="3344" y="395"/>
                  <a:pt x="3071" y="274"/>
                </a:cubicBezTo>
                <a:cubicBezTo>
                  <a:pt x="2827" y="183"/>
                  <a:pt x="2372" y="122"/>
                  <a:pt x="2037" y="61"/>
                </a:cubicBezTo>
                <a:cubicBezTo>
                  <a:pt x="1946" y="31"/>
                  <a:pt x="1855" y="31"/>
                  <a:pt x="1794" y="31"/>
                </a:cubicBezTo>
                <a:cubicBezTo>
                  <a:pt x="1703" y="0"/>
                  <a:pt x="1612" y="0"/>
                  <a:pt x="15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99"/>
          <p:cNvSpPr/>
          <p:nvPr/>
        </p:nvSpPr>
        <p:spPr>
          <a:xfrm>
            <a:off x="7408898" y="2427215"/>
            <a:ext cx="508801" cy="331029"/>
          </a:xfrm>
          <a:custGeom>
            <a:avLst/>
            <a:gdLst/>
            <a:ahLst/>
            <a:cxnLst/>
            <a:rect l="l" t="t" r="r" b="b"/>
            <a:pathLst>
              <a:path w="8177" h="5320" extrusionOk="0">
                <a:moveTo>
                  <a:pt x="6778" y="1"/>
                </a:moveTo>
                <a:cubicBezTo>
                  <a:pt x="4833" y="244"/>
                  <a:pt x="2888" y="669"/>
                  <a:pt x="1003" y="1064"/>
                </a:cubicBezTo>
                <a:lnTo>
                  <a:pt x="942" y="1095"/>
                </a:lnTo>
                <a:lnTo>
                  <a:pt x="912" y="1034"/>
                </a:lnTo>
                <a:cubicBezTo>
                  <a:pt x="881" y="973"/>
                  <a:pt x="851" y="882"/>
                  <a:pt x="821" y="791"/>
                </a:cubicBezTo>
                <a:lnTo>
                  <a:pt x="790" y="700"/>
                </a:lnTo>
                <a:cubicBezTo>
                  <a:pt x="760" y="639"/>
                  <a:pt x="760" y="608"/>
                  <a:pt x="730" y="548"/>
                </a:cubicBezTo>
                <a:cubicBezTo>
                  <a:pt x="547" y="700"/>
                  <a:pt x="334" y="821"/>
                  <a:pt x="152" y="943"/>
                </a:cubicBezTo>
                <a:cubicBezTo>
                  <a:pt x="91" y="973"/>
                  <a:pt x="61" y="1004"/>
                  <a:pt x="0" y="1034"/>
                </a:cubicBezTo>
                <a:cubicBezTo>
                  <a:pt x="30" y="1125"/>
                  <a:pt x="30" y="1216"/>
                  <a:pt x="61" y="1308"/>
                </a:cubicBezTo>
                <a:cubicBezTo>
                  <a:pt x="61" y="1368"/>
                  <a:pt x="91" y="1399"/>
                  <a:pt x="91" y="1460"/>
                </a:cubicBezTo>
                <a:lnTo>
                  <a:pt x="152" y="1794"/>
                </a:lnTo>
                <a:cubicBezTo>
                  <a:pt x="152" y="1824"/>
                  <a:pt x="182" y="1855"/>
                  <a:pt x="182" y="1915"/>
                </a:cubicBezTo>
                <a:cubicBezTo>
                  <a:pt x="213" y="2037"/>
                  <a:pt x="243" y="2189"/>
                  <a:pt x="274" y="2311"/>
                </a:cubicBezTo>
                <a:lnTo>
                  <a:pt x="274" y="2371"/>
                </a:lnTo>
                <a:cubicBezTo>
                  <a:pt x="334" y="2523"/>
                  <a:pt x="365" y="2675"/>
                  <a:pt x="395" y="2827"/>
                </a:cubicBezTo>
                <a:lnTo>
                  <a:pt x="730" y="4256"/>
                </a:lnTo>
                <a:cubicBezTo>
                  <a:pt x="760" y="4347"/>
                  <a:pt x="760" y="4438"/>
                  <a:pt x="760" y="4530"/>
                </a:cubicBezTo>
                <a:cubicBezTo>
                  <a:pt x="730" y="4621"/>
                  <a:pt x="699" y="4712"/>
                  <a:pt x="669" y="4773"/>
                </a:cubicBezTo>
                <a:lnTo>
                  <a:pt x="638" y="4803"/>
                </a:lnTo>
                <a:lnTo>
                  <a:pt x="821" y="5320"/>
                </a:lnTo>
                <a:cubicBezTo>
                  <a:pt x="1277" y="5229"/>
                  <a:pt x="1733" y="5107"/>
                  <a:pt x="2189" y="5016"/>
                </a:cubicBezTo>
                <a:cubicBezTo>
                  <a:pt x="2736" y="4894"/>
                  <a:pt x="3313" y="4773"/>
                  <a:pt x="3860" y="4621"/>
                </a:cubicBezTo>
                <a:cubicBezTo>
                  <a:pt x="3921" y="4621"/>
                  <a:pt x="4012" y="4590"/>
                  <a:pt x="4103" y="4560"/>
                </a:cubicBezTo>
                <a:lnTo>
                  <a:pt x="4225" y="4530"/>
                </a:lnTo>
                <a:cubicBezTo>
                  <a:pt x="5350" y="4286"/>
                  <a:pt x="6535" y="4013"/>
                  <a:pt x="7660" y="3770"/>
                </a:cubicBezTo>
                <a:lnTo>
                  <a:pt x="8085" y="3131"/>
                </a:lnTo>
                <a:cubicBezTo>
                  <a:pt x="8116" y="3071"/>
                  <a:pt x="8146" y="3040"/>
                  <a:pt x="8176" y="2979"/>
                </a:cubicBezTo>
                <a:cubicBezTo>
                  <a:pt x="8176" y="2888"/>
                  <a:pt x="8146" y="2797"/>
                  <a:pt x="8085" y="2736"/>
                </a:cubicBezTo>
                <a:cubicBezTo>
                  <a:pt x="7994" y="2554"/>
                  <a:pt x="7842" y="2371"/>
                  <a:pt x="7660" y="2250"/>
                </a:cubicBezTo>
                <a:lnTo>
                  <a:pt x="7629" y="2250"/>
                </a:lnTo>
                <a:cubicBezTo>
                  <a:pt x="7569" y="2189"/>
                  <a:pt x="7508" y="2159"/>
                  <a:pt x="7447" y="2098"/>
                </a:cubicBezTo>
                <a:cubicBezTo>
                  <a:pt x="7295" y="1885"/>
                  <a:pt x="7417" y="1612"/>
                  <a:pt x="7508" y="1399"/>
                </a:cubicBezTo>
                <a:cubicBezTo>
                  <a:pt x="7569" y="1308"/>
                  <a:pt x="7599" y="1186"/>
                  <a:pt x="7660" y="1064"/>
                </a:cubicBezTo>
                <a:cubicBezTo>
                  <a:pt x="7660" y="1034"/>
                  <a:pt x="7660" y="1004"/>
                  <a:pt x="7690" y="973"/>
                </a:cubicBezTo>
                <a:cubicBezTo>
                  <a:pt x="7690" y="882"/>
                  <a:pt x="7721" y="821"/>
                  <a:pt x="7751" y="760"/>
                </a:cubicBezTo>
                <a:lnTo>
                  <a:pt x="7690" y="730"/>
                </a:lnTo>
                <a:lnTo>
                  <a:pt x="7629" y="730"/>
                </a:lnTo>
                <a:lnTo>
                  <a:pt x="7538" y="760"/>
                </a:lnTo>
                <a:cubicBezTo>
                  <a:pt x="7477" y="760"/>
                  <a:pt x="7386" y="791"/>
                  <a:pt x="7325" y="791"/>
                </a:cubicBezTo>
                <a:cubicBezTo>
                  <a:pt x="7234" y="760"/>
                  <a:pt x="7173" y="669"/>
                  <a:pt x="7113" y="578"/>
                </a:cubicBezTo>
                <a:lnTo>
                  <a:pt x="677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99"/>
          <p:cNvSpPr/>
          <p:nvPr/>
        </p:nvSpPr>
        <p:spPr>
          <a:xfrm>
            <a:off x="7280280" y="2735537"/>
            <a:ext cx="363198" cy="321571"/>
          </a:xfrm>
          <a:custGeom>
            <a:avLst/>
            <a:gdLst/>
            <a:ahLst/>
            <a:cxnLst/>
            <a:rect l="l" t="t" r="r" b="b"/>
            <a:pathLst>
              <a:path w="5837" h="5168" extrusionOk="0">
                <a:moveTo>
                  <a:pt x="2614" y="0"/>
                </a:moveTo>
                <a:cubicBezTo>
                  <a:pt x="2584" y="30"/>
                  <a:pt x="2553" y="91"/>
                  <a:pt x="2553" y="122"/>
                </a:cubicBezTo>
                <a:cubicBezTo>
                  <a:pt x="2523" y="182"/>
                  <a:pt x="2462" y="243"/>
                  <a:pt x="2432" y="304"/>
                </a:cubicBezTo>
                <a:cubicBezTo>
                  <a:pt x="2341" y="426"/>
                  <a:pt x="2249" y="578"/>
                  <a:pt x="2158" y="699"/>
                </a:cubicBezTo>
                <a:lnTo>
                  <a:pt x="2097" y="760"/>
                </a:lnTo>
                <a:cubicBezTo>
                  <a:pt x="2006" y="882"/>
                  <a:pt x="1915" y="973"/>
                  <a:pt x="1854" y="1094"/>
                </a:cubicBezTo>
                <a:cubicBezTo>
                  <a:pt x="1854" y="1155"/>
                  <a:pt x="1824" y="1185"/>
                  <a:pt x="1824" y="1246"/>
                </a:cubicBezTo>
                <a:cubicBezTo>
                  <a:pt x="1793" y="1307"/>
                  <a:pt x="1763" y="1368"/>
                  <a:pt x="1763" y="1429"/>
                </a:cubicBezTo>
                <a:cubicBezTo>
                  <a:pt x="1641" y="1672"/>
                  <a:pt x="1398" y="1854"/>
                  <a:pt x="1155" y="1885"/>
                </a:cubicBezTo>
                <a:lnTo>
                  <a:pt x="1064" y="1915"/>
                </a:lnTo>
                <a:cubicBezTo>
                  <a:pt x="1003" y="1915"/>
                  <a:pt x="942" y="1915"/>
                  <a:pt x="912" y="1945"/>
                </a:cubicBezTo>
                <a:cubicBezTo>
                  <a:pt x="790" y="2006"/>
                  <a:pt x="760" y="2189"/>
                  <a:pt x="760" y="2371"/>
                </a:cubicBezTo>
                <a:cubicBezTo>
                  <a:pt x="730" y="2401"/>
                  <a:pt x="730" y="2432"/>
                  <a:pt x="730" y="2462"/>
                </a:cubicBezTo>
                <a:cubicBezTo>
                  <a:pt x="730" y="2614"/>
                  <a:pt x="669" y="2796"/>
                  <a:pt x="547" y="2918"/>
                </a:cubicBezTo>
                <a:cubicBezTo>
                  <a:pt x="443" y="3022"/>
                  <a:pt x="311" y="3069"/>
                  <a:pt x="189" y="3069"/>
                </a:cubicBezTo>
                <a:cubicBezTo>
                  <a:pt x="133" y="3069"/>
                  <a:pt x="79" y="3059"/>
                  <a:pt x="31" y="3040"/>
                </a:cubicBezTo>
                <a:lnTo>
                  <a:pt x="0" y="3009"/>
                </a:lnTo>
                <a:lnTo>
                  <a:pt x="0" y="3009"/>
                </a:lnTo>
                <a:cubicBezTo>
                  <a:pt x="31" y="3100"/>
                  <a:pt x="31" y="3161"/>
                  <a:pt x="31" y="3222"/>
                </a:cubicBezTo>
                <a:cubicBezTo>
                  <a:pt x="31" y="3252"/>
                  <a:pt x="31" y="3313"/>
                  <a:pt x="61" y="3344"/>
                </a:cubicBezTo>
                <a:cubicBezTo>
                  <a:pt x="91" y="3496"/>
                  <a:pt x="122" y="3617"/>
                  <a:pt x="182" y="3769"/>
                </a:cubicBezTo>
                <a:cubicBezTo>
                  <a:pt x="274" y="4012"/>
                  <a:pt x="426" y="4195"/>
                  <a:pt x="578" y="4286"/>
                </a:cubicBezTo>
                <a:cubicBezTo>
                  <a:pt x="638" y="4316"/>
                  <a:pt x="669" y="4347"/>
                  <a:pt x="730" y="4377"/>
                </a:cubicBezTo>
                <a:cubicBezTo>
                  <a:pt x="790" y="4407"/>
                  <a:pt x="821" y="4438"/>
                  <a:pt x="882" y="4468"/>
                </a:cubicBezTo>
                <a:cubicBezTo>
                  <a:pt x="942" y="4499"/>
                  <a:pt x="1003" y="4529"/>
                  <a:pt x="1064" y="4590"/>
                </a:cubicBezTo>
                <a:lnTo>
                  <a:pt x="1125" y="4651"/>
                </a:lnTo>
                <a:lnTo>
                  <a:pt x="1186" y="4711"/>
                </a:lnTo>
                <a:lnTo>
                  <a:pt x="1216" y="4742"/>
                </a:lnTo>
                <a:cubicBezTo>
                  <a:pt x="1307" y="4833"/>
                  <a:pt x="1398" y="4924"/>
                  <a:pt x="1490" y="5015"/>
                </a:cubicBezTo>
                <a:cubicBezTo>
                  <a:pt x="1641" y="5106"/>
                  <a:pt x="1824" y="5167"/>
                  <a:pt x="2006" y="5167"/>
                </a:cubicBezTo>
                <a:cubicBezTo>
                  <a:pt x="2189" y="5167"/>
                  <a:pt x="2371" y="5137"/>
                  <a:pt x="2523" y="5076"/>
                </a:cubicBezTo>
                <a:lnTo>
                  <a:pt x="3587" y="4803"/>
                </a:lnTo>
                <a:cubicBezTo>
                  <a:pt x="3678" y="4772"/>
                  <a:pt x="3769" y="4772"/>
                  <a:pt x="3800" y="4681"/>
                </a:cubicBezTo>
                <a:cubicBezTo>
                  <a:pt x="3860" y="4620"/>
                  <a:pt x="3860" y="4529"/>
                  <a:pt x="3860" y="4438"/>
                </a:cubicBezTo>
                <a:lnTo>
                  <a:pt x="3891" y="3100"/>
                </a:lnTo>
                <a:cubicBezTo>
                  <a:pt x="3891" y="2827"/>
                  <a:pt x="3982" y="2492"/>
                  <a:pt x="4256" y="2492"/>
                </a:cubicBezTo>
                <a:lnTo>
                  <a:pt x="4468" y="2492"/>
                </a:lnTo>
                <a:lnTo>
                  <a:pt x="4529" y="2462"/>
                </a:lnTo>
                <a:cubicBezTo>
                  <a:pt x="4559" y="2371"/>
                  <a:pt x="4529" y="2249"/>
                  <a:pt x="4499" y="2158"/>
                </a:cubicBezTo>
                <a:lnTo>
                  <a:pt x="4438" y="2037"/>
                </a:lnTo>
                <a:lnTo>
                  <a:pt x="4559" y="2067"/>
                </a:lnTo>
                <a:cubicBezTo>
                  <a:pt x="4576" y="2070"/>
                  <a:pt x="4592" y="2072"/>
                  <a:pt x="4608" y="2072"/>
                </a:cubicBezTo>
                <a:cubicBezTo>
                  <a:pt x="4749" y="2072"/>
                  <a:pt x="4903" y="1963"/>
                  <a:pt x="4985" y="1854"/>
                </a:cubicBezTo>
                <a:cubicBezTo>
                  <a:pt x="5015" y="1824"/>
                  <a:pt x="5046" y="1763"/>
                  <a:pt x="5107" y="1702"/>
                </a:cubicBezTo>
                <a:cubicBezTo>
                  <a:pt x="5167" y="1611"/>
                  <a:pt x="5228" y="1489"/>
                  <a:pt x="5319" y="1398"/>
                </a:cubicBezTo>
                <a:cubicBezTo>
                  <a:pt x="5380" y="1368"/>
                  <a:pt x="5441" y="1337"/>
                  <a:pt x="5471" y="1307"/>
                </a:cubicBezTo>
                <a:cubicBezTo>
                  <a:pt x="5532" y="1277"/>
                  <a:pt x="5593" y="1246"/>
                  <a:pt x="5623" y="1185"/>
                </a:cubicBezTo>
                <a:cubicBezTo>
                  <a:pt x="5654" y="1155"/>
                  <a:pt x="5684" y="1125"/>
                  <a:pt x="5715" y="1094"/>
                </a:cubicBezTo>
                <a:lnTo>
                  <a:pt x="5745" y="1033"/>
                </a:lnTo>
                <a:lnTo>
                  <a:pt x="5806" y="942"/>
                </a:lnTo>
                <a:lnTo>
                  <a:pt x="5806" y="882"/>
                </a:lnTo>
                <a:cubicBezTo>
                  <a:pt x="5806" y="851"/>
                  <a:pt x="5836" y="821"/>
                  <a:pt x="5836" y="790"/>
                </a:cubicBezTo>
                <a:lnTo>
                  <a:pt x="5836" y="699"/>
                </a:lnTo>
                <a:lnTo>
                  <a:pt x="5836" y="638"/>
                </a:lnTo>
                <a:lnTo>
                  <a:pt x="5319" y="638"/>
                </a:lnTo>
                <a:cubicBezTo>
                  <a:pt x="5279" y="638"/>
                  <a:pt x="5225" y="625"/>
                  <a:pt x="5175" y="625"/>
                </a:cubicBezTo>
                <a:cubicBezTo>
                  <a:pt x="5150" y="625"/>
                  <a:pt x="5127" y="628"/>
                  <a:pt x="5107" y="638"/>
                </a:cubicBezTo>
                <a:cubicBezTo>
                  <a:pt x="5015" y="669"/>
                  <a:pt x="4955" y="760"/>
                  <a:pt x="4894" y="851"/>
                </a:cubicBezTo>
                <a:lnTo>
                  <a:pt x="4833" y="912"/>
                </a:lnTo>
                <a:lnTo>
                  <a:pt x="4742" y="1003"/>
                </a:lnTo>
                <a:lnTo>
                  <a:pt x="4711" y="1033"/>
                </a:lnTo>
                <a:lnTo>
                  <a:pt x="4651" y="1064"/>
                </a:lnTo>
                <a:lnTo>
                  <a:pt x="4590" y="1094"/>
                </a:lnTo>
                <a:lnTo>
                  <a:pt x="4499" y="1094"/>
                </a:lnTo>
                <a:cubicBezTo>
                  <a:pt x="4438" y="1094"/>
                  <a:pt x="4407" y="1094"/>
                  <a:pt x="4377" y="1064"/>
                </a:cubicBezTo>
                <a:cubicBezTo>
                  <a:pt x="4256" y="1003"/>
                  <a:pt x="4225" y="882"/>
                  <a:pt x="4195" y="730"/>
                </a:cubicBezTo>
                <a:lnTo>
                  <a:pt x="4104" y="243"/>
                </a:lnTo>
                <a:cubicBezTo>
                  <a:pt x="3678" y="334"/>
                  <a:pt x="3283" y="426"/>
                  <a:pt x="2857" y="517"/>
                </a:cubicBezTo>
                <a:lnTo>
                  <a:pt x="2797" y="517"/>
                </a:lnTo>
                <a:lnTo>
                  <a:pt x="26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99"/>
          <p:cNvSpPr/>
          <p:nvPr/>
        </p:nvSpPr>
        <p:spPr>
          <a:xfrm>
            <a:off x="4377030" y="3045663"/>
            <a:ext cx="546695" cy="711214"/>
          </a:xfrm>
          <a:custGeom>
            <a:avLst/>
            <a:gdLst/>
            <a:ahLst/>
            <a:cxnLst/>
            <a:rect l="l" t="t" r="r" b="b"/>
            <a:pathLst>
              <a:path w="8786" h="11430" extrusionOk="0">
                <a:moveTo>
                  <a:pt x="1642" y="1"/>
                </a:moveTo>
                <a:cubicBezTo>
                  <a:pt x="1612" y="244"/>
                  <a:pt x="1551" y="487"/>
                  <a:pt x="1520" y="730"/>
                </a:cubicBezTo>
                <a:cubicBezTo>
                  <a:pt x="1490" y="852"/>
                  <a:pt x="1460" y="943"/>
                  <a:pt x="1460" y="1065"/>
                </a:cubicBezTo>
                <a:cubicBezTo>
                  <a:pt x="1460" y="1126"/>
                  <a:pt x="1429" y="1186"/>
                  <a:pt x="1429" y="1247"/>
                </a:cubicBezTo>
                <a:cubicBezTo>
                  <a:pt x="1399" y="1430"/>
                  <a:pt x="1369" y="1612"/>
                  <a:pt x="1338" y="1794"/>
                </a:cubicBezTo>
                <a:lnTo>
                  <a:pt x="1338" y="1855"/>
                </a:lnTo>
                <a:lnTo>
                  <a:pt x="244" y="1673"/>
                </a:lnTo>
                <a:cubicBezTo>
                  <a:pt x="213" y="1825"/>
                  <a:pt x="183" y="1977"/>
                  <a:pt x="153" y="2159"/>
                </a:cubicBezTo>
                <a:cubicBezTo>
                  <a:pt x="122" y="2189"/>
                  <a:pt x="122" y="2250"/>
                  <a:pt x="92" y="2281"/>
                </a:cubicBezTo>
                <a:cubicBezTo>
                  <a:pt x="61" y="2402"/>
                  <a:pt x="31" y="2493"/>
                  <a:pt x="1" y="2615"/>
                </a:cubicBezTo>
                <a:cubicBezTo>
                  <a:pt x="396" y="3040"/>
                  <a:pt x="791" y="3436"/>
                  <a:pt x="1217" y="3800"/>
                </a:cubicBezTo>
                <a:lnTo>
                  <a:pt x="1277" y="3861"/>
                </a:lnTo>
                <a:lnTo>
                  <a:pt x="1217" y="3922"/>
                </a:lnTo>
                <a:cubicBezTo>
                  <a:pt x="1095" y="4013"/>
                  <a:pt x="1034" y="4165"/>
                  <a:pt x="1034" y="4347"/>
                </a:cubicBezTo>
                <a:cubicBezTo>
                  <a:pt x="1065" y="4530"/>
                  <a:pt x="1186" y="4682"/>
                  <a:pt x="1338" y="4773"/>
                </a:cubicBezTo>
                <a:lnTo>
                  <a:pt x="1429" y="4803"/>
                </a:lnTo>
                <a:cubicBezTo>
                  <a:pt x="1490" y="4834"/>
                  <a:pt x="1581" y="4895"/>
                  <a:pt x="1642" y="4986"/>
                </a:cubicBezTo>
                <a:cubicBezTo>
                  <a:pt x="1764" y="5168"/>
                  <a:pt x="1612" y="5351"/>
                  <a:pt x="1490" y="5533"/>
                </a:cubicBezTo>
                <a:cubicBezTo>
                  <a:pt x="1460" y="5563"/>
                  <a:pt x="1429" y="5624"/>
                  <a:pt x="1369" y="5685"/>
                </a:cubicBezTo>
                <a:cubicBezTo>
                  <a:pt x="1308" y="5806"/>
                  <a:pt x="1277" y="5989"/>
                  <a:pt x="1338" y="6110"/>
                </a:cubicBezTo>
                <a:lnTo>
                  <a:pt x="1369" y="6202"/>
                </a:lnTo>
                <a:cubicBezTo>
                  <a:pt x="1399" y="6262"/>
                  <a:pt x="1429" y="6354"/>
                  <a:pt x="1429" y="6414"/>
                </a:cubicBezTo>
                <a:cubicBezTo>
                  <a:pt x="1429" y="6597"/>
                  <a:pt x="1308" y="6718"/>
                  <a:pt x="1186" y="6840"/>
                </a:cubicBezTo>
                <a:lnTo>
                  <a:pt x="1156" y="6870"/>
                </a:lnTo>
                <a:cubicBezTo>
                  <a:pt x="1065" y="6962"/>
                  <a:pt x="1004" y="7053"/>
                  <a:pt x="943" y="7144"/>
                </a:cubicBezTo>
                <a:cubicBezTo>
                  <a:pt x="913" y="7174"/>
                  <a:pt x="913" y="7235"/>
                  <a:pt x="882" y="7265"/>
                </a:cubicBezTo>
                <a:cubicBezTo>
                  <a:pt x="852" y="7326"/>
                  <a:pt x="821" y="7387"/>
                  <a:pt x="791" y="7478"/>
                </a:cubicBezTo>
                <a:cubicBezTo>
                  <a:pt x="761" y="7509"/>
                  <a:pt x="761" y="7569"/>
                  <a:pt x="730" y="7630"/>
                </a:cubicBezTo>
                <a:cubicBezTo>
                  <a:pt x="730" y="7691"/>
                  <a:pt x="700" y="7752"/>
                  <a:pt x="669" y="7843"/>
                </a:cubicBezTo>
                <a:cubicBezTo>
                  <a:pt x="669" y="7904"/>
                  <a:pt x="669" y="7965"/>
                  <a:pt x="639" y="8025"/>
                </a:cubicBezTo>
                <a:cubicBezTo>
                  <a:pt x="639" y="8086"/>
                  <a:pt x="609" y="8147"/>
                  <a:pt x="609" y="8238"/>
                </a:cubicBezTo>
                <a:cubicBezTo>
                  <a:pt x="973" y="8451"/>
                  <a:pt x="1308" y="8664"/>
                  <a:pt x="1612" y="8907"/>
                </a:cubicBezTo>
                <a:cubicBezTo>
                  <a:pt x="1733" y="8998"/>
                  <a:pt x="1855" y="9120"/>
                  <a:pt x="1976" y="9211"/>
                </a:cubicBezTo>
                <a:cubicBezTo>
                  <a:pt x="2432" y="9606"/>
                  <a:pt x="2888" y="10001"/>
                  <a:pt x="3496" y="10092"/>
                </a:cubicBezTo>
                <a:cubicBezTo>
                  <a:pt x="3618" y="10092"/>
                  <a:pt x="3709" y="10092"/>
                  <a:pt x="3800" y="10123"/>
                </a:cubicBezTo>
                <a:cubicBezTo>
                  <a:pt x="4013" y="10123"/>
                  <a:pt x="4165" y="10123"/>
                  <a:pt x="4499" y="10275"/>
                </a:cubicBezTo>
                <a:cubicBezTo>
                  <a:pt x="4712" y="10396"/>
                  <a:pt x="4955" y="10487"/>
                  <a:pt x="5168" y="10579"/>
                </a:cubicBezTo>
                <a:cubicBezTo>
                  <a:pt x="5594" y="10761"/>
                  <a:pt x="5989" y="10913"/>
                  <a:pt x="6384" y="11186"/>
                </a:cubicBezTo>
                <a:cubicBezTo>
                  <a:pt x="6667" y="11349"/>
                  <a:pt x="6897" y="11430"/>
                  <a:pt x="7136" y="11430"/>
                </a:cubicBezTo>
                <a:cubicBezTo>
                  <a:pt x="7255" y="11430"/>
                  <a:pt x="7377" y="11409"/>
                  <a:pt x="7508" y="11369"/>
                </a:cubicBezTo>
                <a:lnTo>
                  <a:pt x="7539" y="11369"/>
                </a:lnTo>
                <a:lnTo>
                  <a:pt x="7660" y="11399"/>
                </a:lnTo>
                <a:cubicBezTo>
                  <a:pt x="7721" y="10791"/>
                  <a:pt x="7782" y="10214"/>
                  <a:pt x="7843" y="9606"/>
                </a:cubicBezTo>
                <a:cubicBezTo>
                  <a:pt x="7843" y="9363"/>
                  <a:pt x="7873" y="9150"/>
                  <a:pt x="7904" y="8907"/>
                </a:cubicBezTo>
                <a:cubicBezTo>
                  <a:pt x="7995" y="8086"/>
                  <a:pt x="8086" y="7296"/>
                  <a:pt x="8177" y="6475"/>
                </a:cubicBezTo>
                <a:cubicBezTo>
                  <a:pt x="8177" y="6445"/>
                  <a:pt x="8177" y="6384"/>
                  <a:pt x="8177" y="6354"/>
                </a:cubicBezTo>
                <a:cubicBezTo>
                  <a:pt x="8268" y="5503"/>
                  <a:pt x="8390" y="4651"/>
                  <a:pt x="8481" y="3800"/>
                </a:cubicBezTo>
                <a:cubicBezTo>
                  <a:pt x="8512" y="3466"/>
                  <a:pt x="8572" y="3101"/>
                  <a:pt x="8603" y="2767"/>
                </a:cubicBezTo>
                <a:cubicBezTo>
                  <a:pt x="8663" y="2281"/>
                  <a:pt x="8724" y="1794"/>
                  <a:pt x="8785" y="1278"/>
                </a:cubicBezTo>
                <a:lnTo>
                  <a:pt x="8451" y="1278"/>
                </a:lnTo>
                <a:cubicBezTo>
                  <a:pt x="8299" y="1247"/>
                  <a:pt x="8177" y="1247"/>
                  <a:pt x="8056" y="1217"/>
                </a:cubicBezTo>
                <a:cubicBezTo>
                  <a:pt x="7904" y="1217"/>
                  <a:pt x="7752" y="1186"/>
                  <a:pt x="7600" y="1186"/>
                </a:cubicBezTo>
                <a:cubicBezTo>
                  <a:pt x="7478" y="1156"/>
                  <a:pt x="7326" y="1156"/>
                  <a:pt x="7204" y="1126"/>
                </a:cubicBezTo>
                <a:cubicBezTo>
                  <a:pt x="7053" y="1126"/>
                  <a:pt x="6870" y="1095"/>
                  <a:pt x="6688" y="1065"/>
                </a:cubicBezTo>
                <a:cubicBezTo>
                  <a:pt x="6566" y="1065"/>
                  <a:pt x="6445" y="1034"/>
                  <a:pt x="6323" y="1034"/>
                </a:cubicBezTo>
                <a:cubicBezTo>
                  <a:pt x="6141" y="1004"/>
                  <a:pt x="5928" y="974"/>
                  <a:pt x="5715" y="943"/>
                </a:cubicBezTo>
                <a:cubicBezTo>
                  <a:pt x="5624" y="913"/>
                  <a:pt x="5533" y="913"/>
                  <a:pt x="5411" y="882"/>
                </a:cubicBezTo>
                <a:cubicBezTo>
                  <a:pt x="5107" y="822"/>
                  <a:pt x="4803" y="791"/>
                  <a:pt x="4499" y="730"/>
                </a:cubicBezTo>
                <a:cubicBezTo>
                  <a:pt x="4378" y="700"/>
                  <a:pt x="4287" y="670"/>
                  <a:pt x="4195" y="639"/>
                </a:cubicBezTo>
                <a:cubicBezTo>
                  <a:pt x="3983" y="609"/>
                  <a:pt x="3770" y="578"/>
                  <a:pt x="3527" y="518"/>
                </a:cubicBezTo>
                <a:cubicBezTo>
                  <a:pt x="3405" y="487"/>
                  <a:pt x="3283" y="457"/>
                  <a:pt x="3162" y="426"/>
                </a:cubicBezTo>
                <a:cubicBezTo>
                  <a:pt x="2979" y="366"/>
                  <a:pt x="2767" y="335"/>
                  <a:pt x="2584" y="274"/>
                </a:cubicBezTo>
                <a:cubicBezTo>
                  <a:pt x="2463" y="244"/>
                  <a:pt x="2311" y="183"/>
                  <a:pt x="2189" y="153"/>
                </a:cubicBezTo>
                <a:cubicBezTo>
                  <a:pt x="2007" y="92"/>
                  <a:pt x="1824" y="62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99"/>
          <p:cNvSpPr/>
          <p:nvPr/>
        </p:nvSpPr>
        <p:spPr>
          <a:xfrm>
            <a:off x="6240019" y="3230843"/>
            <a:ext cx="436933" cy="425795"/>
          </a:xfrm>
          <a:custGeom>
            <a:avLst/>
            <a:gdLst/>
            <a:ahLst/>
            <a:cxnLst/>
            <a:rect l="l" t="t" r="r" b="b"/>
            <a:pathLst>
              <a:path w="7022" h="6843" extrusionOk="0">
                <a:moveTo>
                  <a:pt x="5353" y="1"/>
                </a:moveTo>
                <a:cubicBezTo>
                  <a:pt x="4919" y="1"/>
                  <a:pt x="4475" y="27"/>
                  <a:pt x="4043" y="64"/>
                </a:cubicBezTo>
                <a:cubicBezTo>
                  <a:pt x="3830" y="64"/>
                  <a:pt x="3587" y="95"/>
                  <a:pt x="3374" y="125"/>
                </a:cubicBezTo>
                <a:cubicBezTo>
                  <a:pt x="2613" y="168"/>
                  <a:pt x="1851" y="225"/>
                  <a:pt x="1089" y="225"/>
                </a:cubicBezTo>
                <a:cubicBezTo>
                  <a:pt x="757" y="225"/>
                  <a:pt x="424" y="214"/>
                  <a:pt x="92" y="186"/>
                </a:cubicBezTo>
                <a:lnTo>
                  <a:pt x="61" y="156"/>
                </a:lnTo>
                <a:lnTo>
                  <a:pt x="61" y="216"/>
                </a:lnTo>
                <a:cubicBezTo>
                  <a:pt x="0" y="429"/>
                  <a:pt x="61" y="642"/>
                  <a:pt x="122" y="855"/>
                </a:cubicBezTo>
                <a:lnTo>
                  <a:pt x="122" y="885"/>
                </a:lnTo>
                <a:cubicBezTo>
                  <a:pt x="335" y="1979"/>
                  <a:pt x="456" y="3104"/>
                  <a:pt x="487" y="4229"/>
                </a:cubicBezTo>
                <a:cubicBezTo>
                  <a:pt x="487" y="4593"/>
                  <a:pt x="456" y="4958"/>
                  <a:pt x="456" y="5323"/>
                </a:cubicBezTo>
                <a:lnTo>
                  <a:pt x="669" y="5414"/>
                </a:lnTo>
                <a:cubicBezTo>
                  <a:pt x="730" y="5414"/>
                  <a:pt x="821" y="5444"/>
                  <a:pt x="882" y="5475"/>
                </a:cubicBezTo>
                <a:cubicBezTo>
                  <a:pt x="1034" y="5536"/>
                  <a:pt x="1156" y="5566"/>
                  <a:pt x="1277" y="5627"/>
                </a:cubicBezTo>
                <a:lnTo>
                  <a:pt x="1368" y="5627"/>
                </a:lnTo>
                <a:lnTo>
                  <a:pt x="1490" y="5688"/>
                </a:lnTo>
                <a:lnTo>
                  <a:pt x="1368" y="5748"/>
                </a:lnTo>
                <a:cubicBezTo>
                  <a:pt x="1247" y="5870"/>
                  <a:pt x="1247" y="6052"/>
                  <a:pt x="1247" y="6265"/>
                </a:cubicBezTo>
                <a:lnTo>
                  <a:pt x="1247" y="6387"/>
                </a:lnTo>
                <a:lnTo>
                  <a:pt x="1247" y="6448"/>
                </a:lnTo>
                <a:lnTo>
                  <a:pt x="1247" y="6539"/>
                </a:lnTo>
                <a:lnTo>
                  <a:pt x="1216" y="6569"/>
                </a:lnTo>
                <a:lnTo>
                  <a:pt x="1216" y="6660"/>
                </a:lnTo>
                <a:lnTo>
                  <a:pt x="1186" y="6721"/>
                </a:lnTo>
                <a:lnTo>
                  <a:pt x="1156" y="6752"/>
                </a:lnTo>
                <a:cubicBezTo>
                  <a:pt x="1216" y="6782"/>
                  <a:pt x="1277" y="6812"/>
                  <a:pt x="1307" y="6843"/>
                </a:cubicBezTo>
                <a:cubicBezTo>
                  <a:pt x="1675" y="6605"/>
                  <a:pt x="2089" y="6552"/>
                  <a:pt x="2527" y="6552"/>
                </a:cubicBezTo>
                <a:cubicBezTo>
                  <a:pt x="2704" y="6552"/>
                  <a:pt x="2886" y="6560"/>
                  <a:pt x="3070" y="6569"/>
                </a:cubicBezTo>
                <a:cubicBezTo>
                  <a:pt x="3131" y="6569"/>
                  <a:pt x="3222" y="6600"/>
                  <a:pt x="3314" y="6600"/>
                </a:cubicBezTo>
                <a:lnTo>
                  <a:pt x="4013" y="6600"/>
                </a:lnTo>
                <a:cubicBezTo>
                  <a:pt x="4165" y="6569"/>
                  <a:pt x="4286" y="6569"/>
                  <a:pt x="4408" y="6569"/>
                </a:cubicBezTo>
                <a:cubicBezTo>
                  <a:pt x="4469" y="6569"/>
                  <a:pt x="4560" y="6539"/>
                  <a:pt x="4621" y="6539"/>
                </a:cubicBezTo>
                <a:cubicBezTo>
                  <a:pt x="4742" y="6508"/>
                  <a:pt x="4833" y="6508"/>
                  <a:pt x="4955" y="6508"/>
                </a:cubicBezTo>
                <a:cubicBezTo>
                  <a:pt x="5046" y="6478"/>
                  <a:pt x="5107" y="6478"/>
                  <a:pt x="5198" y="6448"/>
                </a:cubicBezTo>
                <a:cubicBezTo>
                  <a:pt x="5289" y="6417"/>
                  <a:pt x="5381" y="6417"/>
                  <a:pt x="5472" y="6387"/>
                </a:cubicBezTo>
                <a:lnTo>
                  <a:pt x="5472" y="6326"/>
                </a:lnTo>
                <a:lnTo>
                  <a:pt x="5472" y="6265"/>
                </a:lnTo>
                <a:lnTo>
                  <a:pt x="5441" y="6204"/>
                </a:lnTo>
                <a:lnTo>
                  <a:pt x="5441" y="6144"/>
                </a:lnTo>
                <a:lnTo>
                  <a:pt x="5411" y="6083"/>
                </a:lnTo>
                <a:cubicBezTo>
                  <a:pt x="5381" y="6022"/>
                  <a:pt x="5350" y="5961"/>
                  <a:pt x="5320" y="5900"/>
                </a:cubicBezTo>
                <a:cubicBezTo>
                  <a:pt x="5259" y="5748"/>
                  <a:pt x="5198" y="5596"/>
                  <a:pt x="5198" y="5444"/>
                </a:cubicBezTo>
                <a:cubicBezTo>
                  <a:pt x="5137" y="5049"/>
                  <a:pt x="5350" y="4685"/>
                  <a:pt x="5502" y="4411"/>
                </a:cubicBezTo>
                <a:lnTo>
                  <a:pt x="6384" y="2891"/>
                </a:lnTo>
                <a:cubicBezTo>
                  <a:pt x="6444" y="2800"/>
                  <a:pt x="6505" y="2678"/>
                  <a:pt x="6536" y="2587"/>
                </a:cubicBezTo>
                <a:lnTo>
                  <a:pt x="6566" y="2557"/>
                </a:lnTo>
                <a:cubicBezTo>
                  <a:pt x="6627" y="2466"/>
                  <a:pt x="6688" y="2344"/>
                  <a:pt x="6718" y="2253"/>
                </a:cubicBezTo>
                <a:cubicBezTo>
                  <a:pt x="6779" y="2162"/>
                  <a:pt x="6809" y="2071"/>
                  <a:pt x="6840" y="1949"/>
                </a:cubicBezTo>
                <a:lnTo>
                  <a:pt x="6870" y="1858"/>
                </a:lnTo>
                <a:lnTo>
                  <a:pt x="6931" y="1675"/>
                </a:lnTo>
                <a:cubicBezTo>
                  <a:pt x="6931" y="1645"/>
                  <a:pt x="6931" y="1584"/>
                  <a:pt x="6961" y="1554"/>
                </a:cubicBezTo>
                <a:cubicBezTo>
                  <a:pt x="6961" y="1493"/>
                  <a:pt x="6961" y="1432"/>
                  <a:pt x="6991" y="1371"/>
                </a:cubicBezTo>
                <a:cubicBezTo>
                  <a:pt x="6991" y="1341"/>
                  <a:pt x="6991" y="1280"/>
                  <a:pt x="6991" y="1250"/>
                </a:cubicBezTo>
                <a:cubicBezTo>
                  <a:pt x="6991" y="1189"/>
                  <a:pt x="6991" y="1159"/>
                  <a:pt x="7022" y="1098"/>
                </a:cubicBezTo>
                <a:lnTo>
                  <a:pt x="6566" y="1068"/>
                </a:lnTo>
                <a:cubicBezTo>
                  <a:pt x="6505" y="1068"/>
                  <a:pt x="6414" y="1068"/>
                  <a:pt x="6384" y="1007"/>
                </a:cubicBezTo>
                <a:cubicBezTo>
                  <a:pt x="6323" y="916"/>
                  <a:pt x="6353" y="855"/>
                  <a:pt x="6384" y="824"/>
                </a:cubicBezTo>
                <a:cubicBezTo>
                  <a:pt x="6414" y="703"/>
                  <a:pt x="6444" y="581"/>
                  <a:pt x="6475" y="429"/>
                </a:cubicBezTo>
                <a:cubicBezTo>
                  <a:pt x="6505" y="338"/>
                  <a:pt x="6505" y="216"/>
                  <a:pt x="6536" y="95"/>
                </a:cubicBezTo>
                <a:cubicBezTo>
                  <a:pt x="6444" y="34"/>
                  <a:pt x="6292" y="34"/>
                  <a:pt x="6140" y="34"/>
                </a:cubicBezTo>
                <a:cubicBezTo>
                  <a:pt x="5885" y="11"/>
                  <a:pt x="5621" y="1"/>
                  <a:pt x="53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99"/>
          <p:cNvSpPr/>
          <p:nvPr/>
        </p:nvSpPr>
        <p:spPr>
          <a:xfrm>
            <a:off x="7198954" y="3017289"/>
            <a:ext cx="754646" cy="357536"/>
          </a:xfrm>
          <a:custGeom>
            <a:avLst/>
            <a:gdLst/>
            <a:ahLst/>
            <a:cxnLst/>
            <a:rect l="l" t="t" r="r" b="b"/>
            <a:pathLst>
              <a:path w="12128" h="5746" extrusionOk="0">
                <a:moveTo>
                  <a:pt x="11672" y="1"/>
                </a:moveTo>
                <a:cubicBezTo>
                  <a:pt x="11490" y="31"/>
                  <a:pt x="11277" y="92"/>
                  <a:pt x="11064" y="123"/>
                </a:cubicBezTo>
                <a:cubicBezTo>
                  <a:pt x="10669" y="214"/>
                  <a:pt x="10243" y="305"/>
                  <a:pt x="9818" y="396"/>
                </a:cubicBezTo>
                <a:cubicBezTo>
                  <a:pt x="9605" y="457"/>
                  <a:pt x="9392" y="487"/>
                  <a:pt x="9180" y="548"/>
                </a:cubicBezTo>
                <a:cubicBezTo>
                  <a:pt x="8754" y="639"/>
                  <a:pt x="8329" y="730"/>
                  <a:pt x="7873" y="822"/>
                </a:cubicBezTo>
                <a:cubicBezTo>
                  <a:pt x="7629" y="852"/>
                  <a:pt x="7356" y="913"/>
                  <a:pt x="7082" y="974"/>
                </a:cubicBezTo>
                <a:cubicBezTo>
                  <a:pt x="6687" y="1034"/>
                  <a:pt x="6322" y="1126"/>
                  <a:pt x="5897" y="1186"/>
                </a:cubicBezTo>
                <a:cubicBezTo>
                  <a:pt x="5623" y="1247"/>
                  <a:pt x="5319" y="1278"/>
                  <a:pt x="5046" y="1338"/>
                </a:cubicBezTo>
                <a:cubicBezTo>
                  <a:pt x="4742" y="1399"/>
                  <a:pt x="4407" y="1430"/>
                  <a:pt x="4104" y="1490"/>
                </a:cubicBezTo>
                <a:lnTo>
                  <a:pt x="4043" y="1490"/>
                </a:lnTo>
                <a:lnTo>
                  <a:pt x="3921" y="1521"/>
                </a:lnTo>
                <a:cubicBezTo>
                  <a:pt x="3860" y="1521"/>
                  <a:pt x="3800" y="1551"/>
                  <a:pt x="3739" y="1551"/>
                </a:cubicBezTo>
                <a:lnTo>
                  <a:pt x="3800" y="2281"/>
                </a:lnTo>
                <a:cubicBezTo>
                  <a:pt x="3830" y="2341"/>
                  <a:pt x="3830" y="2433"/>
                  <a:pt x="3800" y="2524"/>
                </a:cubicBezTo>
                <a:cubicBezTo>
                  <a:pt x="3739" y="2645"/>
                  <a:pt x="3587" y="2737"/>
                  <a:pt x="3496" y="2767"/>
                </a:cubicBezTo>
                <a:lnTo>
                  <a:pt x="1854" y="3466"/>
                </a:lnTo>
                <a:cubicBezTo>
                  <a:pt x="1702" y="3527"/>
                  <a:pt x="1550" y="3588"/>
                  <a:pt x="1429" y="3709"/>
                </a:cubicBezTo>
                <a:cubicBezTo>
                  <a:pt x="1368" y="3770"/>
                  <a:pt x="1338" y="3831"/>
                  <a:pt x="1277" y="3892"/>
                </a:cubicBezTo>
                <a:cubicBezTo>
                  <a:pt x="1216" y="3983"/>
                  <a:pt x="1155" y="4104"/>
                  <a:pt x="1034" y="4165"/>
                </a:cubicBezTo>
                <a:cubicBezTo>
                  <a:pt x="912" y="4256"/>
                  <a:pt x="760" y="4287"/>
                  <a:pt x="638" y="4317"/>
                </a:cubicBezTo>
                <a:cubicBezTo>
                  <a:pt x="456" y="4348"/>
                  <a:pt x="304" y="4378"/>
                  <a:pt x="213" y="4469"/>
                </a:cubicBezTo>
                <a:cubicBezTo>
                  <a:pt x="152" y="4560"/>
                  <a:pt x="91" y="4652"/>
                  <a:pt x="61" y="4773"/>
                </a:cubicBezTo>
                <a:cubicBezTo>
                  <a:pt x="61" y="4834"/>
                  <a:pt x="30" y="4925"/>
                  <a:pt x="0" y="5016"/>
                </a:cubicBezTo>
                <a:lnTo>
                  <a:pt x="0" y="5047"/>
                </a:lnTo>
                <a:cubicBezTo>
                  <a:pt x="213" y="5047"/>
                  <a:pt x="456" y="5047"/>
                  <a:pt x="669" y="5077"/>
                </a:cubicBezTo>
                <a:lnTo>
                  <a:pt x="730" y="5077"/>
                </a:lnTo>
                <a:cubicBezTo>
                  <a:pt x="973" y="5077"/>
                  <a:pt x="1246" y="5077"/>
                  <a:pt x="1489" y="5107"/>
                </a:cubicBezTo>
                <a:lnTo>
                  <a:pt x="1702" y="5107"/>
                </a:lnTo>
                <a:cubicBezTo>
                  <a:pt x="1733" y="5047"/>
                  <a:pt x="1793" y="5016"/>
                  <a:pt x="1854" y="4955"/>
                </a:cubicBezTo>
                <a:cubicBezTo>
                  <a:pt x="2006" y="4773"/>
                  <a:pt x="2189" y="4591"/>
                  <a:pt x="2371" y="4469"/>
                </a:cubicBezTo>
                <a:cubicBezTo>
                  <a:pt x="2523" y="4378"/>
                  <a:pt x="2675" y="4256"/>
                  <a:pt x="2888" y="4226"/>
                </a:cubicBezTo>
                <a:cubicBezTo>
                  <a:pt x="3009" y="4226"/>
                  <a:pt x="3131" y="4226"/>
                  <a:pt x="3252" y="4256"/>
                </a:cubicBezTo>
                <a:lnTo>
                  <a:pt x="3374" y="4256"/>
                </a:lnTo>
                <a:cubicBezTo>
                  <a:pt x="3427" y="4265"/>
                  <a:pt x="3483" y="4269"/>
                  <a:pt x="3541" y="4269"/>
                </a:cubicBezTo>
                <a:cubicBezTo>
                  <a:pt x="3681" y="4269"/>
                  <a:pt x="3831" y="4247"/>
                  <a:pt x="3982" y="4226"/>
                </a:cubicBezTo>
                <a:cubicBezTo>
                  <a:pt x="4073" y="4196"/>
                  <a:pt x="4134" y="4165"/>
                  <a:pt x="4225" y="4135"/>
                </a:cubicBezTo>
                <a:cubicBezTo>
                  <a:pt x="4412" y="4088"/>
                  <a:pt x="4598" y="4024"/>
                  <a:pt x="4799" y="4024"/>
                </a:cubicBezTo>
                <a:cubicBezTo>
                  <a:pt x="4859" y="4024"/>
                  <a:pt x="4921" y="4029"/>
                  <a:pt x="4985" y="4044"/>
                </a:cubicBezTo>
                <a:cubicBezTo>
                  <a:pt x="5198" y="4104"/>
                  <a:pt x="5411" y="4287"/>
                  <a:pt x="5441" y="4500"/>
                </a:cubicBezTo>
                <a:cubicBezTo>
                  <a:pt x="5471" y="4621"/>
                  <a:pt x="5471" y="4743"/>
                  <a:pt x="5411" y="4834"/>
                </a:cubicBezTo>
                <a:cubicBezTo>
                  <a:pt x="5457" y="4857"/>
                  <a:pt x="5508" y="4867"/>
                  <a:pt x="5563" y="4867"/>
                </a:cubicBezTo>
                <a:cubicBezTo>
                  <a:pt x="5653" y="4867"/>
                  <a:pt x="5754" y="4841"/>
                  <a:pt x="5866" y="4803"/>
                </a:cubicBezTo>
                <a:cubicBezTo>
                  <a:pt x="5927" y="4773"/>
                  <a:pt x="6018" y="4743"/>
                  <a:pt x="6079" y="4682"/>
                </a:cubicBezTo>
                <a:cubicBezTo>
                  <a:pt x="6201" y="4621"/>
                  <a:pt x="6322" y="4560"/>
                  <a:pt x="6444" y="4530"/>
                </a:cubicBezTo>
                <a:cubicBezTo>
                  <a:pt x="6535" y="4500"/>
                  <a:pt x="6596" y="4500"/>
                  <a:pt x="6687" y="4500"/>
                </a:cubicBezTo>
                <a:lnTo>
                  <a:pt x="6718" y="4500"/>
                </a:lnTo>
                <a:cubicBezTo>
                  <a:pt x="6778" y="4500"/>
                  <a:pt x="6870" y="4500"/>
                  <a:pt x="6930" y="4530"/>
                </a:cubicBezTo>
                <a:lnTo>
                  <a:pt x="6961" y="4530"/>
                </a:lnTo>
                <a:cubicBezTo>
                  <a:pt x="7022" y="4560"/>
                  <a:pt x="7082" y="4560"/>
                  <a:pt x="7143" y="4591"/>
                </a:cubicBezTo>
                <a:lnTo>
                  <a:pt x="7204" y="4591"/>
                </a:lnTo>
                <a:cubicBezTo>
                  <a:pt x="7265" y="4621"/>
                  <a:pt x="7325" y="4652"/>
                  <a:pt x="7386" y="4682"/>
                </a:cubicBezTo>
                <a:lnTo>
                  <a:pt x="7447" y="4712"/>
                </a:lnTo>
                <a:lnTo>
                  <a:pt x="7660" y="4803"/>
                </a:lnTo>
                <a:lnTo>
                  <a:pt x="9453" y="5746"/>
                </a:lnTo>
                <a:lnTo>
                  <a:pt x="9484" y="5685"/>
                </a:lnTo>
                <a:cubicBezTo>
                  <a:pt x="9636" y="5411"/>
                  <a:pt x="9757" y="5320"/>
                  <a:pt x="9939" y="5199"/>
                </a:cubicBezTo>
                <a:cubicBezTo>
                  <a:pt x="10000" y="5138"/>
                  <a:pt x="10091" y="5077"/>
                  <a:pt x="10183" y="5016"/>
                </a:cubicBezTo>
                <a:cubicBezTo>
                  <a:pt x="10456" y="4743"/>
                  <a:pt x="10791" y="4104"/>
                  <a:pt x="10912" y="3861"/>
                </a:cubicBezTo>
                <a:lnTo>
                  <a:pt x="10943" y="3831"/>
                </a:lnTo>
                <a:lnTo>
                  <a:pt x="10973" y="3831"/>
                </a:lnTo>
                <a:cubicBezTo>
                  <a:pt x="11125" y="3800"/>
                  <a:pt x="11216" y="3709"/>
                  <a:pt x="11216" y="3648"/>
                </a:cubicBezTo>
                <a:cubicBezTo>
                  <a:pt x="11216" y="3588"/>
                  <a:pt x="11186" y="3527"/>
                  <a:pt x="11064" y="3466"/>
                </a:cubicBezTo>
                <a:lnTo>
                  <a:pt x="11003" y="3436"/>
                </a:lnTo>
                <a:lnTo>
                  <a:pt x="11034" y="3375"/>
                </a:lnTo>
                <a:cubicBezTo>
                  <a:pt x="11155" y="3193"/>
                  <a:pt x="11064" y="3071"/>
                  <a:pt x="10851" y="2919"/>
                </a:cubicBezTo>
                <a:cubicBezTo>
                  <a:pt x="10760" y="2828"/>
                  <a:pt x="10639" y="2737"/>
                  <a:pt x="10639" y="2615"/>
                </a:cubicBezTo>
                <a:cubicBezTo>
                  <a:pt x="10639" y="2493"/>
                  <a:pt x="10730" y="2402"/>
                  <a:pt x="10912" y="2281"/>
                </a:cubicBezTo>
                <a:cubicBezTo>
                  <a:pt x="10983" y="2245"/>
                  <a:pt x="11086" y="2230"/>
                  <a:pt x="11201" y="2230"/>
                </a:cubicBezTo>
                <a:cubicBezTo>
                  <a:pt x="11283" y="2230"/>
                  <a:pt x="11371" y="2238"/>
                  <a:pt x="11459" y="2250"/>
                </a:cubicBezTo>
                <a:cubicBezTo>
                  <a:pt x="11530" y="2250"/>
                  <a:pt x="11608" y="2254"/>
                  <a:pt x="11684" y="2254"/>
                </a:cubicBezTo>
                <a:cubicBezTo>
                  <a:pt x="11838" y="2254"/>
                  <a:pt x="11986" y="2240"/>
                  <a:pt x="12067" y="2159"/>
                </a:cubicBezTo>
                <a:cubicBezTo>
                  <a:pt x="12098" y="2129"/>
                  <a:pt x="12128" y="2068"/>
                  <a:pt x="12098" y="1977"/>
                </a:cubicBezTo>
                <a:cubicBezTo>
                  <a:pt x="11946" y="1977"/>
                  <a:pt x="11763" y="1916"/>
                  <a:pt x="11550" y="1855"/>
                </a:cubicBezTo>
                <a:cubicBezTo>
                  <a:pt x="11459" y="1855"/>
                  <a:pt x="11368" y="1825"/>
                  <a:pt x="11277" y="1794"/>
                </a:cubicBezTo>
                <a:lnTo>
                  <a:pt x="11247" y="1794"/>
                </a:lnTo>
                <a:cubicBezTo>
                  <a:pt x="11003" y="1764"/>
                  <a:pt x="10730" y="1703"/>
                  <a:pt x="10578" y="1521"/>
                </a:cubicBezTo>
                <a:cubicBezTo>
                  <a:pt x="10517" y="1399"/>
                  <a:pt x="10487" y="1278"/>
                  <a:pt x="10517" y="1126"/>
                </a:cubicBezTo>
                <a:lnTo>
                  <a:pt x="10547" y="1034"/>
                </a:lnTo>
                <a:lnTo>
                  <a:pt x="10608" y="1065"/>
                </a:lnTo>
                <a:cubicBezTo>
                  <a:pt x="10679" y="1085"/>
                  <a:pt x="10750" y="1095"/>
                  <a:pt x="10821" y="1095"/>
                </a:cubicBezTo>
                <a:cubicBezTo>
                  <a:pt x="10963" y="1095"/>
                  <a:pt x="11105" y="1055"/>
                  <a:pt x="11247" y="974"/>
                </a:cubicBezTo>
                <a:lnTo>
                  <a:pt x="11277" y="943"/>
                </a:lnTo>
                <a:cubicBezTo>
                  <a:pt x="11338" y="852"/>
                  <a:pt x="11398" y="730"/>
                  <a:pt x="11459" y="700"/>
                </a:cubicBezTo>
                <a:cubicBezTo>
                  <a:pt x="11520" y="670"/>
                  <a:pt x="11581" y="670"/>
                  <a:pt x="11642" y="670"/>
                </a:cubicBezTo>
                <a:cubicBezTo>
                  <a:pt x="11702" y="670"/>
                  <a:pt x="11733" y="670"/>
                  <a:pt x="11763" y="639"/>
                </a:cubicBezTo>
                <a:cubicBezTo>
                  <a:pt x="11824" y="578"/>
                  <a:pt x="11885" y="518"/>
                  <a:pt x="11885" y="427"/>
                </a:cubicBezTo>
                <a:cubicBezTo>
                  <a:pt x="11885" y="275"/>
                  <a:pt x="11794" y="123"/>
                  <a:pt x="116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99"/>
          <p:cNvSpPr/>
          <p:nvPr/>
        </p:nvSpPr>
        <p:spPr>
          <a:xfrm>
            <a:off x="5426750" y="2483964"/>
            <a:ext cx="716877" cy="371536"/>
          </a:xfrm>
          <a:custGeom>
            <a:avLst/>
            <a:gdLst/>
            <a:ahLst/>
            <a:cxnLst/>
            <a:rect l="l" t="t" r="r" b="b"/>
            <a:pathLst>
              <a:path w="11521" h="5971" extrusionOk="0">
                <a:moveTo>
                  <a:pt x="183" y="0"/>
                </a:moveTo>
                <a:cubicBezTo>
                  <a:pt x="122" y="608"/>
                  <a:pt x="92" y="1216"/>
                  <a:pt x="61" y="1855"/>
                </a:cubicBezTo>
                <a:cubicBezTo>
                  <a:pt x="61" y="2067"/>
                  <a:pt x="61" y="2280"/>
                  <a:pt x="31" y="2493"/>
                </a:cubicBezTo>
                <a:lnTo>
                  <a:pt x="0" y="3374"/>
                </a:lnTo>
                <a:lnTo>
                  <a:pt x="61" y="3374"/>
                </a:lnTo>
                <a:cubicBezTo>
                  <a:pt x="243" y="3374"/>
                  <a:pt x="395" y="3405"/>
                  <a:pt x="547" y="3466"/>
                </a:cubicBezTo>
                <a:cubicBezTo>
                  <a:pt x="608" y="3466"/>
                  <a:pt x="639" y="3496"/>
                  <a:pt x="699" y="3496"/>
                </a:cubicBezTo>
                <a:cubicBezTo>
                  <a:pt x="882" y="3526"/>
                  <a:pt x="1064" y="3557"/>
                  <a:pt x="1277" y="3557"/>
                </a:cubicBezTo>
                <a:lnTo>
                  <a:pt x="1338" y="3587"/>
                </a:lnTo>
                <a:cubicBezTo>
                  <a:pt x="1733" y="3618"/>
                  <a:pt x="2158" y="3648"/>
                  <a:pt x="2554" y="3739"/>
                </a:cubicBezTo>
                <a:lnTo>
                  <a:pt x="2614" y="3739"/>
                </a:lnTo>
                <a:lnTo>
                  <a:pt x="2614" y="3800"/>
                </a:lnTo>
                <a:cubicBezTo>
                  <a:pt x="2645" y="4073"/>
                  <a:pt x="2645" y="4377"/>
                  <a:pt x="2675" y="4681"/>
                </a:cubicBezTo>
                <a:cubicBezTo>
                  <a:pt x="2675" y="4985"/>
                  <a:pt x="2706" y="5259"/>
                  <a:pt x="2706" y="5532"/>
                </a:cubicBezTo>
                <a:lnTo>
                  <a:pt x="2797" y="5532"/>
                </a:lnTo>
                <a:cubicBezTo>
                  <a:pt x="2888" y="5532"/>
                  <a:pt x="3009" y="5532"/>
                  <a:pt x="3131" y="5563"/>
                </a:cubicBezTo>
                <a:lnTo>
                  <a:pt x="3192" y="5563"/>
                </a:lnTo>
                <a:cubicBezTo>
                  <a:pt x="3313" y="5563"/>
                  <a:pt x="3405" y="5593"/>
                  <a:pt x="3526" y="5624"/>
                </a:cubicBezTo>
                <a:cubicBezTo>
                  <a:pt x="3861" y="5684"/>
                  <a:pt x="4195" y="5684"/>
                  <a:pt x="4529" y="5684"/>
                </a:cubicBezTo>
                <a:lnTo>
                  <a:pt x="4712" y="5684"/>
                </a:lnTo>
                <a:cubicBezTo>
                  <a:pt x="4803" y="5684"/>
                  <a:pt x="4924" y="5684"/>
                  <a:pt x="5016" y="5715"/>
                </a:cubicBezTo>
                <a:cubicBezTo>
                  <a:pt x="5380" y="5715"/>
                  <a:pt x="5745" y="5776"/>
                  <a:pt x="6110" y="5836"/>
                </a:cubicBezTo>
                <a:cubicBezTo>
                  <a:pt x="6414" y="5867"/>
                  <a:pt x="6718" y="5928"/>
                  <a:pt x="7022" y="5958"/>
                </a:cubicBezTo>
                <a:cubicBezTo>
                  <a:pt x="7155" y="5967"/>
                  <a:pt x="7289" y="5971"/>
                  <a:pt x="7422" y="5971"/>
                </a:cubicBezTo>
                <a:cubicBezTo>
                  <a:pt x="7742" y="5971"/>
                  <a:pt x="8058" y="5949"/>
                  <a:pt x="8359" y="5928"/>
                </a:cubicBezTo>
                <a:lnTo>
                  <a:pt x="9818" y="5928"/>
                </a:lnTo>
                <a:cubicBezTo>
                  <a:pt x="10001" y="5928"/>
                  <a:pt x="10186" y="5931"/>
                  <a:pt x="10373" y="5931"/>
                </a:cubicBezTo>
                <a:cubicBezTo>
                  <a:pt x="10747" y="5931"/>
                  <a:pt x="11125" y="5917"/>
                  <a:pt x="11490" y="5836"/>
                </a:cubicBezTo>
                <a:cubicBezTo>
                  <a:pt x="11490" y="5806"/>
                  <a:pt x="11520" y="5776"/>
                  <a:pt x="11520" y="5715"/>
                </a:cubicBezTo>
                <a:cubicBezTo>
                  <a:pt x="11520" y="5654"/>
                  <a:pt x="11520" y="5624"/>
                  <a:pt x="11520" y="5593"/>
                </a:cubicBezTo>
                <a:lnTo>
                  <a:pt x="11520" y="5563"/>
                </a:lnTo>
                <a:lnTo>
                  <a:pt x="11490" y="5532"/>
                </a:lnTo>
                <a:lnTo>
                  <a:pt x="11460" y="5502"/>
                </a:lnTo>
                <a:lnTo>
                  <a:pt x="11399" y="5472"/>
                </a:lnTo>
                <a:cubicBezTo>
                  <a:pt x="11338" y="5411"/>
                  <a:pt x="11308" y="5350"/>
                  <a:pt x="11308" y="5320"/>
                </a:cubicBezTo>
                <a:lnTo>
                  <a:pt x="11186" y="5046"/>
                </a:lnTo>
                <a:cubicBezTo>
                  <a:pt x="11186" y="5016"/>
                  <a:pt x="11156" y="4985"/>
                  <a:pt x="11156" y="4955"/>
                </a:cubicBezTo>
                <a:lnTo>
                  <a:pt x="11156" y="4925"/>
                </a:lnTo>
                <a:lnTo>
                  <a:pt x="11125" y="4864"/>
                </a:lnTo>
                <a:lnTo>
                  <a:pt x="11095" y="4864"/>
                </a:lnTo>
                <a:lnTo>
                  <a:pt x="11125" y="4773"/>
                </a:lnTo>
                <a:cubicBezTo>
                  <a:pt x="11125" y="4590"/>
                  <a:pt x="11095" y="4438"/>
                  <a:pt x="11034" y="4286"/>
                </a:cubicBezTo>
                <a:lnTo>
                  <a:pt x="11004" y="4225"/>
                </a:lnTo>
                <a:cubicBezTo>
                  <a:pt x="10973" y="4134"/>
                  <a:pt x="10943" y="4073"/>
                  <a:pt x="10912" y="4013"/>
                </a:cubicBezTo>
                <a:cubicBezTo>
                  <a:pt x="10882" y="3891"/>
                  <a:pt x="10882" y="3769"/>
                  <a:pt x="10912" y="3678"/>
                </a:cubicBezTo>
                <a:cubicBezTo>
                  <a:pt x="10912" y="3618"/>
                  <a:pt x="10912" y="3587"/>
                  <a:pt x="10912" y="3526"/>
                </a:cubicBezTo>
                <a:cubicBezTo>
                  <a:pt x="10912" y="3314"/>
                  <a:pt x="10852" y="3070"/>
                  <a:pt x="10791" y="2888"/>
                </a:cubicBezTo>
                <a:cubicBezTo>
                  <a:pt x="10608" y="2341"/>
                  <a:pt x="10396" y="1824"/>
                  <a:pt x="10122" y="1338"/>
                </a:cubicBezTo>
                <a:cubicBezTo>
                  <a:pt x="10092" y="1277"/>
                  <a:pt x="10061" y="1216"/>
                  <a:pt x="10031" y="1125"/>
                </a:cubicBezTo>
                <a:lnTo>
                  <a:pt x="9909" y="1064"/>
                </a:lnTo>
                <a:cubicBezTo>
                  <a:pt x="9788" y="1003"/>
                  <a:pt x="9697" y="943"/>
                  <a:pt x="9575" y="882"/>
                </a:cubicBezTo>
                <a:cubicBezTo>
                  <a:pt x="9514" y="882"/>
                  <a:pt x="9453" y="852"/>
                  <a:pt x="9362" y="852"/>
                </a:cubicBezTo>
                <a:cubicBezTo>
                  <a:pt x="9241" y="791"/>
                  <a:pt x="9089" y="760"/>
                  <a:pt x="8967" y="669"/>
                </a:cubicBezTo>
                <a:lnTo>
                  <a:pt x="8845" y="578"/>
                </a:lnTo>
                <a:cubicBezTo>
                  <a:pt x="8815" y="548"/>
                  <a:pt x="8785" y="517"/>
                  <a:pt x="8724" y="487"/>
                </a:cubicBezTo>
                <a:cubicBezTo>
                  <a:pt x="8693" y="472"/>
                  <a:pt x="8663" y="464"/>
                  <a:pt x="8633" y="464"/>
                </a:cubicBezTo>
                <a:cubicBezTo>
                  <a:pt x="8602" y="464"/>
                  <a:pt x="8572" y="472"/>
                  <a:pt x="8542" y="487"/>
                </a:cubicBezTo>
                <a:lnTo>
                  <a:pt x="8511" y="548"/>
                </a:lnTo>
                <a:lnTo>
                  <a:pt x="8511" y="578"/>
                </a:lnTo>
                <a:cubicBezTo>
                  <a:pt x="8450" y="669"/>
                  <a:pt x="8390" y="730"/>
                  <a:pt x="8268" y="760"/>
                </a:cubicBezTo>
                <a:cubicBezTo>
                  <a:pt x="8238" y="768"/>
                  <a:pt x="8205" y="772"/>
                  <a:pt x="8172" y="772"/>
                </a:cubicBezTo>
                <a:cubicBezTo>
                  <a:pt x="8074" y="772"/>
                  <a:pt x="7972" y="738"/>
                  <a:pt x="7903" y="669"/>
                </a:cubicBezTo>
                <a:cubicBezTo>
                  <a:pt x="7721" y="578"/>
                  <a:pt x="7660" y="396"/>
                  <a:pt x="7569" y="244"/>
                </a:cubicBezTo>
                <a:cubicBezTo>
                  <a:pt x="7128" y="198"/>
                  <a:pt x="6672" y="183"/>
                  <a:pt x="6212" y="183"/>
                </a:cubicBezTo>
                <a:cubicBezTo>
                  <a:pt x="5753" y="183"/>
                  <a:pt x="5289" y="198"/>
                  <a:pt x="4833" y="213"/>
                </a:cubicBezTo>
                <a:cubicBezTo>
                  <a:pt x="4438" y="213"/>
                  <a:pt x="3982" y="244"/>
                  <a:pt x="3557" y="244"/>
                </a:cubicBezTo>
                <a:cubicBezTo>
                  <a:pt x="2462" y="244"/>
                  <a:pt x="1338" y="183"/>
                  <a:pt x="2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00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100"/>
          <p:cNvSpPr txBox="1">
            <a:spLocks noGrp="1"/>
          </p:cNvSpPr>
          <p:nvPr>
            <p:ph type="title" idx="2"/>
          </p:nvPr>
        </p:nvSpPr>
        <p:spPr>
          <a:xfrm>
            <a:off x="3579000" y="193266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1826" name="Google Shape;1826;p100"/>
          <p:cNvSpPr txBox="1">
            <a:spLocks noGrp="1"/>
          </p:cNvSpPr>
          <p:nvPr>
            <p:ph type="subTitle" idx="3"/>
          </p:nvPr>
        </p:nvSpPr>
        <p:spPr>
          <a:xfrm>
            <a:off x="3510032" y="2290594"/>
            <a:ext cx="212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tiene un nombre precioso</a:t>
            </a:r>
            <a:endParaRPr/>
          </a:p>
        </p:txBody>
      </p:sp>
      <p:sp>
        <p:nvSpPr>
          <p:cNvPr id="1827" name="Google Shape;1827;p100"/>
          <p:cNvSpPr txBox="1">
            <a:spLocks noGrp="1"/>
          </p:cNvSpPr>
          <p:nvPr>
            <p:ph type="subTitle" idx="9"/>
          </p:nvPr>
        </p:nvSpPr>
        <p:spPr>
          <a:xfrm>
            <a:off x="6377294" y="2290594"/>
            <a:ext cx="212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pesar de ser rojo, Marte es muy frío</a:t>
            </a:r>
            <a:endParaRPr/>
          </a:p>
        </p:txBody>
      </p:sp>
      <p:sp>
        <p:nvSpPr>
          <p:cNvPr id="1828" name="Google Shape;1828;p100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Nuestros socios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29" name="Google Shape;1829;p100"/>
          <p:cNvSpPr txBox="1">
            <a:spLocks noGrp="1"/>
          </p:cNvSpPr>
          <p:nvPr>
            <p:ph type="title" idx="4"/>
          </p:nvPr>
        </p:nvSpPr>
        <p:spPr>
          <a:xfrm>
            <a:off x="711706" y="370453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</a:t>
            </a:r>
            <a:endParaRPr/>
          </a:p>
        </p:txBody>
      </p:sp>
      <p:sp>
        <p:nvSpPr>
          <p:cNvPr id="1830" name="Google Shape;1830;p100"/>
          <p:cNvSpPr txBox="1">
            <a:spLocks noGrp="1"/>
          </p:cNvSpPr>
          <p:nvPr>
            <p:ph type="subTitle" idx="1"/>
          </p:nvPr>
        </p:nvSpPr>
        <p:spPr>
          <a:xfrm>
            <a:off x="643306" y="2314225"/>
            <a:ext cx="2122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el planeta más pequeño</a:t>
            </a:r>
            <a:endParaRPr/>
          </a:p>
        </p:txBody>
      </p:sp>
      <p:sp>
        <p:nvSpPr>
          <p:cNvPr id="1831" name="Google Shape;1831;p100"/>
          <p:cNvSpPr txBox="1">
            <a:spLocks noGrp="1"/>
          </p:cNvSpPr>
          <p:nvPr>
            <p:ph type="subTitle" idx="5"/>
          </p:nvPr>
        </p:nvSpPr>
        <p:spPr>
          <a:xfrm>
            <a:off x="642706" y="4062473"/>
            <a:ext cx="212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un gigante gaseoso y es grande</a:t>
            </a:r>
            <a:endParaRPr/>
          </a:p>
        </p:txBody>
      </p:sp>
      <p:sp>
        <p:nvSpPr>
          <p:cNvPr id="1832" name="Google Shape;1832;p100"/>
          <p:cNvSpPr txBox="1">
            <a:spLocks noGrp="1"/>
          </p:cNvSpPr>
          <p:nvPr>
            <p:ph type="title" idx="6"/>
          </p:nvPr>
        </p:nvSpPr>
        <p:spPr>
          <a:xfrm>
            <a:off x="3579000" y="370453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Saturno</a:t>
            </a:r>
            <a:endParaRPr/>
          </a:p>
        </p:txBody>
      </p:sp>
      <p:sp>
        <p:nvSpPr>
          <p:cNvPr id="1833" name="Google Shape;1833;p100"/>
          <p:cNvSpPr txBox="1">
            <a:spLocks noGrp="1"/>
          </p:cNvSpPr>
          <p:nvPr>
            <p:ph type="subTitle" idx="7"/>
          </p:nvPr>
        </p:nvSpPr>
        <p:spPr>
          <a:xfrm>
            <a:off x="3510032" y="4062464"/>
            <a:ext cx="212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Está compuesto por hidrógeno y helio</a:t>
            </a:r>
            <a:endParaRPr/>
          </a:p>
        </p:txBody>
      </p:sp>
      <p:sp>
        <p:nvSpPr>
          <p:cNvPr id="1834" name="Google Shape;1834;p100"/>
          <p:cNvSpPr txBox="1">
            <a:spLocks noGrp="1"/>
          </p:cNvSpPr>
          <p:nvPr>
            <p:ph type="title" idx="8"/>
          </p:nvPr>
        </p:nvSpPr>
        <p:spPr>
          <a:xfrm>
            <a:off x="6446294" y="193266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</a:t>
            </a:r>
            <a:endParaRPr/>
          </a:p>
        </p:txBody>
      </p:sp>
      <p:sp>
        <p:nvSpPr>
          <p:cNvPr id="1835" name="Google Shape;1835;p100"/>
          <p:cNvSpPr txBox="1">
            <a:spLocks noGrp="1"/>
          </p:cNvSpPr>
          <p:nvPr>
            <p:ph type="title"/>
          </p:nvPr>
        </p:nvSpPr>
        <p:spPr>
          <a:xfrm>
            <a:off x="711706" y="195629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</a:t>
            </a:r>
            <a:endParaRPr/>
          </a:p>
        </p:txBody>
      </p:sp>
      <p:sp>
        <p:nvSpPr>
          <p:cNvPr id="1836" name="Google Shape;1836;p100"/>
          <p:cNvSpPr txBox="1">
            <a:spLocks noGrp="1"/>
          </p:cNvSpPr>
          <p:nvPr>
            <p:ph type="title" idx="13"/>
          </p:nvPr>
        </p:nvSpPr>
        <p:spPr>
          <a:xfrm>
            <a:off x="6446294" y="370453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Neptuno</a:t>
            </a:r>
            <a:endParaRPr/>
          </a:p>
        </p:txBody>
      </p:sp>
      <p:sp>
        <p:nvSpPr>
          <p:cNvPr id="1837" name="Google Shape;1837;p100"/>
          <p:cNvSpPr txBox="1">
            <a:spLocks noGrp="1"/>
          </p:cNvSpPr>
          <p:nvPr>
            <p:ph type="subTitle" idx="14"/>
          </p:nvPr>
        </p:nvSpPr>
        <p:spPr>
          <a:xfrm>
            <a:off x="6377294" y="4062464"/>
            <a:ext cx="212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Neptuno está muy alejado de la Tierra</a:t>
            </a:r>
            <a:endParaRPr/>
          </a:p>
        </p:txBody>
      </p:sp>
      <p:grpSp>
        <p:nvGrpSpPr>
          <p:cNvPr id="1838" name="Google Shape;1838;p100"/>
          <p:cNvGrpSpPr/>
          <p:nvPr/>
        </p:nvGrpSpPr>
        <p:grpSpPr>
          <a:xfrm>
            <a:off x="1458481" y="1557071"/>
            <a:ext cx="492450" cy="300600"/>
            <a:chOff x="6150200" y="2707500"/>
            <a:chExt cx="492450" cy="300600"/>
          </a:xfrm>
        </p:grpSpPr>
        <p:sp>
          <p:nvSpPr>
            <p:cNvPr id="1839" name="Google Shape;1839;p100"/>
            <p:cNvSpPr/>
            <p:nvPr/>
          </p:nvSpPr>
          <p:spPr>
            <a:xfrm>
              <a:off x="6150200" y="2707500"/>
              <a:ext cx="492450" cy="300600"/>
            </a:xfrm>
            <a:custGeom>
              <a:avLst/>
              <a:gdLst/>
              <a:ahLst/>
              <a:cxnLst/>
              <a:rect l="l" t="t" r="r" b="b"/>
              <a:pathLst>
                <a:path w="19698" h="12024" extrusionOk="0">
                  <a:moveTo>
                    <a:pt x="18672" y="575"/>
                  </a:moveTo>
                  <a:lnTo>
                    <a:pt x="18772" y="625"/>
                  </a:lnTo>
                  <a:lnTo>
                    <a:pt x="18872" y="675"/>
                  </a:lnTo>
                  <a:lnTo>
                    <a:pt x="18947" y="725"/>
                  </a:lnTo>
                  <a:lnTo>
                    <a:pt x="19022" y="825"/>
                  </a:lnTo>
                  <a:lnTo>
                    <a:pt x="19072" y="925"/>
                  </a:lnTo>
                  <a:lnTo>
                    <a:pt x="19122" y="1025"/>
                  </a:lnTo>
                  <a:lnTo>
                    <a:pt x="19122" y="1150"/>
                  </a:lnTo>
                  <a:lnTo>
                    <a:pt x="19122" y="6624"/>
                  </a:lnTo>
                  <a:lnTo>
                    <a:pt x="15323" y="6624"/>
                  </a:lnTo>
                  <a:lnTo>
                    <a:pt x="15223" y="6649"/>
                  </a:lnTo>
                  <a:lnTo>
                    <a:pt x="15123" y="6724"/>
                  </a:lnTo>
                  <a:lnTo>
                    <a:pt x="15073" y="6799"/>
                  </a:lnTo>
                  <a:lnTo>
                    <a:pt x="15048" y="6924"/>
                  </a:lnTo>
                  <a:lnTo>
                    <a:pt x="15073" y="7024"/>
                  </a:lnTo>
                  <a:lnTo>
                    <a:pt x="15123" y="7124"/>
                  </a:lnTo>
                  <a:lnTo>
                    <a:pt x="15223" y="7199"/>
                  </a:lnTo>
                  <a:lnTo>
                    <a:pt x="15323" y="7224"/>
                  </a:lnTo>
                  <a:lnTo>
                    <a:pt x="19122" y="7224"/>
                  </a:lnTo>
                  <a:lnTo>
                    <a:pt x="19122" y="8074"/>
                  </a:lnTo>
                  <a:lnTo>
                    <a:pt x="576" y="8074"/>
                  </a:lnTo>
                  <a:lnTo>
                    <a:pt x="576" y="7224"/>
                  </a:lnTo>
                  <a:lnTo>
                    <a:pt x="14023" y="7224"/>
                  </a:lnTo>
                  <a:lnTo>
                    <a:pt x="14123" y="7199"/>
                  </a:lnTo>
                  <a:lnTo>
                    <a:pt x="14223" y="7124"/>
                  </a:lnTo>
                  <a:lnTo>
                    <a:pt x="14298" y="7024"/>
                  </a:lnTo>
                  <a:lnTo>
                    <a:pt x="14298" y="6924"/>
                  </a:lnTo>
                  <a:lnTo>
                    <a:pt x="14298" y="6799"/>
                  </a:lnTo>
                  <a:lnTo>
                    <a:pt x="14223" y="6724"/>
                  </a:lnTo>
                  <a:lnTo>
                    <a:pt x="14123" y="6649"/>
                  </a:lnTo>
                  <a:lnTo>
                    <a:pt x="14023" y="6624"/>
                  </a:lnTo>
                  <a:lnTo>
                    <a:pt x="576" y="6624"/>
                  </a:lnTo>
                  <a:lnTo>
                    <a:pt x="576" y="1150"/>
                  </a:lnTo>
                  <a:lnTo>
                    <a:pt x="576" y="1025"/>
                  </a:lnTo>
                  <a:lnTo>
                    <a:pt x="626" y="925"/>
                  </a:lnTo>
                  <a:lnTo>
                    <a:pt x="676" y="825"/>
                  </a:lnTo>
                  <a:lnTo>
                    <a:pt x="750" y="725"/>
                  </a:lnTo>
                  <a:lnTo>
                    <a:pt x="825" y="675"/>
                  </a:lnTo>
                  <a:lnTo>
                    <a:pt x="925" y="625"/>
                  </a:lnTo>
                  <a:lnTo>
                    <a:pt x="1025" y="575"/>
                  </a:lnTo>
                  <a:close/>
                  <a:moveTo>
                    <a:pt x="1150" y="1"/>
                  </a:moveTo>
                  <a:lnTo>
                    <a:pt x="925" y="26"/>
                  </a:lnTo>
                  <a:lnTo>
                    <a:pt x="701" y="76"/>
                  </a:lnTo>
                  <a:lnTo>
                    <a:pt x="501" y="201"/>
                  </a:lnTo>
                  <a:lnTo>
                    <a:pt x="326" y="326"/>
                  </a:lnTo>
                  <a:lnTo>
                    <a:pt x="201" y="500"/>
                  </a:lnTo>
                  <a:lnTo>
                    <a:pt x="76" y="700"/>
                  </a:lnTo>
                  <a:lnTo>
                    <a:pt x="26" y="925"/>
                  </a:lnTo>
                  <a:lnTo>
                    <a:pt x="1" y="1150"/>
                  </a:lnTo>
                  <a:lnTo>
                    <a:pt x="1" y="10874"/>
                  </a:lnTo>
                  <a:lnTo>
                    <a:pt x="26" y="11099"/>
                  </a:lnTo>
                  <a:lnTo>
                    <a:pt x="76" y="11324"/>
                  </a:lnTo>
                  <a:lnTo>
                    <a:pt x="201" y="11499"/>
                  </a:lnTo>
                  <a:lnTo>
                    <a:pt x="326" y="11673"/>
                  </a:lnTo>
                  <a:lnTo>
                    <a:pt x="501" y="11823"/>
                  </a:lnTo>
                  <a:lnTo>
                    <a:pt x="701" y="11923"/>
                  </a:lnTo>
                  <a:lnTo>
                    <a:pt x="925" y="11998"/>
                  </a:lnTo>
                  <a:lnTo>
                    <a:pt x="1150" y="12023"/>
                  </a:lnTo>
                  <a:lnTo>
                    <a:pt x="3125" y="12023"/>
                  </a:lnTo>
                  <a:lnTo>
                    <a:pt x="3250" y="11998"/>
                  </a:lnTo>
                  <a:lnTo>
                    <a:pt x="3325" y="11923"/>
                  </a:lnTo>
                  <a:lnTo>
                    <a:pt x="3400" y="11848"/>
                  </a:lnTo>
                  <a:lnTo>
                    <a:pt x="3425" y="11723"/>
                  </a:lnTo>
                  <a:lnTo>
                    <a:pt x="3400" y="11623"/>
                  </a:lnTo>
                  <a:lnTo>
                    <a:pt x="3325" y="11524"/>
                  </a:lnTo>
                  <a:lnTo>
                    <a:pt x="3250" y="11474"/>
                  </a:lnTo>
                  <a:lnTo>
                    <a:pt x="3125" y="11449"/>
                  </a:lnTo>
                  <a:lnTo>
                    <a:pt x="1150" y="11449"/>
                  </a:lnTo>
                  <a:lnTo>
                    <a:pt x="1025" y="11424"/>
                  </a:lnTo>
                  <a:lnTo>
                    <a:pt x="925" y="11399"/>
                  </a:lnTo>
                  <a:lnTo>
                    <a:pt x="825" y="11349"/>
                  </a:lnTo>
                  <a:lnTo>
                    <a:pt x="750" y="11274"/>
                  </a:lnTo>
                  <a:lnTo>
                    <a:pt x="676" y="11199"/>
                  </a:lnTo>
                  <a:lnTo>
                    <a:pt x="626" y="11099"/>
                  </a:lnTo>
                  <a:lnTo>
                    <a:pt x="576" y="10974"/>
                  </a:lnTo>
                  <a:lnTo>
                    <a:pt x="576" y="10874"/>
                  </a:lnTo>
                  <a:lnTo>
                    <a:pt x="576" y="8649"/>
                  </a:lnTo>
                  <a:lnTo>
                    <a:pt x="19122" y="8649"/>
                  </a:lnTo>
                  <a:lnTo>
                    <a:pt x="19122" y="10874"/>
                  </a:lnTo>
                  <a:lnTo>
                    <a:pt x="19122" y="10974"/>
                  </a:lnTo>
                  <a:lnTo>
                    <a:pt x="19072" y="11099"/>
                  </a:lnTo>
                  <a:lnTo>
                    <a:pt x="19022" y="11199"/>
                  </a:lnTo>
                  <a:lnTo>
                    <a:pt x="18947" y="11274"/>
                  </a:lnTo>
                  <a:lnTo>
                    <a:pt x="18872" y="11349"/>
                  </a:lnTo>
                  <a:lnTo>
                    <a:pt x="18772" y="11399"/>
                  </a:lnTo>
                  <a:lnTo>
                    <a:pt x="18672" y="11424"/>
                  </a:lnTo>
                  <a:lnTo>
                    <a:pt x="18547" y="11449"/>
                  </a:lnTo>
                  <a:lnTo>
                    <a:pt x="4450" y="11449"/>
                  </a:lnTo>
                  <a:lnTo>
                    <a:pt x="4350" y="11474"/>
                  </a:lnTo>
                  <a:lnTo>
                    <a:pt x="4250" y="11524"/>
                  </a:lnTo>
                  <a:lnTo>
                    <a:pt x="4175" y="11623"/>
                  </a:lnTo>
                  <a:lnTo>
                    <a:pt x="4150" y="11723"/>
                  </a:lnTo>
                  <a:lnTo>
                    <a:pt x="4175" y="11848"/>
                  </a:lnTo>
                  <a:lnTo>
                    <a:pt x="4250" y="11923"/>
                  </a:lnTo>
                  <a:lnTo>
                    <a:pt x="4350" y="11998"/>
                  </a:lnTo>
                  <a:lnTo>
                    <a:pt x="4450" y="12023"/>
                  </a:lnTo>
                  <a:lnTo>
                    <a:pt x="18547" y="12023"/>
                  </a:lnTo>
                  <a:lnTo>
                    <a:pt x="18772" y="11998"/>
                  </a:lnTo>
                  <a:lnTo>
                    <a:pt x="18997" y="11923"/>
                  </a:lnTo>
                  <a:lnTo>
                    <a:pt x="19197" y="11823"/>
                  </a:lnTo>
                  <a:lnTo>
                    <a:pt x="19372" y="11673"/>
                  </a:lnTo>
                  <a:lnTo>
                    <a:pt x="19497" y="11499"/>
                  </a:lnTo>
                  <a:lnTo>
                    <a:pt x="19622" y="11324"/>
                  </a:lnTo>
                  <a:lnTo>
                    <a:pt x="19672" y="11099"/>
                  </a:lnTo>
                  <a:lnTo>
                    <a:pt x="19697" y="10874"/>
                  </a:lnTo>
                  <a:lnTo>
                    <a:pt x="19697" y="1150"/>
                  </a:lnTo>
                  <a:lnTo>
                    <a:pt x="19672" y="925"/>
                  </a:lnTo>
                  <a:lnTo>
                    <a:pt x="19622" y="700"/>
                  </a:lnTo>
                  <a:lnTo>
                    <a:pt x="19497" y="500"/>
                  </a:lnTo>
                  <a:lnTo>
                    <a:pt x="19372" y="326"/>
                  </a:lnTo>
                  <a:lnTo>
                    <a:pt x="19197" y="201"/>
                  </a:lnTo>
                  <a:lnTo>
                    <a:pt x="18997" y="76"/>
                  </a:lnTo>
                  <a:lnTo>
                    <a:pt x="18772" y="26"/>
                  </a:lnTo>
                  <a:lnTo>
                    <a:pt x="18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00"/>
            <p:cNvSpPr/>
            <p:nvPr/>
          </p:nvSpPr>
          <p:spPr>
            <a:xfrm>
              <a:off x="6194575" y="2746875"/>
              <a:ext cx="203725" cy="14400"/>
            </a:xfrm>
            <a:custGeom>
              <a:avLst/>
              <a:gdLst/>
              <a:ahLst/>
              <a:cxnLst/>
              <a:rect l="l" t="t" r="r" b="b"/>
              <a:pathLst>
                <a:path w="8149" h="5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100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175" y="575"/>
                  </a:lnTo>
                  <a:lnTo>
                    <a:pt x="7974" y="575"/>
                  </a:lnTo>
                  <a:lnTo>
                    <a:pt x="8074" y="500"/>
                  </a:lnTo>
                  <a:lnTo>
                    <a:pt x="8124" y="400"/>
                  </a:lnTo>
                  <a:lnTo>
                    <a:pt x="8149" y="300"/>
                  </a:lnTo>
                  <a:lnTo>
                    <a:pt x="8124" y="175"/>
                  </a:lnTo>
                  <a:lnTo>
                    <a:pt x="8074" y="100"/>
                  </a:lnTo>
                  <a:lnTo>
                    <a:pt x="7974" y="25"/>
                  </a:lnTo>
                  <a:lnTo>
                    <a:pt x="78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00"/>
            <p:cNvSpPr/>
            <p:nvPr/>
          </p:nvSpPr>
          <p:spPr>
            <a:xfrm>
              <a:off x="6194575" y="2775625"/>
              <a:ext cx="95625" cy="15000"/>
            </a:xfrm>
            <a:custGeom>
              <a:avLst/>
              <a:gdLst/>
              <a:ahLst/>
              <a:cxnLst/>
              <a:rect l="l" t="t" r="r" b="b"/>
              <a:pathLst>
                <a:path w="3825" h="600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100"/>
                  </a:lnTo>
                  <a:lnTo>
                    <a:pt x="25" y="200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175" y="575"/>
                  </a:lnTo>
                  <a:lnTo>
                    <a:pt x="275" y="600"/>
                  </a:lnTo>
                  <a:lnTo>
                    <a:pt x="3550" y="600"/>
                  </a:lnTo>
                  <a:lnTo>
                    <a:pt x="3650" y="575"/>
                  </a:lnTo>
                  <a:lnTo>
                    <a:pt x="3750" y="500"/>
                  </a:lnTo>
                  <a:lnTo>
                    <a:pt x="3800" y="400"/>
                  </a:lnTo>
                  <a:lnTo>
                    <a:pt x="3825" y="300"/>
                  </a:lnTo>
                  <a:lnTo>
                    <a:pt x="3800" y="200"/>
                  </a:lnTo>
                  <a:lnTo>
                    <a:pt x="3750" y="100"/>
                  </a:lnTo>
                  <a:lnTo>
                    <a:pt x="3650" y="25"/>
                  </a:lnTo>
                  <a:lnTo>
                    <a:pt x="35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00"/>
            <p:cNvSpPr/>
            <p:nvPr/>
          </p:nvSpPr>
          <p:spPr>
            <a:xfrm>
              <a:off x="6194575" y="2804975"/>
              <a:ext cx="33150" cy="14400"/>
            </a:xfrm>
            <a:custGeom>
              <a:avLst/>
              <a:gdLst/>
              <a:ahLst/>
              <a:cxnLst/>
              <a:rect l="l" t="t" r="r" b="b"/>
              <a:pathLst>
                <a:path w="1326" h="576" extrusionOk="0">
                  <a:moveTo>
                    <a:pt x="175" y="1"/>
                  </a:move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476"/>
                  </a:lnTo>
                  <a:lnTo>
                    <a:pt x="175" y="551"/>
                  </a:lnTo>
                  <a:lnTo>
                    <a:pt x="275" y="576"/>
                  </a:lnTo>
                  <a:lnTo>
                    <a:pt x="1050" y="576"/>
                  </a:lnTo>
                  <a:lnTo>
                    <a:pt x="1150" y="551"/>
                  </a:lnTo>
                  <a:lnTo>
                    <a:pt x="1250" y="476"/>
                  </a:lnTo>
                  <a:lnTo>
                    <a:pt x="1300" y="401"/>
                  </a:lnTo>
                  <a:lnTo>
                    <a:pt x="1325" y="276"/>
                  </a:lnTo>
                  <a:lnTo>
                    <a:pt x="1300" y="176"/>
                  </a:lnTo>
                  <a:lnTo>
                    <a:pt x="1250" y="76"/>
                  </a:lnTo>
                  <a:lnTo>
                    <a:pt x="1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00"/>
            <p:cNvSpPr/>
            <p:nvPr/>
          </p:nvSpPr>
          <p:spPr>
            <a:xfrm>
              <a:off x="6194575" y="2833725"/>
              <a:ext cx="33150" cy="14400"/>
            </a:xfrm>
            <a:custGeom>
              <a:avLst/>
              <a:gdLst/>
              <a:ahLst/>
              <a:cxnLst/>
              <a:rect l="l" t="t" r="r" b="b"/>
              <a:pathLst>
                <a:path w="1326" h="5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476"/>
                  </a:lnTo>
                  <a:lnTo>
                    <a:pt x="175" y="551"/>
                  </a:lnTo>
                  <a:lnTo>
                    <a:pt x="275" y="576"/>
                  </a:lnTo>
                  <a:lnTo>
                    <a:pt x="1050" y="576"/>
                  </a:lnTo>
                  <a:lnTo>
                    <a:pt x="1150" y="551"/>
                  </a:lnTo>
                  <a:lnTo>
                    <a:pt x="1250" y="476"/>
                  </a:lnTo>
                  <a:lnTo>
                    <a:pt x="1300" y="401"/>
                  </a:lnTo>
                  <a:lnTo>
                    <a:pt x="1325" y="276"/>
                  </a:lnTo>
                  <a:lnTo>
                    <a:pt x="1300" y="176"/>
                  </a:lnTo>
                  <a:lnTo>
                    <a:pt x="1250" y="76"/>
                  </a:lnTo>
                  <a:lnTo>
                    <a:pt x="1150" y="26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00"/>
            <p:cNvSpPr/>
            <p:nvPr/>
          </p:nvSpPr>
          <p:spPr>
            <a:xfrm>
              <a:off x="6245175" y="2833725"/>
              <a:ext cx="33775" cy="14400"/>
            </a:xfrm>
            <a:custGeom>
              <a:avLst/>
              <a:gdLst/>
              <a:ahLst/>
              <a:cxnLst/>
              <a:rect l="l" t="t" r="r" b="b"/>
              <a:pathLst>
                <a:path w="1351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101" y="476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1051" y="576"/>
                  </a:lnTo>
                  <a:lnTo>
                    <a:pt x="1176" y="551"/>
                  </a:lnTo>
                  <a:lnTo>
                    <a:pt x="1251" y="476"/>
                  </a:lnTo>
                  <a:lnTo>
                    <a:pt x="1326" y="401"/>
                  </a:lnTo>
                  <a:lnTo>
                    <a:pt x="1351" y="276"/>
                  </a:lnTo>
                  <a:lnTo>
                    <a:pt x="1326" y="176"/>
                  </a:lnTo>
                  <a:lnTo>
                    <a:pt x="1251" y="76"/>
                  </a:lnTo>
                  <a:lnTo>
                    <a:pt x="1176" y="26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00"/>
            <p:cNvSpPr/>
            <p:nvPr/>
          </p:nvSpPr>
          <p:spPr>
            <a:xfrm>
              <a:off x="6296425" y="2833725"/>
              <a:ext cx="33150" cy="14400"/>
            </a:xfrm>
            <a:custGeom>
              <a:avLst/>
              <a:gdLst/>
              <a:ahLst/>
              <a:cxnLst/>
              <a:rect l="l" t="t" r="r" b="b"/>
              <a:pathLst>
                <a:path w="1326" h="5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476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1050" y="576"/>
                  </a:lnTo>
                  <a:lnTo>
                    <a:pt x="1150" y="551"/>
                  </a:lnTo>
                  <a:lnTo>
                    <a:pt x="1250" y="476"/>
                  </a:lnTo>
                  <a:lnTo>
                    <a:pt x="1300" y="401"/>
                  </a:lnTo>
                  <a:lnTo>
                    <a:pt x="1325" y="276"/>
                  </a:lnTo>
                  <a:lnTo>
                    <a:pt x="1300" y="176"/>
                  </a:lnTo>
                  <a:lnTo>
                    <a:pt x="1250" y="76"/>
                  </a:lnTo>
                  <a:lnTo>
                    <a:pt x="1150" y="26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6" name="Google Shape;1846;p100"/>
          <p:cNvGrpSpPr/>
          <p:nvPr/>
        </p:nvGrpSpPr>
        <p:grpSpPr>
          <a:xfrm>
            <a:off x="4392035" y="1527365"/>
            <a:ext cx="359994" cy="360012"/>
            <a:chOff x="976725" y="3284900"/>
            <a:chExt cx="493075" cy="492425"/>
          </a:xfrm>
        </p:grpSpPr>
        <p:sp>
          <p:nvSpPr>
            <p:cNvPr id="1847" name="Google Shape;1847;p100"/>
            <p:cNvSpPr/>
            <p:nvPr/>
          </p:nvSpPr>
          <p:spPr>
            <a:xfrm>
              <a:off x="1070475" y="3369875"/>
              <a:ext cx="47500" cy="47525"/>
            </a:xfrm>
            <a:custGeom>
              <a:avLst/>
              <a:gdLst/>
              <a:ahLst/>
              <a:cxnLst/>
              <a:rect l="l" t="t" r="r" b="b"/>
              <a:pathLst>
                <a:path w="1900" h="1901" extrusionOk="0">
                  <a:moveTo>
                    <a:pt x="950" y="1"/>
                  </a:moveTo>
                  <a:lnTo>
                    <a:pt x="825" y="26"/>
                  </a:lnTo>
                  <a:lnTo>
                    <a:pt x="750" y="76"/>
                  </a:lnTo>
                  <a:lnTo>
                    <a:pt x="675" y="176"/>
                  </a:lnTo>
                  <a:lnTo>
                    <a:pt x="650" y="276"/>
                  </a:lnTo>
                  <a:lnTo>
                    <a:pt x="650" y="676"/>
                  </a:lnTo>
                  <a:lnTo>
                    <a:pt x="175" y="676"/>
                  </a:lnTo>
                  <a:lnTo>
                    <a:pt x="75" y="751"/>
                  </a:lnTo>
                  <a:lnTo>
                    <a:pt x="0" y="851"/>
                  </a:lnTo>
                  <a:lnTo>
                    <a:pt x="0" y="951"/>
                  </a:lnTo>
                  <a:lnTo>
                    <a:pt x="0" y="1076"/>
                  </a:lnTo>
                  <a:lnTo>
                    <a:pt x="75" y="1151"/>
                  </a:lnTo>
                  <a:lnTo>
                    <a:pt x="175" y="1226"/>
                  </a:lnTo>
                  <a:lnTo>
                    <a:pt x="275" y="1251"/>
                  </a:lnTo>
                  <a:lnTo>
                    <a:pt x="650" y="1251"/>
                  </a:lnTo>
                  <a:lnTo>
                    <a:pt x="650" y="1626"/>
                  </a:lnTo>
                  <a:lnTo>
                    <a:pt x="675" y="1725"/>
                  </a:lnTo>
                  <a:lnTo>
                    <a:pt x="750" y="1825"/>
                  </a:lnTo>
                  <a:lnTo>
                    <a:pt x="825" y="1875"/>
                  </a:lnTo>
                  <a:lnTo>
                    <a:pt x="950" y="1900"/>
                  </a:lnTo>
                  <a:lnTo>
                    <a:pt x="1050" y="1875"/>
                  </a:lnTo>
                  <a:lnTo>
                    <a:pt x="1150" y="1825"/>
                  </a:lnTo>
                  <a:lnTo>
                    <a:pt x="1200" y="1725"/>
                  </a:lnTo>
                  <a:lnTo>
                    <a:pt x="1225" y="1626"/>
                  </a:lnTo>
                  <a:lnTo>
                    <a:pt x="1225" y="1251"/>
                  </a:lnTo>
                  <a:lnTo>
                    <a:pt x="1625" y="1251"/>
                  </a:lnTo>
                  <a:lnTo>
                    <a:pt x="1725" y="1226"/>
                  </a:lnTo>
                  <a:lnTo>
                    <a:pt x="1825" y="1151"/>
                  </a:lnTo>
                  <a:lnTo>
                    <a:pt x="1875" y="1076"/>
                  </a:lnTo>
                  <a:lnTo>
                    <a:pt x="1900" y="951"/>
                  </a:lnTo>
                  <a:lnTo>
                    <a:pt x="1875" y="851"/>
                  </a:lnTo>
                  <a:lnTo>
                    <a:pt x="1825" y="751"/>
                  </a:lnTo>
                  <a:lnTo>
                    <a:pt x="1725" y="676"/>
                  </a:lnTo>
                  <a:lnTo>
                    <a:pt x="1225" y="676"/>
                  </a:lnTo>
                  <a:lnTo>
                    <a:pt x="1225" y="276"/>
                  </a:lnTo>
                  <a:lnTo>
                    <a:pt x="1200" y="176"/>
                  </a:lnTo>
                  <a:lnTo>
                    <a:pt x="1150" y="76"/>
                  </a:lnTo>
                  <a:lnTo>
                    <a:pt x="1050" y="26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00"/>
            <p:cNvSpPr/>
            <p:nvPr/>
          </p:nvSpPr>
          <p:spPr>
            <a:xfrm>
              <a:off x="1012975" y="3284900"/>
              <a:ext cx="85625" cy="100000"/>
            </a:xfrm>
            <a:custGeom>
              <a:avLst/>
              <a:gdLst/>
              <a:ahLst/>
              <a:cxnLst/>
              <a:rect l="l" t="t" r="r" b="b"/>
              <a:pathLst>
                <a:path w="3425" h="4000" extrusionOk="0">
                  <a:moveTo>
                    <a:pt x="1725" y="1050"/>
                  </a:moveTo>
                  <a:lnTo>
                    <a:pt x="1875" y="1275"/>
                  </a:lnTo>
                  <a:lnTo>
                    <a:pt x="2050" y="1525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0" y="2475"/>
                  </a:lnTo>
                  <a:lnTo>
                    <a:pt x="1875" y="2725"/>
                  </a:lnTo>
                  <a:lnTo>
                    <a:pt x="1725" y="2975"/>
                  </a:lnTo>
                  <a:lnTo>
                    <a:pt x="1575" y="2725"/>
                  </a:lnTo>
                  <a:lnTo>
                    <a:pt x="1375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375" y="1525"/>
                  </a:lnTo>
                  <a:lnTo>
                    <a:pt x="1575" y="1275"/>
                  </a:lnTo>
                  <a:lnTo>
                    <a:pt x="1725" y="1050"/>
                  </a:lnTo>
                  <a:close/>
                  <a:moveTo>
                    <a:pt x="1725" y="0"/>
                  </a:moveTo>
                  <a:lnTo>
                    <a:pt x="1625" y="25"/>
                  </a:lnTo>
                  <a:lnTo>
                    <a:pt x="1550" y="75"/>
                  </a:lnTo>
                  <a:lnTo>
                    <a:pt x="1475" y="125"/>
                  </a:lnTo>
                  <a:lnTo>
                    <a:pt x="1450" y="225"/>
                  </a:lnTo>
                  <a:lnTo>
                    <a:pt x="1375" y="425"/>
                  </a:lnTo>
                  <a:lnTo>
                    <a:pt x="1300" y="625"/>
                  </a:lnTo>
                  <a:lnTo>
                    <a:pt x="1175" y="850"/>
                  </a:lnTo>
                  <a:lnTo>
                    <a:pt x="1000" y="1100"/>
                  </a:lnTo>
                  <a:lnTo>
                    <a:pt x="775" y="1325"/>
                  </a:lnTo>
                  <a:lnTo>
                    <a:pt x="650" y="1450"/>
                  </a:lnTo>
                  <a:lnTo>
                    <a:pt x="525" y="1550"/>
                  </a:lnTo>
                  <a:lnTo>
                    <a:pt x="351" y="1650"/>
                  </a:lnTo>
                  <a:lnTo>
                    <a:pt x="176" y="1750"/>
                  </a:lnTo>
                  <a:lnTo>
                    <a:pt x="101" y="1775"/>
                  </a:lnTo>
                  <a:lnTo>
                    <a:pt x="51" y="1850"/>
                  </a:lnTo>
                  <a:lnTo>
                    <a:pt x="26" y="1925"/>
                  </a:lnTo>
                  <a:lnTo>
                    <a:pt x="1" y="2000"/>
                  </a:lnTo>
                  <a:lnTo>
                    <a:pt x="26" y="2100"/>
                  </a:lnTo>
                  <a:lnTo>
                    <a:pt x="51" y="2175"/>
                  </a:lnTo>
                  <a:lnTo>
                    <a:pt x="101" y="2225"/>
                  </a:lnTo>
                  <a:lnTo>
                    <a:pt x="176" y="2275"/>
                  </a:lnTo>
                  <a:lnTo>
                    <a:pt x="351" y="2350"/>
                  </a:lnTo>
                  <a:lnTo>
                    <a:pt x="525" y="2450"/>
                  </a:lnTo>
                  <a:lnTo>
                    <a:pt x="650" y="2550"/>
                  </a:lnTo>
                  <a:lnTo>
                    <a:pt x="775" y="2675"/>
                  </a:lnTo>
                  <a:lnTo>
                    <a:pt x="1000" y="2925"/>
                  </a:lnTo>
                  <a:lnTo>
                    <a:pt x="1175" y="3175"/>
                  </a:lnTo>
                  <a:lnTo>
                    <a:pt x="1300" y="3400"/>
                  </a:lnTo>
                  <a:lnTo>
                    <a:pt x="1375" y="3600"/>
                  </a:lnTo>
                  <a:lnTo>
                    <a:pt x="1450" y="3800"/>
                  </a:lnTo>
                  <a:lnTo>
                    <a:pt x="1475" y="3875"/>
                  </a:lnTo>
                  <a:lnTo>
                    <a:pt x="1550" y="3950"/>
                  </a:lnTo>
                  <a:lnTo>
                    <a:pt x="1625" y="4000"/>
                  </a:lnTo>
                  <a:lnTo>
                    <a:pt x="1825" y="4000"/>
                  </a:lnTo>
                  <a:lnTo>
                    <a:pt x="1900" y="3950"/>
                  </a:lnTo>
                  <a:lnTo>
                    <a:pt x="1975" y="3875"/>
                  </a:lnTo>
                  <a:lnTo>
                    <a:pt x="2000" y="3800"/>
                  </a:lnTo>
                  <a:lnTo>
                    <a:pt x="2075" y="3600"/>
                  </a:lnTo>
                  <a:lnTo>
                    <a:pt x="2150" y="3400"/>
                  </a:lnTo>
                  <a:lnTo>
                    <a:pt x="2275" y="3175"/>
                  </a:lnTo>
                  <a:lnTo>
                    <a:pt x="2450" y="2925"/>
                  </a:lnTo>
                  <a:lnTo>
                    <a:pt x="2650" y="2675"/>
                  </a:lnTo>
                  <a:lnTo>
                    <a:pt x="2800" y="2550"/>
                  </a:lnTo>
                  <a:lnTo>
                    <a:pt x="2925" y="2450"/>
                  </a:lnTo>
                  <a:lnTo>
                    <a:pt x="3100" y="2350"/>
                  </a:lnTo>
                  <a:lnTo>
                    <a:pt x="3275" y="2275"/>
                  </a:lnTo>
                  <a:lnTo>
                    <a:pt x="3325" y="2225"/>
                  </a:lnTo>
                  <a:lnTo>
                    <a:pt x="3400" y="2175"/>
                  </a:lnTo>
                  <a:lnTo>
                    <a:pt x="3425" y="2100"/>
                  </a:lnTo>
                  <a:lnTo>
                    <a:pt x="3425" y="2000"/>
                  </a:lnTo>
                  <a:lnTo>
                    <a:pt x="3425" y="1925"/>
                  </a:lnTo>
                  <a:lnTo>
                    <a:pt x="3400" y="1850"/>
                  </a:lnTo>
                  <a:lnTo>
                    <a:pt x="3325" y="1775"/>
                  </a:lnTo>
                  <a:lnTo>
                    <a:pt x="3250" y="1750"/>
                  </a:lnTo>
                  <a:lnTo>
                    <a:pt x="3100" y="1650"/>
                  </a:lnTo>
                  <a:lnTo>
                    <a:pt x="2925" y="1550"/>
                  </a:lnTo>
                  <a:lnTo>
                    <a:pt x="2775" y="1450"/>
                  </a:lnTo>
                  <a:lnTo>
                    <a:pt x="2650" y="1325"/>
                  </a:lnTo>
                  <a:lnTo>
                    <a:pt x="2450" y="1100"/>
                  </a:lnTo>
                  <a:lnTo>
                    <a:pt x="2275" y="850"/>
                  </a:lnTo>
                  <a:lnTo>
                    <a:pt x="2150" y="625"/>
                  </a:lnTo>
                  <a:lnTo>
                    <a:pt x="2075" y="425"/>
                  </a:lnTo>
                  <a:lnTo>
                    <a:pt x="2000" y="225"/>
                  </a:lnTo>
                  <a:lnTo>
                    <a:pt x="1975" y="125"/>
                  </a:lnTo>
                  <a:lnTo>
                    <a:pt x="1900" y="75"/>
                  </a:lnTo>
                  <a:lnTo>
                    <a:pt x="1825" y="25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00"/>
            <p:cNvSpPr/>
            <p:nvPr/>
          </p:nvSpPr>
          <p:spPr>
            <a:xfrm>
              <a:off x="976725" y="3366125"/>
              <a:ext cx="493075" cy="411200"/>
            </a:xfrm>
            <a:custGeom>
              <a:avLst/>
              <a:gdLst/>
              <a:ahLst/>
              <a:cxnLst/>
              <a:rect l="l" t="t" r="r" b="b"/>
              <a:pathLst>
                <a:path w="19723" h="16448" extrusionOk="0">
                  <a:moveTo>
                    <a:pt x="10324" y="4125"/>
                  </a:moveTo>
                  <a:lnTo>
                    <a:pt x="9874" y="5975"/>
                  </a:lnTo>
                  <a:lnTo>
                    <a:pt x="9399" y="4125"/>
                  </a:lnTo>
                  <a:close/>
                  <a:moveTo>
                    <a:pt x="8799" y="4125"/>
                  </a:moveTo>
                  <a:lnTo>
                    <a:pt x="9549" y="7125"/>
                  </a:lnTo>
                  <a:lnTo>
                    <a:pt x="5000" y="7125"/>
                  </a:lnTo>
                  <a:lnTo>
                    <a:pt x="5750" y="4125"/>
                  </a:lnTo>
                  <a:close/>
                  <a:moveTo>
                    <a:pt x="13973" y="4125"/>
                  </a:moveTo>
                  <a:lnTo>
                    <a:pt x="14723" y="7125"/>
                  </a:lnTo>
                  <a:lnTo>
                    <a:pt x="10174" y="7125"/>
                  </a:lnTo>
                  <a:lnTo>
                    <a:pt x="10924" y="4125"/>
                  </a:lnTo>
                  <a:close/>
                  <a:moveTo>
                    <a:pt x="7749" y="7699"/>
                  </a:moveTo>
                  <a:lnTo>
                    <a:pt x="7275" y="9524"/>
                  </a:lnTo>
                  <a:lnTo>
                    <a:pt x="6800" y="7699"/>
                  </a:lnTo>
                  <a:close/>
                  <a:moveTo>
                    <a:pt x="12924" y="7699"/>
                  </a:moveTo>
                  <a:lnTo>
                    <a:pt x="12449" y="9524"/>
                  </a:lnTo>
                  <a:lnTo>
                    <a:pt x="11974" y="7699"/>
                  </a:lnTo>
                  <a:close/>
                  <a:moveTo>
                    <a:pt x="6225" y="7699"/>
                  </a:moveTo>
                  <a:lnTo>
                    <a:pt x="6975" y="10674"/>
                  </a:lnTo>
                  <a:lnTo>
                    <a:pt x="2400" y="10674"/>
                  </a:lnTo>
                  <a:lnTo>
                    <a:pt x="3175" y="7699"/>
                  </a:lnTo>
                  <a:close/>
                  <a:moveTo>
                    <a:pt x="11374" y="7699"/>
                  </a:moveTo>
                  <a:lnTo>
                    <a:pt x="12149" y="10674"/>
                  </a:lnTo>
                  <a:lnTo>
                    <a:pt x="7575" y="10674"/>
                  </a:lnTo>
                  <a:lnTo>
                    <a:pt x="8349" y="7699"/>
                  </a:lnTo>
                  <a:close/>
                  <a:moveTo>
                    <a:pt x="16548" y="7699"/>
                  </a:moveTo>
                  <a:lnTo>
                    <a:pt x="17323" y="10674"/>
                  </a:lnTo>
                  <a:lnTo>
                    <a:pt x="12749" y="10674"/>
                  </a:lnTo>
                  <a:lnTo>
                    <a:pt x="13523" y="7699"/>
                  </a:lnTo>
                  <a:close/>
                  <a:moveTo>
                    <a:pt x="19147" y="11249"/>
                  </a:moveTo>
                  <a:lnTo>
                    <a:pt x="19147" y="11799"/>
                  </a:lnTo>
                  <a:lnTo>
                    <a:pt x="576" y="11799"/>
                  </a:lnTo>
                  <a:lnTo>
                    <a:pt x="576" y="11249"/>
                  </a:lnTo>
                  <a:close/>
                  <a:moveTo>
                    <a:pt x="8224" y="1"/>
                  </a:moveTo>
                  <a:lnTo>
                    <a:pt x="8124" y="26"/>
                  </a:lnTo>
                  <a:lnTo>
                    <a:pt x="7974" y="101"/>
                  </a:lnTo>
                  <a:lnTo>
                    <a:pt x="7874" y="251"/>
                  </a:lnTo>
                  <a:lnTo>
                    <a:pt x="7824" y="326"/>
                  </a:lnTo>
                  <a:lnTo>
                    <a:pt x="7799" y="401"/>
                  </a:lnTo>
                  <a:lnTo>
                    <a:pt x="7000" y="3550"/>
                  </a:lnTo>
                  <a:lnTo>
                    <a:pt x="5725" y="3550"/>
                  </a:lnTo>
                  <a:lnTo>
                    <a:pt x="5625" y="3575"/>
                  </a:lnTo>
                  <a:lnTo>
                    <a:pt x="5550" y="3575"/>
                  </a:lnTo>
                  <a:lnTo>
                    <a:pt x="5400" y="3675"/>
                  </a:lnTo>
                  <a:lnTo>
                    <a:pt x="5275" y="3800"/>
                  </a:lnTo>
                  <a:lnTo>
                    <a:pt x="5250" y="3875"/>
                  </a:lnTo>
                  <a:lnTo>
                    <a:pt x="5200" y="3950"/>
                  </a:lnTo>
                  <a:lnTo>
                    <a:pt x="4425" y="7025"/>
                  </a:lnTo>
                  <a:lnTo>
                    <a:pt x="4400" y="7125"/>
                  </a:lnTo>
                  <a:lnTo>
                    <a:pt x="3050" y="7125"/>
                  </a:lnTo>
                  <a:lnTo>
                    <a:pt x="2975" y="7150"/>
                  </a:lnTo>
                  <a:lnTo>
                    <a:pt x="2800" y="7225"/>
                  </a:lnTo>
                  <a:lnTo>
                    <a:pt x="2700" y="7350"/>
                  </a:lnTo>
                  <a:lnTo>
                    <a:pt x="2650" y="7424"/>
                  </a:lnTo>
                  <a:lnTo>
                    <a:pt x="2625" y="7524"/>
                  </a:lnTo>
                  <a:lnTo>
                    <a:pt x="1826" y="10674"/>
                  </a:lnTo>
                  <a:lnTo>
                    <a:pt x="301" y="10674"/>
                  </a:lnTo>
                  <a:lnTo>
                    <a:pt x="176" y="10699"/>
                  </a:lnTo>
                  <a:lnTo>
                    <a:pt x="101" y="10749"/>
                  </a:lnTo>
                  <a:lnTo>
                    <a:pt x="26" y="10849"/>
                  </a:lnTo>
                  <a:lnTo>
                    <a:pt x="1" y="10949"/>
                  </a:lnTo>
                  <a:lnTo>
                    <a:pt x="1" y="12074"/>
                  </a:lnTo>
                  <a:lnTo>
                    <a:pt x="26" y="12199"/>
                  </a:lnTo>
                  <a:lnTo>
                    <a:pt x="101" y="12274"/>
                  </a:lnTo>
                  <a:lnTo>
                    <a:pt x="176" y="12349"/>
                  </a:lnTo>
                  <a:lnTo>
                    <a:pt x="301" y="12374"/>
                  </a:lnTo>
                  <a:lnTo>
                    <a:pt x="2825" y="12374"/>
                  </a:lnTo>
                  <a:lnTo>
                    <a:pt x="2825" y="15598"/>
                  </a:lnTo>
                  <a:lnTo>
                    <a:pt x="2800" y="15698"/>
                  </a:lnTo>
                  <a:lnTo>
                    <a:pt x="2750" y="15798"/>
                  </a:lnTo>
                  <a:lnTo>
                    <a:pt x="2650" y="15848"/>
                  </a:lnTo>
                  <a:lnTo>
                    <a:pt x="2550" y="15873"/>
                  </a:lnTo>
                  <a:lnTo>
                    <a:pt x="2450" y="15848"/>
                  </a:lnTo>
                  <a:lnTo>
                    <a:pt x="2350" y="15798"/>
                  </a:lnTo>
                  <a:lnTo>
                    <a:pt x="2300" y="15698"/>
                  </a:lnTo>
                  <a:lnTo>
                    <a:pt x="2275" y="15598"/>
                  </a:lnTo>
                  <a:lnTo>
                    <a:pt x="2275" y="15298"/>
                  </a:lnTo>
                  <a:lnTo>
                    <a:pt x="2250" y="15198"/>
                  </a:lnTo>
                  <a:lnTo>
                    <a:pt x="2175" y="15098"/>
                  </a:lnTo>
                  <a:lnTo>
                    <a:pt x="2100" y="15048"/>
                  </a:lnTo>
                  <a:lnTo>
                    <a:pt x="1975" y="15023"/>
                  </a:lnTo>
                  <a:lnTo>
                    <a:pt x="1876" y="15048"/>
                  </a:lnTo>
                  <a:lnTo>
                    <a:pt x="1776" y="15098"/>
                  </a:lnTo>
                  <a:lnTo>
                    <a:pt x="1726" y="15198"/>
                  </a:lnTo>
                  <a:lnTo>
                    <a:pt x="1701" y="15298"/>
                  </a:lnTo>
                  <a:lnTo>
                    <a:pt x="1701" y="15598"/>
                  </a:lnTo>
                  <a:lnTo>
                    <a:pt x="1701" y="15773"/>
                  </a:lnTo>
                  <a:lnTo>
                    <a:pt x="1751" y="15923"/>
                  </a:lnTo>
                  <a:lnTo>
                    <a:pt x="1851" y="16073"/>
                  </a:lnTo>
                  <a:lnTo>
                    <a:pt x="1950" y="16198"/>
                  </a:lnTo>
                  <a:lnTo>
                    <a:pt x="2075" y="16298"/>
                  </a:lnTo>
                  <a:lnTo>
                    <a:pt x="2225" y="16373"/>
                  </a:lnTo>
                  <a:lnTo>
                    <a:pt x="2375" y="16423"/>
                  </a:lnTo>
                  <a:lnTo>
                    <a:pt x="2550" y="16448"/>
                  </a:lnTo>
                  <a:lnTo>
                    <a:pt x="2725" y="16423"/>
                  </a:lnTo>
                  <a:lnTo>
                    <a:pt x="2875" y="16373"/>
                  </a:lnTo>
                  <a:lnTo>
                    <a:pt x="3025" y="16298"/>
                  </a:lnTo>
                  <a:lnTo>
                    <a:pt x="3150" y="16198"/>
                  </a:lnTo>
                  <a:lnTo>
                    <a:pt x="3250" y="16073"/>
                  </a:lnTo>
                  <a:lnTo>
                    <a:pt x="3325" y="15923"/>
                  </a:lnTo>
                  <a:lnTo>
                    <a:pt x="3375" y="15773"/>
                  </a:lnTo>
                  <a:lnTo>
                    <a:pt x="3400" y="15598"/>
                  </a:lnTo>
                  <a:lnTo>
                    <a:pt x="3400" y="13498"/>
                  </a:lnTo>
                  <a:lnTo>
                    <a:pt x="5775" y="13498"/>
                  </a:lnTo>
                  <a:lnTo>
                    <a:pt x="5900" y="13473"/>
                  </a:lnTo>
                  <a:lnTo>
                    <a:pt x="5975" y="13398"/>
                  </a:lnTo>
                  <a:lnTo>
                    <a:pt x="6050" y="13323"/>
                  </a:lnTo>
                  <a:lnTo>
                    <a:pt x="6075" y="13198"/>
                  </a:lnTo>
                  <a:lnTo>
                    <a:pt x="6050" y="13098"/>
                  </a:lnTo>
                  <a:lnTo>
                    <a:pt x="5975" y="12998"/>
                  </a:lnTo>
                  <a:lnTo>
                    <a:pt x="5900" y="12949"/>
                  </a:lnTo>
                  <a:lnTo>
                    <a:pt x="5775" y="12924"/>
                  </a:lnTo>
                  <a:lnTo>
                    <a:pt x="3400" y="12924"/>
                  </a:lnTo>
                  <a:lnTo>
                    <a:pt x="3400" y="12374"/>
                  </a:lnTo>
                  <a:lnTo>
                    <a:pt x="16323" y="12374"/>
                  </a:lnTo>
                  <a:lnTo>
                    <a:pt x="16323" y="12924"/>
                  </a:lnTo>
                  <a:lnTo>
                    <a:pt x="7125" y="12924"/>
                  </a:lnTo>
                  <a:lnTo>
                    <a:pt x="7000" y="12949"/>
                  </a:lnTo>
                  <a:lnTo>
                    <a:pt x="6900" y="12998"/>
                  </a:lnTo>
                  <a:lnTo>
                    <a:pt x="6850" y="13098"/>
                  </a:lnTo>
                  <a:lnTo>
                    <a:pt x="6825" y="13198"/>
                  </a:lnTo>
                  <a:lnTo>
                    <a:pt x="6850" y="13323"/>
                  </a:lnTo>
                  <a:lnTo>
                    <a:pt x="6900" y="13398"/>
                  </a:lnTo>
                  <a:lnTo>
                    <a:pt x="7000" y="13473"/>
                  </a:lnTo>
                  <a:lnTo>
                    <a:pt x="7125" y="13498"/>
                  </a:lnTo>
                  <a:lnTo>
                    <a:pt x="16323" y="13498"/>
                  </a:lnTo>
                  <a:lnTo>
                    <a:pt x="16323" y="15598"/>
                  </a:lnTo>
                  <a:lnTo>
                    <a:pt x="16348" y="15773"/>
                  </a:lnTo>
                  <a:lnTo>
                    <a:pt x="16398" y="15923"/>
                  </a:lnTo>
                  <a:lnTo>
                    <a:pt x="16473" y="16073"/>
                  </a:lnTo>
                  <a:lnTo>
                    <a:pt x="16573" y="16198"/>
                  </a:lnTo>
                  <a:lnTo>
                    <a:pt x="16698" y="16298"/>
                  </a:lnTo>
                  <a:lnTo>
                    <a:pt x="16848" y="16373"/>
                  </a:lnTo>
                  <a:lnTo>
                    <a:pt x="17023" y="16423"/>
                  </a:lnTo>
                  <a:lnTo>
                    <a:pt x="17173" y="16448"/>
                  </a:lnTo>
                  <a:lnTo>
                    <a:pt x="17348" y="16423"/>
                  </a:lnTo>
                  <a:lnTo>
                    <a:pt x="17523" y="16373"/>
                  </a:lnTo>
                  <a:lnTo>
                    <a:pt x="17648" y="16298"/>
                  </a:lnTo>
                  <a:lnTo>
                    <a:pt x="17798" y="16198"/>
                  </a:lnTo>
                  <a:lnTo>
                    <a:pt x="17898" y="16073"/>
                  </a:lnTo>
                  <a:lnTo>
                    <a:pt x="17973" y="15923"/>
                  </a:lnTo>
                  <a:lnTo>
                    <a:pt x="18023" y="15773"/>
                  </a:lnTo>
                  <a:lnTo>
                    <a:pt x="18048" y="15598"/>
                  </a:lnTo>
                  <a:lnTo>
                    <a:pt x="18048" y="15298"/>
                  </a:lnTo>
                  <a:lnTo>
                    <a:pt x="18023" y="15198"/>
                  </a:lnTo>
                  <a:lnTo>
                    <a:pt x="17948" y="15098"/>
                  </a:lnTo>
                  <a:lnTo>
                    <a:pt x="17848" y="15048"/>
                  </a:lnTo>
                  <a:lnTo>
                    <a:pt x="17748" y="15023"/>
                  </a:lnTo>
                  <a:lnTo>
                    <a:pt x="17623" y="15048"/>
                  </a:lnTo>
                  <a:lnTo>
                    <a:pt x="17548" y="15098"/>
                  </a:lnTo>
                  <a:lnTo>
                    <a:pt x="17473" y="15198"/>
                  </a:lnTo>
                  <a:lnTo>
                    <a:pt x="17448" y="15298"/>
                  </a:lnTo>
                  <a:lnTo>
                    <a:pt x="17448" y="15598"/>
                  </a:lnTo>
                  <a:lnTo>
                    <a:pt x="17448" y="15698"/>
                  </a:lnTo>
                  <a:lnTo>
                    <a:pt x="17373" y="15798"/>
                  </a:lnTo>
                  <a:lnTo>
                    <a:pt x="17298" y="15848"/>
                  </a:lnTo>
                  <a:lnTo>
                    <a:pt x="17173" y="15873"/>
                  </a:lnTo>
                  <a:lnTo>
                    <a:pt x="17073" y="15848"/>
                  </a:lnTo>
                  <a:lnTo>
                    <a:pt x="16998" y="15798"/>
                  </a:lnTo>
                  <a:lnTo>
                    <a:pt x="16923" y="15698"/>
                  </a:lnTo>
                  <a:lnTo>
                    <a:pt x="16898" y="15598"/>
                  </a:lnTo>
                  <a:lnTo>
                    <a:pt x="16898" y="12374"/>
                  </a:lnTo>
                  <a:lnTo>
                    <a:pt x="19422" y="12374"/>
                  </a:lnTo>
                  <a:lnTo>
                    <a:pt x="19547" y="12349"/>
                  </a:lnTo>
                  <a:lnTo>
                    <a:pt x="19647" y="12274"/>
                  </a:lnTo>
                  <a:lnTo>
                    <a:pt x="19697" y="12199"/>
                  </a:lnTo>
                  <a:lnTo>
                    <a:pt x="19722" y="12074"/>
                  </a:lnTo>
                  <a:lnTo>
                    <a:pt x="19722" y="10949"/>
                  </a:lnTo>
                  <a:lnTo>
                    <a:pt x="19697" y="10849"/>
                  </a:lnTo>
                  <a:lnTo>
                    <a:pt x="19647" y="10749"/>
                  </a:lnTo>
                  <a:lnTo>
                    <a:pt x="19547" y="10699"/>
                  </a:lnTo>
                  <a:lnTo>
                    <a:pt x="19422" y="10674"/>
                  </a:lnTo>
                  <a:lnTo>
                    <a:pt x="17898" y="10674"/>
                  </a:lnTo>
                  <a:lnTo>
                    <a:pt x="17098" y="7524"/>
                  </a:lnTo>
                  <a:lnTo>
                    <a:pt x="17073" y="7424"/>
                  </a:lnTo>
                  <a:lnTo>
                    <a:pt x="17023" y="7350"/>
                  </a:lnTo>
                  <a:lnTo>
                    <a:pt x="16923" y="7225"/>
                  </a:lnTo>
                  <a:lnTo>
                    <a:pt x="16773" y="7150"/>
                  </a:lnTo>
                  <a:lnTo>
                    <a:pt x="16673" y="7125"/>
                  </a:lnTo>
                  <a:lnTo>
                    <a:pt x="15323" y="7125"/>
                  </a:lnTo>
                  <a:lnTo>
                    <a:pt x="15298" y="7025"/>
                  </a:lnTo>
                  <a:lnTo>
                    <a:pt x="14523" y="3950"/>
                  </a:lnTo>
                  <a:lnTo>
                    <a:pt x="14498" y="3875"/>
                  </a:lnTo>
                  <a:lnTo>
                    <a:pt x="14448" y="3800"/>
                  </a:lnTo>
                  <a:lnTo>
                    <a:pt x="14323" y="3675"/>
                  </a:lnTo>
                  <a:lnTo>
                    <a:pt x="14173" y="3575"/>
                  </a:lnTo>
                  <a:lnTo>
                    <a:pt x="14098" y="3575"/>
                  </a:lnTo>
                  <a:lnTo>
                    <a:pt x="13998" y="3550"/>
                  </a:lnTo>
                  <a:lnTo>
                    <a:pt x="12724" y="3550"/>
                  </a:lnTo>
                  <a:lnTo>
                    <a:pt x="12499" y="2650"/>
                  </a:lnTo>
                  <a:lnTo>
                    <a:pt x="12449" y="2525"/>
                  </a:lnTo>
                  <a:lnTo>
                    <a:pt x="12374" y="2450"/>
                  </a:lnTo>
                  <a:lnTo>
                    <a:pt x="12274" y="2425"/>
                  </a:lnTo>
                  <a:lnTo>
                    <a:pt x="12149" y="2425"/>
                  </a:lnTo>
                  <a:lnTo>
                    <a:pt x="12049" y="2475"/>
                  </a:lnTo>
                  <a:lnTo>
                    <a:pt x="11974" y="2575"/>
                  </a:lnTo>
                  <a:lnTo>
                    <a:pt x="11949" y="2675"/>
                  </a:lnTo>
                  <a:lnTo>
                    <a:pt x="11949" y="2775"/>
                  </a:lnTo>
                  <a:lnTo>
                    <a:pt x="12149" y="3550"/>
                  </a:lnTo>
                  <a:lnTo>
                    <a:pt x="7575" y="3550"/>
                  </a:lnTo>
                  <a:lnTo>
                    <a:pt x="8349" y="576"/>
                  </a:lnTo>
                  <a:lnTo>
                    <a:pt x="11374" y="576"/>
                  </a:lnTo>
                  <a:lnTo>
                    <a:pt x="11624" y="1501"/>
                  </a:lnTo>
                  <a:lnTo>
                    <a:pt x="11674" y="1601"/>
                  </a:lnTo>
                  <a:lnTo>
                    <a:pt x="11749" y="1676"/>
                  </a:lnTo>
                  <a:lnTo>
                    <a:pt x="11849" y="1701"/>
                  </a:lnTo>
                  <a:lnTo>
                    <a:pt x="11974" y="1701"/>
                  </a:lnTo>
                  <a:lnTo>
                    <a:pt x="12074" y="1651"/>
                  </a:lnTo>
                  <a:lnTo>
                    <a:pt x="12149" y="1576"/>
                  </a:lnTo>
                  <a:lnTo>
                    <a:pt x="12174" y="1476"/>
                  </a:lnTo>
                  <a:lnTo>
                    <a:pt x="12174" y="1351"/>
                  </a:lnTo>
                  <a:lnTo>
                    <a:pt x="11924" y="401"/>
                  </a:lnTo>
                  <a:lnTo>
                    <a:pt x="11899" y="326"/>
                  </a:lnTo>
                  <a:lnTo>
                    <a:pt x="11874" y="251"/>
                  </a:lnTo>
                  <a:lnTo>
                    <a:pt x="11749" y="101"/>
                  </a:lnTo>
                  <a:lnTo>
                    <a:pt x="11599" y="26"/>
                  </a:lnTo>
                  <a:lnTo>
                    <a:pt x="11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00"/>
            <p:cNvSpPr/>
            <p:nvPr/>
          </p:nvSpPr>
          <p:spPr>
            <a:xfrm>
              <a:off x="1377300" y="3396125"/>
              <a:ext cx="86250" cy="100000"/>
            </a:xfrm>
            <a:custGeom>
              <a:avLst/>
              <a:gdLst/>
              <a:ahLst/>
              <a:cxnLst/>
              <a:rect l="l" t="t" r="r" b="b"/>
              <a:pathLst>
                <a:path w="3450" h="4000" extrusionOk="0">
                  <a:moveTo>
                    <a:pt x="1725" y="1050"/>
                  </a:moveTo>
                  <a:lnTo>
                    <a:pt x="1875" y="1275"/>
                  </a:lnTo>
                  <a:lnTo>
                    <a:pt x="2050" y="1525"/>
                  </a:lnTo>
                  <a:lnTo>
                    <a:pt x="2300" y="1775"/>
                  </a:lnTo>
                  <a:lnTo>
                    <a:pt x="2575" y="2000"/>
                  </a:lnTo>
                  <a:lnTo>
                    <a:pt x="2300" y="2225"/>
                  </a:lnTo>
                  <a:lnTo>
                    <a:pt x="2050" y="2475"/>
                  </a:lnTo>
                  <a:lnTo>
                    <a:pt x="1875" y="2725"/>
                  </a:lnTo>
                  <a:lnTo>
                    <a:pt x="1725" y="2975"/>
                  </a:lnTo>
                  <a:lnTo>
                    <a:pt x="1575" y="2725"/>
                  </a:lnTo>
                  <a:lnTo>
                    <a:pt x="1400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400" y="1525"/>
                  </a:lnTo>
                  <a:lnTo>
                    <a:pt x="1575" y="1275"/>
                  </a:lnTo>
                  <a:lnTo>
                    <a:pt x="1725" y="1050"/>
                  </a:lnTo>
                  <a:close/>
                  <a:moveTo>
                    <a:pt x="1725" y="1"/>
                  </a:moveTo>
                  <a:lnTo>
                    <a:pt x="1625" y="26"/>
                  </a:lnTo>
                  <a:lnTo>
                    <a:pt x="1550" y="51"/>
                  </a:lnTo>
                  <a:lnTo>
                    <a:pt x="1475" y="126"/>
                  </a:lnTo>
                  <a:lnTo>
                    <a:pt x="1450" y="226"/>
                  </a:lnTo>
                  <a:lnTo>
                    <a:pt x="1375" y="426"/>
                  </a:lnTo>
                  <a:lnTo>
                    <a:pt x="1300" y="626"/>
                  </a:lnTo>
                  <a:lnTo>
                    <a:pt x="1175" y="850"/>
                  </a:lnTo>
                  <a:lnTo>
                    <a:pt x="1000" y="1100"/>
                  </a:lnTo>
                  <a:lnTo>
                    <a:pt x="775" y="1325"/>
                  </a:lnTo>
                  <a:lnTo>
                    <a:pt x="650" y="1450"/>
                  </a:lnTo>
                  <a:lnTo>
                    <a:pt x="525" y="1550"/>
                  </a:lnTo>
                  <a:lnTo>
                    <a:pt x="350" y="1650"/>
                  </a:lnTo>
                  <a:lnTo>
                    <a:pt x="175" y="1750"/>
                  </a:lnTo>
                  <a:lnTo>
                    <a:pt x="100" y="1775"/>
                  </a:lnTo>
                  <a:lnTo>
                    <a:pt x="50" y="1850"/>
                  </a:lnTo>
                  <a:lnTo>
                    <a:pt x="25" y="1925"/>
                  </a:lnTo>
                  <a:lnTo>
                    <a:pt x="0" y="2000"/>
                  </a:lnTo>
                  <a:lnTo>
                    <a:pt x="25" y="2100"/>
                  </a:lnTo>
                  <a:lnTo>
                    <a:pt x="50" y="2175"/>
                  </a:lnTo>
                  <a:lnTo>
                    <a:pt x="125" y="2225"/>
                  </a:lnTo>
                  <a:lnTo>
                    <a:pt x="175" y="2275"/>
                  </a:lnTo>
                  <a:lnTo>
                    <a:pt x="350" y="2350"/>
                  </a:lnTo>
                  <a:lnTo>
                    <a:pt x="525" y="2450"/>
                  </a:lnTo>
                  <a:lnTo>
                    <a:pt x="650" y="2550"/>
                  </a:lnTo>
                  <a:lnTo>
                    <a:pt x="800" y="2675"/>
                  </a:lnTo>
                  <a:lnTo>
                    <a:pt x="1000" y="2925"/>
                  </a:lnTo>
                  <a:lnTo>
                    <a:pt x="1175" y="3175"/>
                  </a:lnTo>
                  <a:lnTo>
                    <a:pt x="1300" y="3400"/>
                  </a:lnTo>
                  <a:lnTo>
                    <a:pt x="1375" y="3600"/>
                  </a:lnTo>
                  <a:lnTo>
                    <a:pt x="1450" y="3800"/>
                  </a:lnTo>
                  <a:lnTo>
                    <a:pt x="1475" y="3875"/>
                  </a:lnTo>
                  <a:lnTo>
                    <a:pt x="1550" y="3950"/>
                  </a:lnTo>
                  <a:lnTo>
                    <a:pt x="1625" y="4000"/>
                  </a:lnTo>
                  <a:lnTo>
                    <a:pt x="1825" y="4000"/>
                  </a:lnTo>
                  <a:lnTo>
                    <a:pt x="1900" y="3950"/>
                  </a:lnTo>
                  <a:lnTo>
                    <a:pt x="1975" y="3875"/>
                  </a:lnTo>
                  <a:lnTo>
                    <a:pt x="2000" y="3800"/>
                  </a:lnTo>
                  <a:lnTo>
                    <a:pt x="2075" y="3600"/>
                  </a:lnTo>
                  <a:lnTo>
                    <a:pt x="2150" y="3400"/>
                  </a:lnTo>
                  <a:lnTo>
                    <a:pt x="2275" y="3175"/>
                  </a:lnTo>
                  <a:lnTo>
                    <a:pt x="2450" y="2925"/>
                  </a:lnTo>
                  <a:lnTo>
                    <a:pt x="2650" y="2675"/>
                  </a:lnTo>
                  <a:lnTo>
                    <a:pt x="2800" y="2550"/>
                  </a:lnTo>
                  <a:lnTo>
                    <a:pt x="2925" y="2450"/>
                  </a:lnTo>
                  <a:lnTo>
                    <a:pt x="3099" y="2350"/>
                  </a:lnTo>
                  <a:lnTo>
                    <a:pt x="3274" y="2275"/>
                  </a:lnTo>
                  <a:lnTo>
                    <a:pt x="3324" y="2225"/>
                  </a:lnTo>
                  <a:lnTo>
                    <a:pt x="3399" y="2175"/>
                  </a:lnTo>
                  <a:lnTo>
                    <a:pt x="3424" y="2100"/>
                  </a:lnTo>
                  <a:lnTo>
                    <a:pt x="3449" y="2000"/>
                  </a:lnTo>
                  <a:lnTo>
                    <a:pt x="3424" y="1925"/>
                  </a:lnTo>
                  <a:lnTo>
                    <a:pt x="3399" y="1850"/>
                  </a:lnTo>
                  <a:lnTo>
                    <a:pt x="3324" y="1775"/>
                  </a:lnTo>
                  <a:lnTo>
                    <a:pt x="3274" y="1750"/>
                  </a:lnTo>
                  <a:lnTo>
                    <a:pt x="3099" y="1650"/>
                  </a:lnTo>
                  <a:lnTo>
                    <a:pt x="2925" y="1550"/>
                  </a:lnTo>
                  <a:lnTo>
                    <a:pt x="2800" y="1450"/>
                  </a:lnTo>
                  <a:lnTo>
                    <a:pt x="2650" y="1325"/>
                  </a:lnTo>
                  <a:lnTo>
                    <a:pt x="2450" y="1100"/>
                  </a:lnTo>
                  <a:lnTo>
                    <a:pt x="2275" y="850"/>
                  </a:lnTo>
                  <a:lnTo>
                    <a:pt x="2150" y="601"/>
                  </a:lnTo>
                  <a:lnTo>
                    <a:pt x="2075" y="426"/>
                  </a:lnTo>
                  <a:lnTo>
                    <a:pt x="2000" y="226"/>
                  </a:lnTo>
                  <a:lnTo>
                    <a:pt x="1975" y="126"/>
                  </a:lnTo>
                  <a:lnTo>
                    <a:pt x="1900" y="51"/>
                  </a:lnTo>
                  <a:lnTo>
                    <a:pt x="1825" y="26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1" name="Google Shape;1851;p100"/>
          <p:cNvSpPr/>
          <p:nvPr/>
        </p:nvSpPr>
        <p:spPr>
          <a:xfrm>
            <a:off x="7192756" y="1609884"/>
            <a:ext cx="493075" cy="194975"/>
          </a:xfrm>
          <a:custGeom>
            <a:avLst/>
            <a:gdLst/>
            <a:ahLst/>
            <a:cxnLst/>
            <a:rect l="l" t="t" r="r" b="b"/>
            <a:pathLst>
              <a:path w="19723" h="7799" extrusionOk="0">
                <a:moveTo>
                  <a:pt x="8524" y="750"/>
                </a:moveTo>
                <a:lnTo>
                  <a:pt x="8699" y="925"/>
                </a:lnTo>
                <a:lnTo>
                  <a:pt x="8499" y="1175"/>
                </a:lnTo>
                <a:lnTo>
                  <a:pt x="8449" y="1275"/>
                </a:lnTo>
                <a:lnTo>
                  <a:pt x="8424" y="1375"/>
                </a:lnTo>
                <a:lnTo>
                  <a:pt x="8474" y="1475"/>
                </a:lnTo>
                <a:lnTo>
                  <a:pt x="8549" y="1575"/>
                </a:lnTo>
                <a:lnTo>
                  <a:pt x="8624" y="1625"/>
                </a:lnTo>
                <a:lnTo>
                  <a:pt x="8724" y="1625"/>
                </a:lnTo>
                <a:lnTo>
                  <a:pt x="8849" y="1600"/>
                </a:lnTo>
                <a:lnTo>
                  <a:pt x="8899" y="1575"/>
                </a:lnTo>
                <a:lnTo>
                  <a:pt x="8949" y="1525"/>
                </a:lnTo>
                <a:lnTo>
                  <a:pt x="9124" y="1300"/>
                </a:lnTo>
                <a:lnTo>
                  <a:pt x="9474" y="1550"/>
                </a:lnTo>
                <a:lnTo>
                  <a:pt x="9249" y="1800"/>
                </a:lnTo>
                <a:lnTo>
                  <a:pt x="9199" y="1900"/>
                </a:lnTo>
                <a:lnTo>
                  <a:pt x="9199" y="2025"/>
                </a:lnTo>
                <a:lnTo>
                  <a:pt x="9224" y="2125"/>
                </a:lnTo>
                <a:lnTo>
                  <a:pt x="9299" y="2225"/>
                </a:lnTo>
                <a:lnTo>
                  <a:pt x="9399" y="2275"/>
                </a:lnTo>
                <a:lnTo>
                  <a:pt x="9474" y="2275"/>
                </a:lnTo>
                <a:lnTo>
                  <a:pt x="9599" y="2250"/>
                </a:lnTo>
                <a:lnTo>
                  <a:pt x="9674" y="2225"/>
                </a:lnTo>
                <a:lnTo>
                  <a:pt x="9699" y="2175"/>
                </a:lnTo>
                <a:lnTo>
                  <a:pt x="9924" y="1900"/>
                </a:lnTo>
                <a:lnTo>
                  <a:pt x="10274" y="2125"/>
                </a:lnTo>
                <a:lnTo>
                  <a:pt x="10074" y="2400"/>
                </a:lnTo>
                <a:lnTo>
                  <a:pt x="10024" y="2500"/>
                </a:lnTo>
                <a:lnTo>
                  <a:pt x="9999" y="2600"/>
                </a:lnTo>
                <a:lnTo>
                  <a:pt x="10024" y="2725"/>
                </a:lnTo>
                <a:lnTo>
                  <a:pt x="10099" y="2800"/>
                </a:lnTo>
                <a:lnTo>
                  <a:pt x="10199" y="2850"/>
                </a:lnTo>
                <a:lnTo>
                  <a:pt x="10299" y="2875"/>
                </a:lnTo>
                <a:lnTo>
                  <a:pt x="10424" y="2825"/>
                </a:lnTo>
                <a:lnTo>
                  <a:pt x="10474" y="2800"/>
                </a:lnTo>
                <a:lnTo>
                  <a:pt x="10524" y="2750"/>
                </a:lnTo>
                <a:lnTo>
                  <a:pt x="10774" y="2450"/>
                </a:lnTo>
                <a:lnTo>
                  <a:pt x="11374" y="2775"/>
                </a:lnTo>
                <a:lnTo>
                  <a:pt x="11774" y="2975"/>
                </a:lnTo>
                <a:lnTo>
                  <a:pt x="11624" y="3075"/>
                </a:lnTo>
                <a:lnTo>
                  <a:pt x="11474" y="3150"/>
                </a:lnTo>
                <a:lnTo>
                  <a:pt x="11324" y="3200"/>
                </a:lnTo>
                <a:lnTo>
                  <a:pt x="11149" y="3225"/>
                </a:lnTo>
                <a:lnTo>
                  <a:pt x="10924" y="3250"/>
                </a:lnTo>
                <a:lnTo>
                  <a:pt x="10699" y="3225"/>
                </a:lnTo>
                <a:lnTo>
                  <a:pt x="10224" y="3150"/>
                </a:lnTo>
                <a:lnTo>
                  <a:pt x="9749" y="3050"/>
                </a:lnTo>
                <a:lnTo>
                  <a:pt x="9499" y="3025"/>
                </a:lnTo>
                <a:lnTo>
                  <a:pt x="9224" y="3025"/>
                </a:lnTo>
                <a:lnTo>
                  <a:pt x="8949" y="3075"/>
                </a:lnTo>
                <a:lnTo>
                  <a:pt x="8674" y="3150"/>
                </a:lnTo>
                <a:lnTo>
                  <a:pt x="8399" y="3250"/>
                </a:lnTo>
                <a:lnTo>
                  <a:pt x="8124" y="3400"/>
                </a:lnTo>
                <a:lnTo>
                  <a:pt x="7874" y="3575"/>
                </a:lnTo>
                <a:lnTo>
                  <a:pt x="7624" y="3750"/>
                </a:lnTo>
                <a:lnTo>
                  <a:pt x="7424" y="3950"/>
                </a:lnTo>
                <a:lnTo>
                  <a:pt x="7249" y="4175"/>
                </a:lnTo>
                <a:lnTo>
                  <a:pt x="6924" y="4724"/>
                </a:lnTo>
                <a:lnTo>
                  <a:pt x="6600" y="5299"/>
                </a:lnTo>
                <a:lnTo>
                  <a:pt x="6450" y="5274"/>
                </a:lnTo>
                <a:lnTo>
                  <a:pt x="5225" y="5149"/>
                </a:lnTo>
                <a:lnTo>
                  <a:pt x="4000" y="5049"/>
                </a:lnTo>
                <a:lnTo>
                  <a:pt x="2750" y="4999"/>
                </a:lnTo>
                <a:lnTo>
                  <a:pt x="826" y="4999"/>
                </a:lnTo>
                <a:lnTo>
                  <a:pt x="751" y="4749"/>
                </a:lnTo>
                <a:lnTo>
                  <a:pt x="676" y="4400"/>
                </a:lnTo>
                <a:lnTo>
                  <a:pt x="626" y="4025"/>
                </a:lnTo>
                <a:lnTo>
                  <a:pt x="576" y="3575"/>
                </a:lnTo>
                <a:lnTo>
                  <a:pt x="576" y="3100"/>
                </a:lnTo>
                <a:lnTo>
                  <a:pt x="626" y="2600"/>
                </a:lnTo>
                <a:lnTo>
                  <a:pt x="676" y="2350"/>
                </a:lnTo>
                <a:lnTo>
                  <a:pt x="751" y="2100"/>
                </a:lnTo>
                <a:lnTo>
                  <a:pt x="826" y="1875"/>
                </a:lnTo>
                <a:lnTo>
                  <a:pt x="950" y="1625"/>
                </a:lnTo>
                <a:lnTo>
                  <a:pt x="1225" y="1750"/>
                </a:lnTo>
                <a:lnTo>
                  <a:pt x="1575" y="1925"/>
                </a:lnTo>
                <a:lnTo>
                  <a:pt x="2025" y="2075"/>
                </a:lnTo>
                <a:lnTo>
                  <a:pt x="2550" y="2250"/>
                </a:lnTo>
                <a:lnTo>
                  <a:pt x="2875" y="2325"/>
                </a:lnTo>
                <a:lnTo>
                  <a:pt x="3225" y="2400"/>
                </a:lnTo>
                <a:lnTo>
                  <a:pt x="3875" y="2475"/>
                </a:lnTo>
                <a:lnTo>
                  <a:pt x="4475" y="2500"/>
                </a:lnTo>
                <a:lnTo>
                  <a:pt x="5050" y="2500"/>
                </a:lnTo>
                <a:lnTo>
                  <a:pt x="5575" y="2425"/>
                </a:lnTo>
                <a:lnTo>
                  <a:pt x="6050" y="2350"/>
                </a:lnTo>
                <a:lnTo>
                  <a:pt x="6475" y="2225"/>
                </a:lnTo>
                <a:lnTo>
                  <a:pt x="6849" y="2100"/>
                </a:lnTo>
                <a:lnTo>
                  <a:pt x="6874" y="2100"/>
                </a:lnTo>
                <a:lnTo>
                  <a:pt x="7074" y="2000"/>
                </a:lnTo>
                <a:lnTo>
                  <a:pt x="7499" y="1725"/>
                </a:lnTo>
                <a:lnTo>
                  <a:pt x="7749" y="1550"/>
                </a:lnTo>
                <a:lnTo>
                  <a:pt x="7999" y="1325"/>
                </a:lnTo>
                <a:lnTo>
                  <a:pt x="8274" y="1050"/>
                </a:lnTo>
                <a:lnTo>
                  <a:pt x="8524" y="750"/>
                </a:lnTo>
                <a:close/>
                <a:moveTo>
                  <a:pt x="8424" y="0"/>
                </a:moveTo>
                <a:lnTo>
                  <a:pt x="8374" y="25"/>
                </a:lnTo>
                <a:lnTo>
                  <a:pt x="8299" y="50"/>
                </a:lnTo>
                <a:lnTo>
                  <a:pt x="8249" y="100"/>
                </a:lnTo>
                <a:lnTo>
                  <a:pt x="8224" y="150"/>
                </a:lnTo>
                <a:lnTo>
                  <a:pt x="8024" y="450"/>
                </a:lnTo>
                <a:lnTo>
                  <a:pt x="7799" y="725"/>
                </a:lnTo>
                <a:lnTo>
                  <a:pt x="7549" y="950"/>
                </a:lnTo>
                <a:lnTo>
                  <a:pt x="7299" y="1150"/>
                </a:lnTo>
                <a:lnTo>
                  <a:pt x="7074" y="1300"/>
                </a:lnTo>
                <a:lnTo>
                  <a:pt x="6874" y="1425"/>
                </a:lnTo>
                <a:lnTo>
                  <a:pt x="6649" y="1575"/>
                </a:lnTo>
                <a:lnTo>
                  <a:pt x="6350" y="1675"/>
                </a:lnTo>
                <a:lnTo>
                  <a:pt x="6075" y="1750"/>
                </a:lnTo>
                <a:lnTo>
                  <a:pt x="5525" y="1850"/>
                </a:lnTo>
                <a:lnTo>
                  <a:pt x="4975" y="1925"/>
                </a:lnTo>
                <a:lnTo>
                  <a:pt x="4450" y="1925"/>
                </a:lnTo>
                <a:lnTo>
                  <a:pt x="3975" y="1900"/>
                </a:lnTo>
                <a:lnTo>
                  <a:pt x="3500" y="1850"/>
                </a:lnTo>
                <a:lnTo>
                  <a:pt x="3075" y="1775"/>
                </a:lnTo>
                <a:lnTo>
                  <a:pt x="2700" y="1675"/>
                </a:lnTo>
                <a:lnTo>
                  <a:pt x="2350" y="1575"/>
                </a:lnTo>
                <a:lnTo>
                  <a:pt x="2000" y="1450"/>
                </a:lnTo>
                <a:lnTo>
                  <a:pt x="1450" y="1225"/>
                </a:lnTo>
                <a:lnTo>
                  <a:pt x="1100" y="1050"/>
                </a:lnTo>
                <a:lnTo>
                  <a:pt x="975" y="975"/>
                </a:lnTo>
                <a:lnTo>
                  <a:pt x="876" y="950"/>
                </a:lnTo>
                <a:lnTo>
                  <a:pt x="776" y="950"/>
                </a:lnTo>
                <a:lnTo>
                  <a:pt x="676" y="1000"/>
                </a:lnTo>
                <a:lnTo>
                  <a:pt x="601" y="1075"/>
                </a:lnTo>
                <a:lnTo>
                  <a:pt x="401" y="1400"/>
                </a:lnTo>
                <a:lnTo>
                  <a:pt x="276" y="1725"/>
                </a:lnTo>
                <a:lnTo>
                  <a:pt x="151" y="2075"/>
                </a:lnTo>
                <a:lnTo>
                  <a:pt x="76" y="2400"/>
                </a:lnTo>
                <a:lnTo>
                  <a:pt x="26" y="2725"/>
                </a:lnTo>
                <a:lnTo>
                  <a:pt x="1" y="3075"/>
                </a:lnTo>
                <a:lnTo>
                  <a:pt x="1" y="3400"/>
                </a:lnTo>
                <a:lnTo>
                  <a:pt x="1" y="3700"/>
                </a:lnTo>
                <a:lnTo>
                  <a:pt x="76" y="4275"/>
                </a:lnTo>
                <a:lnTo>
                  <a:pt x="151" y="4749"/>
                </a:lnTo>
                <a:lnTo>
                  <a:pt x="251" y="5099"/>
                </a:lnTo>
                <a:lnTo>
                  <a:pt x="326" y="5324"/>
                </a:lnTo>
                <a:lnTo>
                  <a:pt x="326" y="7499"/>
                </a:lnTo>
                <a:lnTo>
                  <a:pt x="351" y="7624"/>
                </a:lnTo>
                <a:lnTo>
                  <a:pt x="401" y="7724"/>
                </a:lnTo>
                <a:lnTo>
                  <a:pt x="501" y="7774"/>
                </a:lnTo>
                <a:lnTo>
                  <a:pt x="601" y="7799"/>
                </a:lnTo>
                <a:lnTo>
                  <a:pt x="1450" y="7799"/>
                </a:lnTo>
                <a:lnTo>
                  <a:pt x="1550" y="7774"/>
                </a:lnTo>
                <a:lnTo>
                  <a:pt x="1650" y="7724"/>
                </a:lnTo>
                <a:lnTo>
                  <a:pt x="1700" y="7624"/>
                </a:lnTo>
                <a:lnTo>
                  <a:pt x="1725" y="7499"/>
                </a:lnTo>
                <a:lnTo>
                  <a:pt x="1700" y="7399"/>
                </a:lnTo>
                <a:lnTo>
                  <a:pt x="1650" y="7299"/>
                </a:lnTo>
                <a:lnTo>
                  <a:pt x="1550" y="7249"/>
                </a:lnTo>
                <a:lnTo>
                  <a:pt x="1450" y="7224"/>
                </a:lnTo>
                <a:lnTo>
                  <a:pt x="901" y="7224"/>
                </a:lnTo>
                <a:lnTo>
                  <a:pt x="901" y="5574"/>
                </a:lnTo>
                <a:lnTo>
                  <a:pt x="2275" y="5549"/>
                </a:lnTo>
                <a:lnTo>
                  <a:pt x="3625" y="5599"/>
                </a:lnTo>
                <a:lnTo>
                  <a:pt x="5000" y="5699"/>
                </a:lnTo>
                <a:lnTo>
                  <a:pt x="6375" y="5849"/>
                </a:lnTo>
                <a:lnTo>
                  <a:pt x="8224" y="6049"/>
                </a:lnTo>
                <a:lnTo>
                  <a:pt x="10224" y="6299"/>
                </a:lnTo>
                <a:lnTo>
                  <a:pt x="11224" y="6399"/>
                </a:lnTo>
                <a:lnTo>
                  <a:pt x="12224" y="6499"/>
                </a:lnTo>
                <a:lnTo>
                  <a:pt x="13248" y="6549"/>
                </a:lnTo>
                <a:lnTo>
                  <a:pt x="14248" y="6599"/>
                </a:lnTo>
                <a:lnTo>
                  <a:pt x="15248" y="6599"/>
                </a:lnTo>
                <a:lnTo>
                  <a:pt x="15773" y="6549"/>
                </a:lnTo>
                <a:lnTo>
                  <a:pt x="16273" y="6499"/>
                </a:lnTo>
                <a:lnTo>
                  <a:pt x="16623" y="6449"/>
                </a:lnTo>
                <a:lnTo>
                  <a:pt x="16998" y="6374"/>
                </a:lnTo>
                <a:lnTo>
                  <a:pt x="17348" y="6299"/>
                </a:lnTo>
                <a:lnTo>
                  <a:pt x="17698" y="6199"/>
                </a:lnTo>
                <a:lnTo>
                  <a:pt x="18048" y="6074"/>
                </a:lnTo>
                <a:lnTo>
                  <a:pt x="18397" y="5949"/>
                </a:lnTo>
                <a:lnTo>
                  <a:pt x="18722" y="5799"/>
                </a:lnTo>
                <a:lnTo>
                  <a:pt x="19072" y="5624"/>
                </a:lnTo>
                <a:lnTo>
                  <a:pt x="19122" y="5574"/>
                </a:lnTo>
                <a:lnTo>
                  <a:pt x="19122" y="5974"/>
                </a:lnTo>
                <a:lnTo>
                  <a:pt x="19122" y="6074"/>
                </a:lnTo>
                <a:lnTo>
                  <a:pt x="19047" y="6149"/>
                </a:lnTo>
                <a:lnTo>
                  <a:pt x="18972" y="6224"/>
                </a:lnTo>
                <a:lnTo>
                  <a:pt x="18872" y="6299"/>
                </a:lnTo>
                <a:lnTo>
                  <a:pt x="18647" y="6399"/>
                </a:lnTo>
                <a:lnTo>
                  <a:pt x="18447" y="6474"/>
                </a:lnTo>
                <a:lnTo>
                  <a:pt x="17973" y="6624"/>
                </a:lnTo>
                <a:lnTo>
                  <a:pt x="17473" y="6749"/>
                </a:lnTo>
                <a:lnTo>
                  <a:pt x="16998" y="6874"/>
                </a:lnTo>
                <a:lnTo>
                  <a:pt x="16523" y="6949"/>
                </a:lnTo>
                <a:lnTo>
                  <a:pt x="16023" y="7024"/>
                </a:lnTo>
                <a:lnTo>
                  <a:pt x="15548" y="7074"/>
                </a:lnTo>
                <a:lnTo>
                  <a:pt x="15048" y="7099"/>
                </a:lnTo>
                <a:lnTo>
                  <a:pt x="14573" y="7124"/>
                </a:lnTo>
                <a:lnTo>
                  <a:pt x="13573" y="7124"/>
                </a:lnTo>
                <a:lnTo>
                  <a:pt x="12573" y="7049"/>
                </a:lnTo>
                <a:lnTo>
                  <a:pt x="11549" y="6974"/>
                </a:lnTo>
                <a:lnTo>
                  <a:pt x="10524" y="6849"/>
                </a:lnTo>
                <a:lnTo>
                  <a:pt x="7849" y="6524"/>
                </a:lnTo>
                <a:lnTo>
                  <a:pt x="5825" y="6249"/>
                </a:lnTo>
                <a:lnTo>
                  <a:pt x="5700" y="6274"/>
                </a:lnTo>
                <a:lnTo>
                  <a:pt x="5575" y="6324"/>
                </a:lnTo>
                <a:lnTo>
                  <a:pt x="5500" y="6424"/>
                </a:lnTo>
                <a:lnTo>
                  <a:pt x="5475" y="6549"/>
                </a:lnTo>
                <a:lnTo>
                  <a:pt x="5475" y="7224"/>
                </a:lnTo>
                <a:lnTo>
                  <a:pt x="2775" y="7224"/>
                </a:lnTo>
                <a:lnTo>
                  <a:pt x="2650" y="7249"/>
                </a:lnTo>
                <a:lnTo>
                  <a:pt x="2550" y="7299"/>
                </a:lnTo>
                <a:lnTo>
                  <a:pt x="2500" y="7399"/>
                </a:lnTo>
                <a:lnTo>
                  <a:pt x="2475" y="7499"/>
                </a:lnTo>
                <a:lnTo>
                  <a:pt x="2500" y="7624"/>
                </a:lnTo>
                <a:lnTo>
                  <a:pt x="2550" y="7724"/>
                </a:lnTo>
                <a:lnTo>
                  <a:pt x="2650" y="7774"/>
                </a:lnTo>
                <a:lnTo>
                  <a:pt x="2775" y="7799"/>
                </a:lnTo>
                <a:lnTo>
                  <a:pt x="5775" y="7799"/>
                </a:lnTo>
                <a:lnTo>
                  <a:pt x="5875" y="7774"/>
                </a:lnTo>
                <a:lnTo>
                  <a:pt x="5975" y="7724"/>
                </a:lnTo>
                <a:lnTo>
                  <a:pt x="6025" y="7624"/>
                </a:lnTo>
                <a:lnTo>
                  <a:pt x="6050" y="7499"/>
                </a:lnTo>
                <a:lnTo>
                  <a:pt x="6050" y="6874"/>
                </a:lnTo>
                <a:lnTo>
                  <a:pt x="10449" y="7424"/>
                </a:lnTo>
                <a:lnTo>
                  <a:pt x="11524" y="7549"/>
                </a:lnTo>
                <a:lnTo>
                  <a:pt x="12573" y="7649"/>
                </a:lnTo>
                <a:lnTo>
                  <a:pt x="13598" y="7699"/>
                </a:lnTo>
                <a:lnTo>
                  <a:pt x="14598" y="7699"/>
                </a:lnTo>
                <a:lnTo>
                  <a:pt x="15123" y="7674"/>
                </a:lnTo>
                <a:lnTo>
                  <a:pt x="15623" y="7649"/>
                </a:lnTo>
                <a:lnTo>
                  <a:pt x="16123" y="7599"/>
                </a:lnTo>
                <a:lnTo>
                  <a:pt x="16623" y="7524"/>
                </a:lnTo>
                <a:lnTo>
                  <a:pt x="17123" y="7424"/>
                </a:lnTo>
                <a:lnTo>
                  <a:pt x="17623" y="7324"/>
                </a:lnTo>
                <a:lnTo>
                  <a:pt x="18147" y="7174"/>
                </a:lnTo>
                <a:lnTo>
                  <a:pt x="18647" y="6999"/>
                </a:lnTo>
                <a:lnTo>
                  <a:pt x="18922" y="6874"/>
                </a:lnTo>
                <a:lnTo>
                  <a:pt x="19322" y="6649"/>
                </a:lnTo>
                <a:lnTo>
                  <a:pt x="19497" y="6524"/>
                </a:lnTo>
                <a:lnTo>
                  <a:pt x="19597" y="6374"/>
                </a:lnTo>
                <a:lnTo>
                  <a:pt x="19672" y="6174"/>
                </a:lnTo>
                <a:lnTo>
                  <a:pt x="19722" y="5974"/>
                </a:lnTo>
                <a:lnTo>
                  <a:pt x="19722" y="4974"/>
                </a:lnTo>
                <a:lnTo>
                  <a:pt x="19697" y="4949"/>
                </a:lnTo>
                <a:lnTo>
                  <a:pt x="19647" y="4724"/>
                </a:lnTo>
                <a:lnTo>
                  <a:pt x="19547" y="4500"/>
                </a:lnTo>
                <a:lnTo>
                  <a:pt x="19447" y="4350"/>
                </a:lnTo>
                <a:lnTo>
                  <a:pt x="19347" y="4200"/>
                </a:lnTo>
                <a:lnTo>
                  <a:pt x="19097" y="3950"/>
                </a:lnTo>
                <a:lnTo>
                  <a:pt x="18822" y="3750"/>
                </a:lnTo>
                <a:lnTo>
                  <a:pt x="18522" y="3575"/>
                </a:lnTo>
                <a:lnTo>
                  <a:pt x="18422" y="3550"/>
                </a:lnTo>
                <a:lnTo>
                  <a:pt x="18322" y="3550"/>
                </a:lnTo>
                <a:lnTo>
                  <a:pt x="18222" y="3600"/>
                </a:lnTo>
                <a:lnTo>
                  <a:pt x="18147" y="3700"/>
                </a:lnTo>
                <a:lnTo>
                  <a:pt x="18122" y="3800"/>
                </a:lnTo>
                <a:lnTo>
                  <a:pt x="18122" y="3925"/>
                </a:lnTo>
                <a:lnTo>
                  <a:pt x="18197" y="4025"/>
                </a:lnTo>
                <a:lnTo>
                  <a:pt x="18272" y="4100"/>
                </a:lnTo>
                <a:lnTo>
                  <a:pt x="18422" y="4175"/>
                </a:lnTo>
                <a:lnTo>
                  <a:pt x="18547" y="4275"/>
                </a:lnTo>
                <a:lnTo>
                  <a:pt x="18797" y="4475"/>
                </a:lnTo>
                <a:lnTo>
                  <a:pt x="18972" y="4724"/>
                </a:lnTo>
                <a:lnTo>
                  <a:pt x="19122" y="4974"/>
                </a:lnTo>
                <a:lnTo>
                  <a:pt x="18222" y="5399"/>
                </a:lnTo>
                <a:lnTo>
                  <a:pt x="17898" y="5524"/>
                </a:lnTo>
                <a:lnTo>
                  <a:pt x="17548" y="5649"/>
                </a:lnTo>
                <a:lnTo>
                  <a:pt x="17223" y="5749"/>
                </a:lnTo>
                <a:lnTo>
                  <a:pt x="16873" y="5824"/>
                </a:lnTo>
                <a:lnTo>
                  <a:pt x="16148" y="5949"/>
                </a:lnTo>
                <a:lnTo>
                  <a:pt x="15423" y="5999"/>
                </a:lnTo>
                <a:lnTo>
                  <a:pt x="14673" y="6024"/>
                </a:lnTo>
                <a:lnTo>
                  <a:pt x="13948" y="6024"/>
                </a:lnTo>
                <a:lnTo>
                  <a:pt x="13223" y="5999"/>
                </a:lnTo>
                <a:lnTo>
                  <a:pt x="12498" y="5949"/>
                </a:lnTo>
                <a:lnTo>
                  <a:pt x="11449" y="5849"/>
                </a:lnTo>
                <a:lnTo>
                  <a:pt x="10374" y="5749"/>
                </a:lnTo>
                <a:lnTo>
                  <a:pt x="8274" y="5474"/>
                </a:lnTo>
                <a:lnTo>
                  <a:pt x="7224" y="5349"/>
                </a:lnTo>
                <a:lnTo>
                  <a:pt x="7474" y="4924"/>
                </a:lnTo>
                <a:lnTo>
                  <a:pt x="7724" y="4500"/>
                </a:lnTo>
                <a:lnTo>
                  <a:pt x="7874" y="4325"/>
                </a:lnTo>
                <a:lnTo>
                  <a:pt x="8024" y="4175"/>
                </a:lnTo>
                <a:lnTo>
                  <a:pt x="8199" y="4025"/>
                </a:lnTo>
                <a:lnTo>
                  <a:pt x="8424" y="3900"/>
                </a:lnTo>
                <a:lnTo>
                  <a:pt x="8624" y="3775"/>
                </a:lnTo>
                <a:lnTo>
                  <a:pt x="8849" y="3700"/>
                </a:lnTo>
                <a:lnTo>
                  <a:pt x="9074" y="3625"/>
                </a:lnTo>
                <a:lnTo>
                  <a:pt x="9274" y="3600"/>
                </a:lnTo>
                <a:lnTo>
                  <a:pt x="9474" y="3600"/>
                </a:lnTo>
                <a:lnTo>
                  <a:pt x="9674" y="3625"/>
                </a:lnTo>
                <a:lnTo>
                  <a:pt x="10099" y="3700"/>
                </a:lnTo>
                <a:lnTo>
                  <a:pt x="10374" y="3750"/>
                </a:lnTo>
                <a:lnTo>
                  <a:pt x="10649" y="3800"/>
                </a:lnTo>
                <a:lnTo>
                  <a:pt x="10924" y="3825"/>
                </a:lnTo>
                <a:lnTo>
                  <a:pt x="11224" y="3800"/>
                </a:lnTo>
                <a:lnTo>
                  <a:pt x="11549" y="3725"/>
                </a:lnTo>
                <a:lnTo>
                  <a:pt x="11849" y="3625"/>
                </a:lnTo>
                <a:lnTo>
                  <a:pt x="12099" y="3450"/>
                </a:lnTo>
                <a:lnTo>
                  <a:pt x="12348" y="3250"/>
                </a:lnTo>
                <a:lnTo>
                  <a:pt x="12698" y="3375"/>
                </a:lnTo>
                <a:lnTo>
                  <a:pt x="13048" y="3475"/>
                </a:lnTo>
                <a:lnTo>
                  <a:pt x="13423" y="3575"/>
                </a:lnTo>
                <a:lnTo>
                  <a:pt x="13773" y="3650"/>
                </a:lnTo>
                <a:lnTo>
                  <a:pt x="14148" y="3700"/>
                </a:lnTo>
                <a:lnTo>
                  <a:pt x="14523" y="3750"/>
                </a:lnTo>
                <a:lnTo>
                  <a:pt x="14898" y="3750"/>
                </a:lnTo>
                <a:lnTo>
                  <a:pt x="15273" y="3775"/>
                </a:lnTo>
                <a:lnTo>
                  <a:pt x="16173" y="3725"/>
                </a:lnTo>
                <a:lnTo>
                  <a:pt x="16648" y="3725"/>
                </a:lnTo>
                <a:lnTo>
                  <a:pt x="17098" y="3775"/>
                </a:lnTo>
                <a:lnTo>
                  <a:pt x="17198" y="3750"/>
                </a:lnTo>
                <a:lnTo>
                  <a:pt x="17298" y="3700"/>
                </a:lnTo>
                <a:lnTo>
                  <a:pt x="17373" y="3625"/>
                </a:lnTo>
                <a:lnTo>
                  <a:pt x="17423" y="3525"/>
                </a:lnTo>
                <a:lnTo>
                  <a:pt x="17398" y="3400"/>
                </a:lnTo>
                <a:lnTo>
                  <a:pt x="17348" y="3300"/>
                </a:lnTo>
                <a:lnTo>
                  <a:pt x="17273" y="3225"/>
                </a:lnTo>
                <a:lnTo>
                  <a:pt x="17173" y="3200"/>
                </a:lnTo>
                <a:lnTo>
                  <a:pt x="16798" y="3150"/>
                </a:lnTo>
                <a:lnTo>
                  <a:pt x="16023" y="3150"/>
                </a:lnTo>
                <a:lnTo>
                  <a:pt x="15623" y="3175"/>
                </a:lnTo>
                <a:lnTo>
                  <a:pt x="15073" y="3175"/>
                </a:lnTo>
                <a:lnTo>
                  <a:pt x="14548" y="3150"/>
                </a:lnTo>
                <a:lnTo>
                  <a:pt x="13973" y="3075"/>
                </a:lnTo>
                <a:lnTo>
                  <a:pt x="13423" y="2975"/>
                </a:lnTo>
                <a:lnTo>
                  <a:pt x="12898" y="2800"/>
                </a:lnTo>
                <a:lnTo>
                  <a:pt x="12373" y="2600"/>
                </a:lnTo>
                <a:lnTo>
                  <a:pt x="11849" y="2375"/>
                </a:lnTo>
                <a:lnTo>
                  <a:pt x="11349" y="2100"/>
                </a:lnTo>
                <a:lnTo>
                  <a:pt x="10874" y="1825"/>
                </a:lnTo>
                <a:lnTo>
                  <a:pt x="10399" y="1525"/>
                </a:lnTo>
                <a:lnTo>
                  <a:pt x="9949" y="1200"/>
                </a:lnTo>
                <a:lnTo>
                  <a:pt x="9499" y="850"/>
                </a:lnTo>
                <a:lnTo>
                  <a:pt x="9074" y="500"/>
                </a:lnTo>
                <a:lnTo>
                  <a:pt x="8674" y="100"/>
                </a:lnTo>
                <a:lnTo>
                  <a:pt x="8624" y="50"/>
                </a:lnTo>
                <a:lnTo>
                  <a:pt x="8574" y="25"/>
                </a:lnTo>
                <a:lnTo>
                  <a:pt x="84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2" name="Google Shape;1852;p100"/>
          <p:cNvGrpSpPr/>
          <p:nvPr/>
        </p:nvGrpSpPr>
        <p:grpSpPr>
          <a:xfrm>
            <a:off x="4363932" y="3135663"/>
            <a:ext cx="416200" cy="492425"/>
            <a:chOff x="3232600" y="3284900"/>
            <a:chExt cx="416200" cy="492425"/>
          </a:xfrm>
        </p:grpSpPr>
        <p:sp>
          <p:nvSpPr>
            <p:cNvPr id="1853" name="Google Shape;1853;p100"/>
            <p:cNvSpPr/>
            <p:nvPr/>
          </p:nvSpPr>
          <p:spPr>
            <a:xfrm>
              <a:off x="3433175" y="3284900"/>
              <a:ext cx="14400" cy="83750"/>
            </a:xfrm>
            <a:custGeom>
              <a:avLst/>
              <a:gdLst/>
              <a:ahLst/>
              <a:cxnLst/>
              <a:rect l="l" t="t" r="r" b="b"/>
              <a:pathLst>
                <a:path w="576" h="3350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3050"/>
                  </a:lnTo>
                  <a:lnTo>
                    <a:pt x="26" y="3175"/>
                  </a:lnTo>
                  <a:lnTo>
                    <a:pt x="76" y="3275"/>
                  </a:lnTo>
                  <a:lnTo>
                    <a:pt x="176" y="3325"/>
                  </a:lnTo>
                  <a:lnTo>
                    <a:pt x="301" y="3350"/>
                  </a:lnTo>
                  <a:lnTo>
                    <a:pt x="401" y="3325"/>
                  </a:lnTo>
                  <a:lnTo>
                    <a:pt x="501" y="3275"/>
                  </a:lnTo>
                  <a:lnTo>
                    <a:pt x="551" y="3175"/>
                  </a:lnTo>
                  <a:lnTo>
                    <a:pt x="576" y="3050"/>
                  </a:lnTo>
                  <a:lnTo>
                    <a:pt x="576" y="275"/>
                  </a:lnTo>
                  <a:lnTo>
                    <a:pt x="551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00"/>
            <p:cNvSpPr/>
            <p:nvPr/>
          </p:nvSpPr>
          <p:spPr>
            <a:xfrm>
              <a:off x="3328200" y="3342400"/>
              <a:ext cx="34400" cy="48750"/>
            </a:xfrm>
            <a:custGeom>
              <a:avLst/>
              <a:gdLst/>
              <a:ahLst/>
              <a:cxnLst/>
              <a:rect l="l" t="t" r="r" b="b"/>
              <a:pathLst>
                <a:path w="1376" h="1950" extrusionOk="0">
                  <a:moveTo>
                    <a:pt x="250" y="0"/>
                  </a:moveTo>
                  <a:lnTo>
                    <a:pt x="150" y="50"/>
                  </a:lnTo>
                  <a:lnTo>
                    <a:pt x="75" y="125"/>
                  </a:lnTo>
                  <a:lnTo>
                    <a:pt x="25" y="225"/>
                  </a:lnTo>
                  <a:lnTo>
                    <a:pt x="0" y="325"/>
                  </a:lnTo>
                  <a:lnTo>
                    <a:pt x="50" y="425"/>
                  </a:lnTo>
                  <a:lnTo>
                    <a:pt x="850" y="1825"/>
                  </a:lnTo>
                  <a:lnTo>
                    <a:pt x="900" y="1875"/>
                  </a:lnTo>
                  <a:lnTo>
                    <a:pt x="950" y="1925"/>
                  </a:lnTo>
                  <a:lnTo>
                    <a:pt x="1025" y="1950"/>
                  </a:lnTo>
                  <a:lnTo>
                    <a:pt x="1175" y="1950"/>
                  </a:lnTo>
                  <a:lnTo>
                    <a:pt x="1225" y="1925"/>
                  </a:lnTo>
                  <a:lnTo>
                    <a:pt x="1325" y="1850"/>
                  </a:lnTo>
                  <a:lnTo>
                    <a:pt x="1375" y="1750"/>
                  </a:lnTo>
                  <a:lnTo>
                    <a:pt x="1375" y="1625"/>
                  </a:lnTo>
                  <a:lnTo>
                    <a:pt x="1350" y="1525"/>
                  </a:lnTo>
                  <a:lnTo>
                    <a:pt x="550" y="150"/>
                  </a:lnTo>
                  <a:lnTo>
                    <a:pt x="475" y="50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00"/>
            <p:cNvSpPr/>
            <p:nvPr/>
          </p:nvSpPr>
          <p:spPr>
            <a:xfrm>
              <a:off x="3232600" y="3408000"/>
              <a:ext cx="68125" cy="45650"/>
            </a:xfrm>
            <a:custGeom>
              <a:avLst/>
              <a:gdLst/>
              <a:ahLst/>
              <a:cxnLst/>
              <a:rect l="l" t="t" r="r" b="b"/>
              <a:pathLst>
                <a:path w="2725" h="1826" extrusionOk="0">
                  <a:moveTo>
                    <a:pt x="200" y="1"/>
                  </a:moveTo>
                  <a:lnTo>
                    <a:pt x="100" y="51"/>
                  </a:lnTo>
                  <a:lnTo>
                    <a:pt x="25" y="151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50" y="450"/>
                  </a:lnTo>
                  <a:lnTo>
                    <a:pt x="125" y="550"/>
                  </a:lnTo>
                  <a:lnTo>
                    <a:pt x="2275" y="1775"/>
                  </a:lnTo>
                  <a:lnTo>
                    <a:pt x="2350" y="1800"/>
                  </a:lnTo>
                  <a:lnTo>
                    <a:pt x="2425" y="1825"/>
                  </a:lnTo>
                  <a:lnTo>
                    <a:pt x="2500" y="1800"/>
                  </a:lnTo>
                  <a:lnTo>
                    <a:pt x="2575" y="1775"/>
                  </a:lnTo>
                  <a:lnTo>
                    <a:pt x="2625" y="1750"/>
                  </a:lnTo>
                  <a:lnTo>
                    <a:pt x="2675" y="1675"/>
                  </a:lnTo>
                  <a:lnTo>
                    <a:pt x="2725" y="1575"/>
                  </a:lnTo>
                  <a:lnTo>
                    <a:pt x="2700" y="1450"/>
                  </a:lnTo>
                  <a:lnTo>
                    <a:pt x="2650" y="1350"/>
                  </a:lnTo>
                  <a:lnTo>
                    <a:pt x="2575" y="1275"/>
                  </a:lnTo>
                  <a:lnTo>
                    <a:pt x="425" y="5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00"/>
            <p:cNvSpPr/>
            <p:nvPr/>
          </p:nvSpPr>
          <p:spPr>
            <a:xfrm>
              <a:off x="3603150" y="3524225"/>
              <a:ext cx="38775" cy="14400"/>
            </a:xfrm>
            <a:custGeom>
              <a:avLst/>
              <a:gdLst/>
              <a:ahLst/>
              <a:cxnLst/>
              <a:rect l="l" t="t" r="r" b="b"/>
              <a:pathLst>
                <a:path w="1551" h="576" extrusionOk="0">
                  <a:moveTo>
                    <a:pt x="175" y="1"/>
                  </a:move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476"/>
                  </a:lnTo>
                  <a:lnTo>
                    <a:pt x="175" y="551"/>
                  </a:lnTo>
                  <a:lnTo>
                    <a:pt x="275" y="576"/>
                  </a:lnTo>
                  <a:lnTo>
                    <a:pt x="1250" y="576"/>
                  </a:lnTo>
                  <a:lnTo>
                    <a:pt x="1375" y="551"/>
                  </a:lnTo>
                  <a:lnTo>
                    <a:pt x="1475" y="476"/>
                  </a:lnTo>
                  <a:lnTo>
                    <a:pt x="1525" y="401"/>
                  </a:lnTo>
                  <a:lnTo>
                    <a:pt x="1550" y="276"/>
                  </a:lnTo>
                  <a:lnTo>
                    <a:pt x="1525" y="176"/>
                  </a:lnTo>
                  <a:lnTo>
                    <a:pt x="1475" y="76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00"/>
            <p:cNvSpPr/>
            <p:nvPr/>
          </p:nvSpPr>
          <p:spPr>
            <a:xfrm>
              <a:off x="3239450" y="3524225"/>
              <a:ext cx="38775" cy="14400"/>
            </a:xfrm>
            <a:custGeom>
              <a:avLst/>
              <a:gdLst/>
              <a:ahLst/>
              <a:cxnLst/>
              <a:rect l="l" t="t" r="r" b="b"/>
              <a:pathLst>
                <a:path w="1551" h="576" extrusionOk="0">
                  <a:moveTo>
                    <a:pt x="176" y="1"/>
                  </a:move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476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1251" y="576"/>
                  </a:lnTo>
                  <a:lnTo>
                    <a:pt x="1376" y="551"/>
                  </a:lnTo>
                  <a:lnTo>
                    <a:pt x="1476" y="476"/>
                  </a:lnTo>
                  <a:lnTo>
                    <a:pt x="1526" y="401"/>
                  </a:lnTo>
                  <a:lnTo>
                    <a:pt x="1551" y="276"/>
                  </a:lnTo>
                  <a:lnTo>
                    <a:pt x="1526" y="176"/>
                  </a:lnTo>
                  <a:lnTo>
                    <a:pt x="1476" y="76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00"/>
            <p:cNvSpPr/>
            <p:nvPr/>
          </p:nvSpPr>
          <p:spPr>
            <a:xfrm>
              <a:off x="3580025" y="3408000"/>
              <a:ext cx="68775" cy="45650"/>
            </a:xfrm>
            <a:custGeom>
              <a:avLst/>
              <a:gdLst/>
              <a:ahLst/>
              <a:cxnLst/>
              <a:rect l="l" t="t" r="r" b="b"/>
              <a:pathLst>
                <a:path w="2751" h="1826" extrusionOk="0">
                  <a:moveTo>
                    <a:pt x="2425" y="1"/>
                  </a:moveTo>
                  <a:lnTo>
                    <a:pt x="2300" y="51"/>
                  </a:lnTo>
                  <a:lnTo>
                    <a:pt x="151" y="1275"/>
                  </a:lnTo>
                  <a:lnTo>
                    <a:pt x="76" y="1350"/>
                  </a:lnTo>
                  <a:lnTo>
                    <a:pt x="26" y="1450"/>
                  </a:lnTo>
                  <a:lnTo>
                    <a:pt x="1" y="1575"/>
                  </a:lnTo>
                  <a:lnTo>
                    <a:pt x="51" y="1675"/>
                  </a:lnTo>
                  <a:lnTo>
                    <a:pt x="101" y="1750"/>
                  </a:lnTo>
                  <a:lnTo>
                    <a:pt x="151" y="1775"/>
                  </a:lnTo>
                  <a:lnTo>
                    <a:pt x="226" y="1800"/>
                  </a:lnTo>
                  <a:lnTo>
                    <a:pt x="301" y="1825"/>
                  </a:lnTo>
                  <a:lnTo>
                    <a:pt x="376" y="1800"/>
                  </a:lnTo>
                  <a:lnTo>
                    <a:pt x="451" y="1775"/>
                  </a:lnTo>
                  <a:lnTo>
                    <a:pt x="2600" y="550"/>
                  </a:lnTo>
                  <a:lnTo>
                    <a:pt x="2675" y="450"/>
                  </a:lnTo>
                  <a:lnTo>
                    <a:pt x="2725" y="350"/>
                  </a:lnTo>
                  <a:lnTo>
                    <a:pt x="2750" y="250"/>
                  </a:lnTo>
                  <a:lnTo>
                    <a:pt x="2700" y="151"/>
                  </a:lnTo>
                  <a:lnTo>
                    <a:pt x="2625" y="51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00"/>
            <p:cNvSpPr/>
            <p:nvPr/>
          </p:nvSpPr>
          <p:spPr>
            <a:xfrm>
              <a:off x="3518175" y="3342400"/>
              <a:ext cx="34375" cy="48750"/>
            </a:xfrm>
            <a:custGeom>
              <a:avLst/>
              <a:gdLst/>
              <a:ahLst/>
              <a:cxnLst/>
              <a:rect l="l" t="t" r="r" b="b"/>
              <a:pathLst>
                <a:path w="1375" h="1950" extrusionOk="0">
                  <a:moveTo>
                    <a:pt x="1000" y="0"/>
                  </a:moveTo>
                  <a:lnTo>
                    <a:pt x="900" y="50"/>
                  </a:lnTo>
                  <a:lnTo>
                    <a:pt x="825" y="150"/>
                  </a:lnTo>
                  <a:lnTo>
                    <a:pt x="25" y="1525"/>
                  </a:lnTo>
                  <a:lnTo>
                    <a:pt x="0" y="1625"/>
                  </a:lnTo>
                  <a:lnTo>
                    <a:pt x="0" y="1750"/>
                  </a:lnTo>
                  <a:lnTo>
                    <a:pt x="50" y="1850"/>
                  </a:lnTo>
                  <a:lnTo>
                    <a:pt x="150" y="1925"/>
                  </a:lnTo>
                  <a:lnTo>
                    <a:pt x="200" y="1950"/>
                  </a:lnTo>
                  <a:lnTo>
                    <a:pt x="350" y="1950"/>
                  </a:lnTo>
                  <a:lnTo>
                    <a:pt x="425" y="1925"/>
                  </a:lnTo>
                  <a:lnTo>
                    <a:pt x="475" y="1875"/>
                  </a:lnTo>
                  <a:lnTo>
                    <a:pt x="525" y="1825"/>
                  </a:lnTo>
                  <a:lnTo>
                    <a:pt x="1325" y="425"/>
                  </a:lnTo>
                  <a:lnTo>
                    <a:pt x="1375" y="325"/>
                  </a:lnTo>
                  <a:lnTo>
                    <a:pt x="1375" y="225"/>
                  </a:lnTo>
                  <a:lnTo>
                    <a:pt x="1325" y="125"/>
                  </a:lnTo>
                  <a:lnTo>
                    <a:pt x="1225" y="50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00"/>
            <p:cNvSpPr/>
            <p:nvPr/>
          </p:nvSpPr>
          <p:spPr>
            <a:xfrm>
              <a:off x="3433175" y="3693575"/>
              <a:ext cx="14400" cy="83750"/>
            </a:xfrm>
            <a:custGeom>
              <a:avLst/>
              <a:gdLst/>
              <a:ahLst/>
              <a:cxnLst/>
              <a:rect l="l" t="t" r="r" b="b"/>
              <a:pathLst>
                <a:path w="576" h="3350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3075"/>
                  </a:lnTo>
                  <a:lnTo>
                    <a:pt x="26" y="3175"/>
                  </a:lnTo>
                  <a:lnTo>
                    <a:pt x="76" y="3275"/>
                  </a:lnTo>
                  <a:lnTo>
                    <a:pt x="176" y="3325"/>
                  </a:lnTo>
                  <a:lnTo>
                    <a:pt x="301" y="3350"/>
                  </a:lnTo>
                  <a:lnTo>
                    <a:pt x="401" y="3325"/>
                  </a:lnTo>
                  <a:lnTo>
                    <a:pt x="501" y="3275"/>
                  </a:lnTo>
                  <a:lnTo>
                    <a:pt x="551" y="3175"/>
                  </a:lnTo>
                  <a:lnTo>
                    <a:pt x="576" y="3075"/>
                  </a:lnTo>
                  <a:lnTo>
                    <a:pt x="576" y="300"/>
                  </a:lnTo>
                  <a:lnTo>
                    <a:pt x="551" y="175"/>
                  </a:lnTo>
                  <a:lnTo>
                    <a:pt x="501" y="100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00"/>
            <p:cNvSpPr/>
            <p:nvPr/>
          </p:nvSpPr>
          <p:spPr>
            <a:xfrm>
              <a:off x="3328200" y="3671075"/>
              <a:ext cx="34400" cy="48775"/>
            </a:xfrm>
            <a:custGeom>
              <a:avLst/>
              <a:gdLst/>
              <a:ahLst/>
              <a:cxnLst/>
              <a:rect l="l" t="t" r="r" b="b"/>
              <a:pathLst>
                <a:path w="1376" h="1951" extrusionOk="0">
                  <a:moveTo>
                    <a:pt x="1025" y="1"/>
                  </a:moveTo>
                  <a:lnTo>
                    <a:pt x="925" y="51"/>
                  </a:lnTo>
                  <a:lnTo>
                    <a:pt x="850" y="151"/>
                  </a:lnTo>
                  <a:lnTo>
                    <a:pt x="50" y="1525"/>
                  </a:lnTo>
                  <a:lnTo>
                    <a:pt x="0" y="1625"/>
                  </a:lnTo>
                  <a:lnTo>
                    <a:pt x="25" y="1750"/>
                  </a:lnTo>
                  <a:lnTo>
                    <a:pt x="75" y="1850"/>
                  </a:lnTo>
                  <a:lnTo>
                    <a:pt x="150" y="1925"/>
                  </a:lnTo>
                  <a:lnTo>
                    <a:pt x="225" y="1950"/>
                  </a:lnTo>
                  <a:lnTo>
                    <a:pt x="375" y="1950"/>
                  </a:lnTo>
                  <a:lnTo>
                    <a:pt x="425" y="1925"/>
                  </a:lnTo>
                  <a:lnTo>
                    <a:pt x="500" y="1875"/>
                  </a:lnTo>
                  <a:lnTo>
                    <a:pt x="550" y="1800"/>
                  </a:lnTo>
                  <a:lnTo>
                    <a:pt x="1350" y="426"/>
                  </a:lnTo>
                  <a:lnTo>
                    <a:pt x="1375" y="326"/>
                  </a:lnTo>
                  <a:lnTo>
                    <a:pt x="1375" y="201"/>
                  </a:lnTo>
                  <a:lnTo>
                    <a:pt x="1325" y="101"/>
                  </a:lnTo>
                  <a:lnTo>
                    <a:pt x="1225" y="2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00"/>
            <p:cNvSpPr/>
            <p:nvPr/>
          </p:nvSpPr>
          <p:spPr>
            <a:xfrm>
              <a:off x="3232600" y="3608600"/>
              <a:ext cx="68125" cy="45625"/>
            </a:xfrm>
            <a:custGeom>
              <a:avLst/>
              <a:gdLst/>
              <a:ahLst/>
              <a:cxnLst/>
              <a:rect l="l" t="t" r="r" b="b"/>
              <a:pathLst>
                <a:path w="2725" h="1825" extrusionOk="0">
                  <a:moveTo>
                    <a:pt x="2400" y="0"/>
                  </a:moveTo>
                  <a:lnTo>
                    <a:pt x="2275" y="50"/>
                  </a:lnTo>
                  <a:lnTo>
                    <a:pt x="125" y="1300"/>
                  </a:lnTo>
                  <a:lnTo>
                    <a:pt x="50" y="1375"/>
                  </a:lnTo>
                  <a:lnTo>
                    <a:pt x="0" y="1475"/>
                  </a:lnTo>
                  <a:lnTo>
                    <a:pt x="0" y="1575"/>
                  </a:lnTo>
                  <a:lnTo>
                    <a:pt x="25" y="1675"/>
                  </a:lnTo>
                  <a:lnTo>
                    <a:pt x="75" y="1750"/>
                  </a:lnTo>
                  <a:lnTo>
                    <a:pt x="125" y="1800"/>
                  </a:lnTo>
                  <a:lnTo>
                    <a:pt x="200" y="1825"/>
                  </a:lnTo>
                  <a:lnTo>
                    <a:pt x="350" y="1825"/>
                  </a:lnTo>
                  <a:lnTo>
                    <a:pt x="425" y="1800"/>
                  </a:lnTo>
                  <a:lnTo>
                    <a:pt x="2575" y="550"/>
                  </a:lnTo>
                  <a:lnTo>
                    <a:pt x="2650" y="475"/>
                  </a:lnTo>
                  <a:lnTo>
                    <a:pt x="2700" y="375"/>
                  </a:lnTo>
                  <a:lnTo>
                    <a:pt x="2725" y="250"/>
                  </a:lnTo>
                  <a:lnTo>
                    <a:pt x="2675" y="150"/>
                  </a:lnTo>
                  <a:lnTo>
                    <a:pt x="2600" y="75"/>
                  </a:lnTo>
                  <a:lnTo>
                    <a:pt x="2500" y="25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00"/>
            <p:cNvSpPr/>
            <p:nvPr/>
          </p:nvSpPr>
          <p:spPr>
            <a:xfrm>
              <a:off x="3580025" y="3608600"/>
              <a:ext cx="68775" cy="45625"/>
            </a:xfrm>
            <a:custGeom>
              <a:avLst/>
              <a:gdLst/>
              <a:ahLst/>
              <a:cxnLst/>
              <a:rect l="l" t="t" r="r" b="b"/>
              <a:pathLst>
                <a:path w="2751" h="1825" extrusionOk="0">
                  <a:moveTo>
                    <a:pt x="326" y="0"/>
                  </a:moveTo>
                  <a:lnTo>
                    <a:pt x="226" y="25"/>
                  </a:lnTo>
                  <a:lnTo>
                    <a:pt x="126" y="75"/>
                  </a:lnTo>
                  <a:lnTo>
                    <a:pt x="51" y="150"/>
                  </a:lnTo>
                  <a:lnTo>
                    <a:pt x="1" y="250"/>
                  </a:lnTo>
                  <a:lnTo>
                    <a:pt x="26" y="375"/>
                  </a:lnTo>
                  <a:lnTo>
                    <a:pt x="76" y="475"/>
                  </a:lnTo>
                  <a:lnTo>
                    <a:pt x="151" y="550"/>
                  </a:lnTo>
                  <a:lnTo>
                    <a:pt x="2300" y="1800"/>
                  </a:lnTo>
                  <a:lnTo>
                    <a:pt x="2375" y="1825"/>
                  </a:lnTo>
                  <a:lnTo>
                    <a:pt x="2525" y="1825"/>
                  </a:lnTo>
                  <a:lnTo>
                    <a:pt x="2600" y="1800"/>
                  </a:lnTo>
                  <a:lnTo>
                    <a:pt x="2650" y="1750"/>
                  </a:lnTo>
                  <a:lnTo>
                    <a:pt x="2700" y="1675"/>
                  </a:lnTo>
                  <a:lnTo>
                    <a:pt x="2750" y="1575"/>
                  </a:lnTo>
                  <a:lnTo>
                    <a:pt x="2725" y="1475"/>
                  </a:lnTo>
                  <a:lnTo>
                    <a:pt x="2675" y="1375"/>
                  </a:lnTo>
                  <a:lnTo>
                    <a:pt x="2600" y="1300"/>
                  </a:lnTo>
                  <a:lnTo>
                    <a:pt x="451" y="5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00"/>
            <p:cNvSpPr/>
            <p:nvPr/>
          </p:nvSpPr>
          <p:spPr>
            <a:xfrm>
              <a:off x="3518175" y="3671075"/>
              <a:ext cx="34375" cy="48775"/>
            </a:xfrm>
            <a:custGeom>
              <a:avLst/>
              <a:gdLst/>
              <a:ahLst/>
              <a:cxnLst/>
              <a:rect l="l" t="t" r="r" b="b"/>
              <a:pathLst>
                <a:path w="1375" h="1951" extrusionOk="0">
                  <a:moveTo>
                    <a:pt x="250" y="1"/>
                  </a:moveTo>
                  <a:lnTo>
                    <a:pt x="150" y="26"/>
                  </a:lnTo>
                  <a:lnTo>
                    <a:pt x="50" y="101"/>
                  </a:lnTo>
                  <a:lnTo>
                    <a:pt x="0" y="201"/>
                  </a:lnTo>
                  <a:lnTo>
                    <a:pt x="0" y="326"/>
                  </a:lnTo>
                  <a:lnTo>
                    <a:pt x="25" y="426"/>
                  </a:lnTo>
                  <a:lnTo>
                    <a:pt x="825" y="1800"/>
                  </a:lnTo>
                  <a:lnTo>
                    <a:pt x="875" y="1875"/>
                  </a:lnTo>
                  <a:lnTo>
                    <a:pt x="950" y="1925"/>
                  </a:lnTo>
                  <a:lnTo>
                    <a:pt x="1000" y="1950"/>
                  </a:lnTo>
                  <a:lnTo>
                    <a:pt x="1150" y="1950"/>
                  </a:lnTo>
                  <a:lnTo>
                    <a:pt x="1225" y="1925"/>
                  </a:lnTo>
                  <a:lnTo>
                    <a:pt x="1325" y="1850"/>
                  </a:lnTo>
                  <a:lnTo>
                    <a:pt x="1375" y="1750"/>
                  </a:lnTo>
                  <a:lnTo>
                    <a:pt x="1375" y="1625"/>
                  </a:lnTo>
                  <a:lnTo>
                    <a:pt x="1325" y="1525"/>
                  </a:lnTo>
                  <a:lnTo>
                    <a:pt x="525" y="151"/>
                  </a:lnTo>
                  <a:lnTo>
                    <a:pt x="450" y="51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00"/>
            <p:cNvSpPr/>
            <p:nvPr/>
          </p:nvSpPr>
          <p:spPr>
            <a:xfrm>
              <a:off x="3302575" y="3414250"/>
              <a:ext cx="275600" cy="233725"/>
            </a:xfrm>
            <a:custGeom>
              <a:avLst/>
              <a:gdLst/>
              <a:ahLst/>
              <a:cxnLst/>
              <a:rect l="l" t="t" r="r" b="b"/>
              <a:pathLst>
                <a:path w="11024" h="9349" extrusionOk="0">
                  <a:moveTo>
                    <a:pt x="4875" y="575"/>
                  </a:moveTo>
                  <a:lnTo>
                    <a:pt x="2725" y="3200"/>
                  </a:lnTo>
                  <a:lnTo>
                    <a:pt x="925" y="3200"/>
                  </a:lnTo>
                  <a:lnTo>
                    <a:pt x="3175" y="575"/>
                  </a:lnTo>
                  <a:close/>
                  <a:moveTo>
                    <a:pt x="5500" y="750"/>
                  </a:moveTo>
                  <a:lnTo>
                    <a:pt x="7524" y="3200"/>
                  </a:lnTo>
                  <a:lnTo>
                    <a:pt x="3475" y="3200"/>
                  </a:lnTo>
                  <a:lnTo>
                    <a:pt x="5500" y="750"/>
                  </a:lnTo>
                  <a:close/>
                  <a:moveTo>
                    <a:pt x="10074" y="3775"/>
                  </a:moveTo>
                  <a:lnTo>
                    <a:pt x="6549" y="7549"/>
                  </a:lnTo>
                  <a:lnTo>
                    <a:pt x="8299" y="3775"/>
                  </a:lnTo>
                  <a:close/>
                  <a:moveTo>
                    <a:pt x="7674" y="3775"/>
                  </a:moveTo>
                  <a:lnTo>
                    <a:pt x="5500" y="8399"/>
                  </a:lnTo>
                  <a:lnTo>
                    <a:pt x="3325" y="3775"/>
                  </a:lnTo>
                  <a:close/>
                  <a:moveTo>
                    <a:pt x="3050" y="0"/>
                  </a:moveTo>
                  <a:lnTo>
                    <a:pt x="2925" y="25"/>
                  </a:lnTo>
                  <a:lnTo>
                    <a:pt x="2825" y="100"/>
                  </a:lnTo>
                  <a:lnTo>
                    <a:pt x="76" y="3300"/>
                  </a:lnTo>
                  <a:lnTo>
                    <a:pt x="26" y="3375"/>
                  </a:lnTo>
                  <a:lnTo>
                    <a:pt x="1" y="3475"/>
                  </a:lnTo>
                  <a:lnTo>
                    <a:pt x="26" y="3600"/>
                  </a:lnTo>
                  <a:lnTo>
                    <a:pt x="76" y="3675"/>
                  </a:lnTo>
                  <a:lnTo>
                    <a:pt x="1425" y="5125"/>
                  </a:lnTo>
                  <a:lnTo>
                    <a:pt x="1525" y="5175"/>
                  </a:lnTo>
                  <a:lnTo>
                    <a:pt x="1625" y="5200"/>
                  </a:lnTo>
                  <a:lnTo>
                    <a:pt x="1725" y="5200"/>
                  </a:lnTo>
                  <a:lnTo>
                    <a:pt x="1825" y="5125"/>
                  </a:lnTo>
                  <a:lnTo>
                    <a:pt x="1900" y="5025"/>
                  </a:lnTo>
                  <a:lnTo>
                    <a:pt x="1925" y="4925"/>
                  </a:lnTo>
                  <a:lnTo>
                    <a:pt x="1900" y="4825"/>
                  </a:lnTo>
                  <a:lnTo>
                    <a:pt x="1850" y="4725"/>
                  </a:lnTo>
                  <a:lnTo>
                    <a:pt x="950" y="3775"/>
                  </a:lnTo>
                  <a:lnTo>
                    <a:pt x="2675" y="3775"/>
                  </a:lnTo>
                  <a:lnTo>
                    <a:pt x="4450" y="7524"/>
                  </a:lnTo>
                  <a:lnTo>
                    <a:pt x="2750" y="5699"/>
                  </a:lnTo>
                  <a:lnTo>
                    <a:pt x="2675" y="5624"/>
                  </a:lnTo>
                  <a:lnTo>
                    <a:pt x="2550" y="5599"/>
                  </a:lnTo>
                  <a:lnTo>
                    <a:pt x="2450" y="5624"/>
                  </a:lnTo>
                  <a:lnTo>
                    <a:pt x="2350" y="5674"/>
                  </a:lnTo>
                  <a:lnTo>
                    <a:pt x="2275" y="5774"/>
                  </a:lnTo>
                  <a:lnTo>
                    <a:pt x="2250" y="5874"/>
                  </a:lnTo>
                  <a:lnTo>
                    <a:pt x="2275" y="5999"/>
                  </a:lnTo>
                  <a:lnTo>
                    <a:pt x="2350" y="6099"/>
                  </a:lnTo>
                  <a:lnTo>
                    <a:pt x="5300" y="9274"/>
                  </a:lnTo>
                  <a:lnTo>
                    <a:pt x="5400" y="9324"/>
                  </a:lnTo>
                  <a:lnTo>
                    <a:pt x="5500" y="9349"/>
                  </a:lnTo>
                  <a:lnTo>
                    <a:pt x="5625" y="9324"/>
                  </a:lnTo>
                  <a:lnTo>
                    <a:pt x="5725" y="9274"/>
                  </a:lnTo>
                  <a:lnTo>
                    <a:pt x="10949" y="3675"/>
                  </a:lnTo>
                  <a:lnTo>
                    <a:pt x="10974" y="3625"/>
                  </a:lnTo>
                  <a:lnTo>
                    <a:pt x="10999" y="3550"/>
                  </a:lnTo>
                  <a:lnTo>
                    <a:pt x="11024" y="3475"/>
                  </a:lnTo>
                  <a:lnTo>
                    <a:pt x="10999" y="3400"/>
                  </a:lnTo>
                  <a:lnTo>
                    <a:pt x="10974" y="3350"/>
                  </a:lnTo>
                  <a:lnTo>
                    <a:pt x="10949" y="3300"/>
                  </a:lnTo>
                  <a:lnTo>
                    <a:pt x="9624" y="1775"/>
                  </a:lnTo>
                  <a:lnTo>
                    <a:pt x="9549" y="1700"/>
                  </a:lnTo>
                  <a:lnTo>
                    <a:pt x="9424" y="1675"/>
                  </a:lnTo>
                  <a:lnTo>
                    <a:pt x="9324" y="1700"/>
                  </a:lnTo>
                  <a:lnTo>
                    <a:pt x="9224" y="1750"/>
                  </a:lnTo>
                  <a:lnTo>
                    <a:pt x="9149" y="1825"/>
                  </a:lnTo>
                  <a:lnTo>
                    <a:pt x="9124" y="1950"/>
                  </a:lnTo>
                  <a:lnTo>
                    <a:pt x="9149" y="2050"/>
                  </a:lnTo>
                  <a:lnTo>
                    <a:pt x="9199" y="2150"/>
                  </a:lnTo>
                  <a:lnTo>
                    <a:pt x="10099" y="3200"/>
                  </a:lnTo>
                  <a:lnTo>
                    <a:pt x="8274" y="3200"/>
                  </a:lnTo>
                  <a:lnTo>
                    <a:pt x="6099" y="575"/>
                  </a:lnTo>
                  <a:lnTo>
                    <a:pt x="7824" y="575"/>
                  </a:lnTo>
                  <a:lnTo>
                    <a:pt x="8299" y="1125"/>
                  </a:lnTo>
                  <a:lnTo>
                    <a:pt x="8399" y="1200"/>
                  </a:lnTo>
                  <a:lnTo>
                    <a:pt x="8499" y="1225"/>
                  </a:lnTo>
                  <a:lnTo>
                    <a:pt x="8599" y="1200"/>
                  </a:lnTo>
                  <a:lnTo>
                    <a:pt x="8699" y="1150"/>
                  </a:lnTo>
                  <a:lnTo>
                    <a:pt x="8774" y="1075"/>
                  </a:lnTo>
                  <a:lnTo>
                    <a:pt x="8799" y="950"/>
                  </a:lnTo>
                  <a:lnTo>
                    <a:pt x="8799" y="850"/>
                  </a:lnTo>
                  <a:lnTo>
                    <a:pt x="8749" y="750"/>
                  </a:lnTo>
                  <a:lnTo>
                    <a:pt x="8174" y="100"/>
                  </a:lnTo>
                  <a:lnTo>
                    <a:pt x="8074" y="25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100"/>
          <p:cNvGrpSpPr/>
          <p:nvPr/>
        </p:nvGrpSpPr>
        <p:grpSpPr>
          <a:xfrm>
            <a:off x="1566594" y="3135663"/>
            <a:ext cx="276225" cy="492425"/>
            <a:chOff x="2563325" y="3284900"/>
            <a:chExt cx="276225" cy="492425"/>
          </a:xfrm>
        </p:grpSpPr>
        <p:sp>
          <p:nvSpPr>
            <p:cNvPr id="1867" name="Google Shape;1867;p100"/>
            <p:cNvSpPr/>
            <p:nvPr/>
          </p:nvSpPr>
          <p:spPr>
            <a:xfrm>
              <a:off x="2563325" y="3284900"/>
              <a:ext cx="276225" cy="492425"/>
            </a:xfrm>
            <a:custGeom>
              <a:avLst/>
              <a:gdLst/>
              <a:ahLst/>
              <a:cxnLst/>
              <a:rect l="l" t="t" r="r" b="b"/>
              <a:pathLst>
                <a:path w="11049" h="19697" extrusionOk="0">
                  <a:moveTo>
                    <a:pt x="876" y="0"/>
                  </a:moveTo>
                  <a:lnTo>
                    <a:pt x="701" y="25"/>
                  </a:lnTo>
                  <a:lnTo>
                    <a:pt x="526" y="75"/>
                  </a:lnTo>
                  <a:lnTo>
                    <a:pt x="376" y="150"/>
                  </a:lnTo>
                  <a:lnTo>
                    <a:pt x="251" y="250"/>
                  </a:lnTo>
                  <a:lnTo>
                    <a:pt x="151" y="375"/>
                  </a:lnTo>
                  <a:lnTo>
                    <a:pt x="76" y="525"/>
                  </a:lnTo>
                  <a:lnTo>
                    <a:pt x="26" y="700"/>
                  </a:lnTo>
                  <a:lnTo>
                    <a:pt x="1" y="875"/>
                  </a:lnTo>
                  <a:lnTo>
                    <a:pt x="1" y="3100"/>
                  </a:lnTo>
                  <a:lnTo>
                    <a:pt x="26" y="3200"/>
                  </a:lnTo>
                  <a:lnTo>
                    <a:pt x="76" y="3300"/>
                  </a:lnTo>
                  <a:lnTo>
                    <a:pt x="176" y="3350"/>
                  </a:lnTo>
                  <a:lnTo>
                    <a:pt x="301" y="3375"/>
                  </a:lnTo>
                  <a:lnTo>
                    <a:pt x="401" y="3350"/>
                  </a:lnTo>
                  <a:lnTo>
                    <a:pt x="501" y="3300"/>
                  </a:lnTo>
                  <a:lnTo>
                    <a:pt x="551" y="3200"/>
                  </a:lnTo>
                  <a:lnTo>
                    <a:pt x="576" y="3100"/>
                  </a:lnTo>
                  <a:lnTo>
                    <a:pt x="576" y="875"/>
                  </a:lnTo>
                  <a:lnTo>
                    <a:pt x="601" y="750"/>
                  </a:lnTo>
                  <a:lnTo>
                    <a:pt x="651" y="650"/>
                  </a:lnTo>
                  <a:lnTo>
                    <a:pt x="751" y="600"/>
                  </a:lnTo>
                  <a:lnTo>
                    <a:pt x="876" y="575"/>
                  </a:lnTo>
                  <a:lnTo>
                    <a:pt x="10174" y="575"/>
                  </a:lnTo>
                  <a:lnTo>
                    <a:pt x="10299" y="600"/>
                  </a:lnTo>
                  <a:lnTo>
                    <a:pt x="10374" y="650"/>
                  </a:lnTo>
                  <a:lnTo>
                    <a:pt x="10449" y="750"/>
                  </a:lnTo>
                  <a:lnTo>
                    <a:pt x="10474" y="875"/>
                  </a:lnTo>
                  <a:lnTo>
                    <a:pt x="10474" y="18847"/>
                  </a:lnTo>
                  <a:lnTo>
                    <a:pt x="10449" y="18947"/>
                  </a:lnTo>
                  <a:lnTo>
                    <a:pt x="10374" y="19047"/>
                  </a:lnTo>
                  <a:lnTo>
                    <a:pt x="10299" y="19097"/>
                  </a:lnTo>
                  <a:lnTo>
                    <a:pt x="10174" y="19122"/>
                  </a:lnTo>
                  <a:lnTo>
                    <a:pt x="876" y="19122"/>
                  </a:lnTo>
                  <a:lnTo>
                    <a:pt x="751" y="19097"/>
                  </a:lnTo>
                  <a:lnTo>
                    <a:pt x="651" y="19047"/>
                  </a:lnTo>
                  <a:lnTo>
                    <a:pt x="601" y="18947"/>
                  </a:lnTo>
                  <a:lnTo>
                    <a:pt x="576" y="18847"/>
                  </a:lnTo>
                  <a:lnTo>
                    <a:pt x="576" y="4425"/>
                  </a:lnTo>
                  <a:lnTo>
                    <a:pt x="551" y="4325"/>
                  </a:lnTo>
                  <a:lnTo>
                    <a:pt x="501" y="4225"/>
                  </a:lnTo>
                  <a:lnTo>
                    <a:pt x="401" y="4175"/>
                  </a:lnTo>
                  <a:lnTo>
                    <a:pt x="301" y="4150"/>
                  </a:lnTo>
                  <a:lnTo>
                    <a:pt x="176" y="4175"/>
                  </a:lnTo>
                  <a:lnTo>
                    <a:pt x="76" y="4225"/>
                  </a:lnTo>
                  <a:lnTo>
                    <a:pt x="26" y="4325"/>
                  </a:lnTo>
                  <a:lnTo>
                    <a:pt x="1" y="4425"/>
                  </a:lnTo>
                  <a:lnTo>
                    <a:pt x="1" y="18847"/>
                  </a:lnTo>
                  <a:lnTo>
                    <a:pt x="26" y="19022"/>
                  </a:lnTo>
                  <a:lnTo>
                    <a:pt x="76" y="19172"/>
                  </a:lnTo>
                  <a:lnTo>
                    <a:pt x="151" y="19322"/>
                  </a:lnTo>
                  <a:lnTo>
                    <a:pt x="251" y="19447"/>
                  </a:lnTo>
                  <a:lnTo>
                    <a:pt x="376" y="19547"/>
                  </a:lnTo>
                  <a:lnTo>
                    <a:pt x="526" y="19647"/>
                  </a:lnTo>
                  <a:lnTo>
                    <a:pt x="701" y="19697"/>
                  </a:lnTo>
                  <a:lnTo>
                    <a:pt x="10349" y="19697"/>
                  </a:lnTo>
                  <a:lnTo>
                    <a:pt x="10524" y="19647"/>
                  </a:lnTo>
                  <a:lnTo>
                    <a:pt x="10674" y="19547"/>
                  </a:lnTo>
                  <a:lnTo>
                    <a:pt x="10799" y="19447"/>
                  </a:lnTo>
                  <a:lnTo>
                    <a:pt x="10899" y="19322"/>
                  </a:lnTo>
                  <a:lnTo>
                    <a:pt x="10974" y="19172"/>
                  </a:lnTo>
                  <a:lnTo>
                    <a:pt x="11024" y="19022"/>
                  </a:lnTo>
                  <a:lnTo>
                    <a:pt x="11049" y="18847"/>
                  </a:lnTo>
                  <a:lnTo>
                    <a:pt x="11049" y="875"/>
                  </a:lnTo>
                  <a:lnTo>
                    <a:pt x="11024" y="700"/>
                  </a:lnTo>
                  <a:lnTo>
                    <a:pt x="10974" y="525"/>
                  </a:lnTo>
                  <a:lnTo>
                    <a:pt x="10899" y="375"/>
                  </a:lnTo>
                  <a:lnTo>
                    <a:pt x="10799" y="250"/>
                  </a:lnTo>
                  <a:lnTo>
                    <a:pt x="10674" y="150"/>
                  </a:lnTo>
                  <a:lnTo>
                    <a:pt x="10524" y="75"/>
                  </a:lnTo>
                  <a:lnTo>
                    <a:pt x="10349" y="25"/>
                  </a:lnTo>
                  <a:lnTo>
                    <a:pt x="101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00"/>
            <p:cNvSpPr/>
            <p:nvPr/>
          </p:nvSpPr>
          <p:spPr>
            <a:xfrm>
              <a:off x="2593325" y="3313650"/>
              <a:ext cx="215625" cy="434950"/>
            </a:xfrm>
            <a:custGeom>
              <a:avLst/>
              <a:gdLst/>
              <a:ahLst/>
              <a:cxnLst/>
              <a:rect l="l" t="t" r="r" b="b"/>
              <a:pathLst>
                <a:path w="8625" h="17398" extrusionOk="0">
                  <a:moveTo>
                    <a:pt x="300" y="0"/>
                  </a:moveTo>
                  <a:lnTo>
                    <a:pt x="175" y="25"/>
                  </a:lnTo>
                  <a:lnTo>
                    <a:pt x="101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17097"/>
                  </a:lnTo>
                  <a:lnTo>
                    <a:pt x="26" y="17222"/>
                  </a:lnTo>
                  <a:lnTo>
                    <a:pt x="101" y="17297"/>
                  </a:lnTo>
                  <a:lnTo>
                    <a:pt x="175" y="17372"/>
                  </a:lnTo>
                  <a:lnTo>
                    <a:pt x="300" y="17397"/>
                  </a:lnTo>
                  <a:lnTo>
                    <a:pt x="4825" y="17397"/>
                  </a:lnTo>
                  <a:lnTo>
                    <a:pt x="4925" y="17372"/>
                  </a:lnTo>
                  <a:lnTo>
                    <a:pt x="5025" y="17297"/>
                  </a:lnTo>
                  <a:lnTo>
                    <a:pt x="5100" y="17222"/>
                  </a:lnTo>
                  <a:lnTo>
                    <a:pt x="5100" y="17097"/>
                  </a:lnTo>
                  <a:lnTo>
                    <a:pt x="5100" y="16997"/>
                  </a:lnTo>
                  <a:lnTo>
                    <a:pt x="5025" y="16897"/>
                  </a:lnTo>
                  <a:lnTo>
                    <a:pt x="4925" y="16847"/>
                  </a:lnTo>
                  <a:lnTo>
                    <a:pt x="4825" y="16822"/>
                  </a:lnTo>
                  <a:lnTo>
                    <a:pt x="575" y="16822"/>
                  </a:lnTo>
                  <a:lnTo>
                    <a:pt x="575" y="600"/>
                  </a:lnTo>
                  <a:lnTo>
                    <a:pt x="8049" y="600"/>
                  </a:lnTo>
                  <a:lnTo>
                    <a:pt x="8049" y="16822"/>
                  </a:lnTo>
                  <a:lnTo>
                    <a:pt x="6174" y="16822"/>
                  </a:lnTo>
                  <a:lnTo>
                    <a:pt x="6049" y="16847"/>
                  </a:lnTo>
                  <a:lnTo>
                    <a:pt x="5949" y="16897"/>
                  </a:lnTo>
                  <a:lnTo>
                    <a:pt x="5899" y="16997"/>
                  </a:lnTo>
                  <a:lnTo>
                    <a:pt x="5874" y="17097"/>
                  </a:lnTo>
                  <a:lnTo>
                    <a:pt x="5899" y="17222"/>
                  </a:lnTo>
                  <a:lnTo>
                    <a:pt x="5949" y="17297"/>
                  </a:lnTo>
                  <a:lnTo>
                    <a:pt x="6049" y="17372"/>
                  </a:lnTo>
                  <a:lnTo>
                    <a:pt x="6174" y="17397"/>
                  </a:lnTo>
                  <a:lnTo>
                    <a:pt x="8349" y="17397"/>
                  </a:lnTo>
                  <a:lnTo>
                    <a:pt x="8449" y="17372"/>
                  </a:lnTo>
                  <a:lnTo>
                    <a:pt x="8549" y="17297"/>
                  </a:lnTo>
                  <a:lnTo>
                    <a:pt x="8624" y="17222"/>
                  </a:lnTo>
                  <a:lnTo>
                    <a:pt x="8624" y="17097"/>
                  </a:lnTo>
                  <a:lnTo>
                    <a:pt x="8624" y="300"/>
                  </a:lnTo>
                  <a:lnTo>
                    <a:pt x="8624" y="175"/>
                  </a:lnTo>
                  <a:lnTo>
                    <a:pt x="8549" y="100"/>
                  </a:lnTo>
                  <a:lnTo>
                    <a:pt x="8449" y="25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00"/>
            <p:cNvSpPr/>
            <p:nvPr/>
          </p:nvSpPr>
          <p:spPr>
            <a:xfrm>
              <a:off x="2636450" y="3540475"/>
              <a:ext cx="130000" cy="14400"/>
            </a:xfrm>
            <a:custGeom>
              <a:avLst/>
              <a:gdLst/>
              <a:ahLst/>
              <a:cxnLst/>
              <a:rect l="l" t="t" r="r" b="b"/>
              <a:pathLst>
                <a:path w="5200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100" y="500"/>
                  </a:lnTo>
                  <a:lnTo>
                    <a:pt x="175" y="550"/>
                  </a:lnTo>
                  <a:lnTo>
                    <a:pt x="300" y="575"/>
                  </a:lnTo>
                  <a:lnTo>
                    <a:pt x="4899" y="575"/>
                  </a:lnTo>
                  <a:lnTo>
                    <a:pt x="5024" y="550"/>
                  </a:lnTo>
                  <a:lnTo>
                    <a:pt x="5099" y="500"/>
                  </a:lnTo>
                  <a:lnTo>
                    <a:pt x="5174" y="401"/>
                  </a:lnTo>
                  <a:lnTo>
                    <a:pt x="5199" y="276"/>
                  </a:lnTo>
                  <a:lnTo>
                    <a:pt x="5174" y="176"/>
                  </a:lnTo>
                  <a:lnTo>
                    <a:pt x="5099" y="76"/>
                  </a:lnTo>
                  <a:lnTo>
                    <a:pt x="5024" y="26"/>
                  </a:lnTo>
                  <a:lnTo>
                    <a:pt x="4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00"/>
            <p:cNvSpPr/>
            <p:nvPr/>
          </p:nvSpPr>
          <p:spPr>
            <a:xfrm>
              <a:off x="2636450" y="3569850"/>
              <a:ext cx="43125" cy="15025"/>
            </a:xfrm>
            <a:custGeom>
              <a:avLst/>
              <a:gdLst/>
              <a:ahLst/>
              <a:cxnLst/>
              <a:rect l="l" t="t" r="r" b="b"/>
              <a:pathLst>
                <a:path w="1725" h="601" extrusionOk="0">
                  <a:moveTo>
                    <a:pt x="300" y="0"/>
                  </a:moveTo>
                  <a:lnTo>
                    <a:pt x="175" y="25"/>
                  </a:lnTo>
                  <a:lnTo>
                    <a:pt x="100" y="100"/>
                  </a:lnTo>
                  <a:lnTo>
                    <a:pt x="25" y="200"/>
                  </a:lnTo>
                  <a:lnTo>
                    <a:pt x="0" y="300"/>
                  </a:lnTo>
                  <a:lnTo>
                    <a:pt x="25" y="425"/>
                  </a:lnTo>
                  <a:lnTo>
                    <a:pt x="100" y="500"/>
                  </a:lnTo>
                  <a:lnTo>
                    <a:pt x="175" y="575"/>
                  </a:lnTo>
                  <a:lnTo>
                    <a:pt x="300" y="600"/>
                  </a:lnTo>
                  <a:lnTo>
                    <a:pt x="1450" y="600"/>
                  </a:lnTo>
                  <a:lnTo>
                    <a:pt x="1550" y="575"/>
                  </a:lnTo>
                  <a:lnTo>
                    <a:pt x="1650" y="500"/>
                  </a:lnTo>
                  <a:lnTo>
                    <a:pt x="1700" y="425"/>
                  </a:lnTo>
                  <a:lnTo>
                    <a:pt x="1725" y="300"/>
                  </a:lnTo>
                  <a:lnTo>
                    <a:pt x="1700" y="200"/>
                  </a:lnTo>
                  <a:lnTo>
                    <a:pt x="1650" y="100"/>
                  </a:lnTo>
                  <a:lnTo>
                    <a:pt x="1550" y="25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00"/>
            <p:cNvSpPr/>
            <p:nvPr/>
          </p:nvSpPr>
          <p:spPr>
            <a:xfrm>
              <a:off x="2636450" y="3599850"/>
              <a:ext cx="43125" cy="14400"/>
            </a:xfrm>
            <a:custGeom>
              <a:avLst/>
              <a:gdLst/>
              <a:ahLst/>
              <a:cxnLst/>
              <a:rect l="l" t="t" r="r" b="b"/>
              <a:pathLst>
                <a:path w="1725" h="576" extrusionOk="0">
                  <a:moveTo>
                    <a:pt x="300" y="0"/>
                  </a:moveTo>
                  <a:lnTo>
                    <a:pt x="175" y="25"/>
                  </a:lnTo>
                  <a:lnTo>
                    <a:pt x="100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100" y="500"/>
                  </a:lnTo>
                  <a:lnTo>
                    <a:pt x="175" y="550"/>
                  </a:lnTo>
                  <a:lnTo>
                    <a:pt x="300" y="575"/>
                  </a:lnTo>
                  <a:lnTo>
                    <a:pt x="1450" y="575"/>
                  </a:lnTo>
                  <a:lnTo>
                    <a:pt x="1550" y="550"/>
                  </a:lnTo>
                  <a:lnTo>
                    <a:pt x="1650" y="500"/>
                  </a:lnTo>
                  <a:lnTo>
                    <a:pt x="1700" y="400"/>
                  </a:lnTo>
                  <a:lnTo>
                    <a:pt x="1725" y="300"/>
                  </a:lnTo>
                  <a:lnTo>
                    <a:pt x="1700" y="175"/>
                  </a:lnTo>
                  <a:lnTo>
                    <a:pt x="1650" y="75"/>
                  </a:lnTo>
                  <a:lnTo>
                    <a:pt x="1550" y="25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00"/>
            <p:cNvSpPr/>
            <p:nvPr/>
          </p:nvSpPr>
          <p:spPr>
            <a:xfrm>
              <a:off x="2636450" y="3629825"/>
              <a:ext cx="43125" cy="14400"/>
            </a:xfrm>
            <a:custGeom>
              <a:avLst/>
              <a:gdLst/>
              <a:ahLst/>
              <a:cxnLst/>
              <a:rect l="l" t="t" r="r" b="b"/>
              <a:pathLst>
                <a:path w="1725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100" y="476"/>
                  </a:lnTo>
                  <a:lnTo>
                    <a:pt x="175" y="551"/>
                  </a:lnTo>
                  <a:lnTo>
                    <a:pt x="300" y="576"/>
                  </a:lnTo>
                  <a:lnTo>
                    <a:pt x="1450" y="576"/>
                  </a:lnTo>
                  <a:lnTo>
                    <a:pt x="1550" y="551"/>
                  </a:lnTo>
                  <a:lnTo>
                    <a:pt x="1650" y="476"/>
                  </a:lnTo>
                  <a:lnTo>
                    <a:pt x="1700" y="401"/>
                  </a:lnTo>
                  <a:lnTo>
                    <a:pt x="1725" y="276"/>
                  </a:lnTo>
                  <a:lnTo>
                    <a:pt x="1700" y="176"/>
                  </a:lnTo>
                  <a:lnTo>
                    <a:pt x="1650" y="76"/>
                  </a:lnTo>
                  <a:lnTo>
                    <a:pt x="1550" y="26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00"/>
            <p:cNvSpPr/>
            <p:nvPr/>
          </p:nvSpPr>
          <p:spPr>
            <a:xfrm>
              <a:off x="2636450" y="3689200"/>
              <a:ext cx="130000" cy="14400"/>
            </a:xfrm>
            <a:custGeom>
              <a:avLst/>
              <a:gdLst/>
              <a:ahLst/>
              <a:cxnLst/>
              <a:rect l="l" t="t" r="r" b="b"/>
              <a:pathLst>
                <a:path w="5200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25" y="400"/>
                  </a:lnTo>
                  <a:lnTo>
                    <a:pt x="100" y="500"/>
                  </a:lnTo>
                  <a:lnTo>
                    <a:pt x="175" y="550"/>
                  </a:lnTo>
                  <a:lnTo>
                    <a:pt x="300" y="575"/>
                  </a:lnTo>
                  <a:lnTo>
                    <a:pt x="4899" y="575"/>
                  </a:lnTo>
                  <a:lnTo>
                    <a:pt x="5024" y="550"/>
                  </a:lnTo>
                  <a:lnTo>
                    <a:pt x="5099" y="500"/>
                  </a:lnTo>
                  <a:lnTo>
                    <a:pt x="5174" y="400"/>
                  </a:lnTo>
                  <a:lnTo>
                    <a:pt x="5199" y="275"/>
                  </a:lnTo>
                  <a:lnTo>
                    <a:pt x="5174" y="175"/>
                  </a:lnTo>
                  <a:lnTo>
                    <a:pt x="5099" y="75"/>
                  </a:lnTo>
                  <a:lnTo>
                    <a:pt x="5024" y="26"/>
                  </a:lnTo>
                  <a:lnTo>
                    <a:pt x="4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00"/>
            <p:cNvSpPr/>
            <p:nvPr/>
          </p:nvSpPr>
          <p:spPr>
            <a:xfrm>
              <a:off x="2693925" y="3569850"/>
              <a:ext cx="72525" cy="15025"/>
            </a:xfrm>
            <a:custGeom>
              <a:avLst/>
              <a:gdLst/>
              <a:ahLst/>
              <a:cxnLst/>
              <a:rect l="l" t="t" r="r" b="b"/>
              <a:pathLst>
                <a:path w="2901" h="601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100"/>
                  </a:lnTo>
                  <a:lnTo>
                    <a:pt x="26" y="200"/>
                  </a:lnTo>
                  <a:lnTo>
                    <a:pt x="1" y="300"/>
                  </a:lnTo>
                  <a:lnTo>
                    <a:pt x="26" y="425"/>
                  </a:lnTo>
                  <a:lnTo>
                    <a:pt x="101" y="500"/>
                  </a:lnTo>
                  <a:lnTo>
                    <a:pt x="176" y="575"/>
                  </a:lnTo>
                  <a:lnTo>
                    <a:pt x="301" y="600"/>
                  </a:lnTo>
                  <a:lnTo>
                    <a:pt x="2600" y="600"/>
                  </a:lnTo>
                  <a:lnTo>
                    <a:pt x="2725" y="575"/>
                  </a:lnTo>
                  <a:lnTo>
                    <a:pt x="2800" y="500"/>
                  </a:lnTo>
                  <a:lnTo>
                    <a:pt x="2875" y="425"/>
                  </a:lnTo>
                  <a:lnTo>
                    <a:pt x="2900" y="300"/>
                  </a:lnTo>
                  <a:lnTo>
                    <a:pt x="2875" y="200"/>
                  </a:lnTo>
                  <a:lnTo>
                    <a:pt x="2800" y="100"/>
                  </a:lnTo>
                  <a:lnTo>
                    <a:pt x="2725" y="2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00"/>
            <p:cNvSpPr/>
            <p:nvPr/>
          </p:nvSpPr>
          <p:spPr>
            <a:xfrm>
              <a:off x="2693925" y="3599850"/>
              <a:ext cx="72525" cy="14400"/>
            </a:xfrm>
            <a:custGeom>
              <a:avLst/>
              <a:gdLst/>
              <a:ahLst/>
              <a:cxnLst/>
              <a:rect l="l" t="t" r="r" b="b"/>
              <a:pathLst>
                <a:path w="2901" h="576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101" y="500"/>
                  </a:lnTo>
                  <a:lnTo>
                    <a:pt x="176" y="550"/>
                  </a:lnTo>
                  <a:lnTo>
                    <a:pt x="301" y="575"/>
                  </a:lnTo>
                  <a:lnTo>
                    <a:pt x="2600" y="575"/>
                  </a:lnTo>
                  <a:lnTo>
                    <a:pt x="2725" y="550"/>
                  </a:lnTo>
                  <a:lnTo>
                    <a:pt x="2800" y="500"/>
                  </a:lnTo>
                  <a:lnTo>
                    <a:pt x="2875" y="400"/>
                  </a:lnTo>
                  <a:lnTo>
                    <a:pt x="2900" y="300"/>
                  </a:lnTo>
                  <a:lnTo>
                    <a:pt x="2875" y="175"/>
                  </a:lnTo>
                  <a:lnTo>
                    <a:pt x="2800" y="75"/>
                  </a:lnTo>
                  <a:lnTo>
                    <a:pt x="2725" y="2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00"/>
            <p:cNvSpPr/>
            <p:nvPr/>
          </p:nvSpPr>
          <p:spPr>
            <a:xfrm>
              <a:off x="2693925" y="3629825"/>
              <a:ext cx="72525" cy="14400"/>
            </a:xfrm>
            <a:custGeom>
              <a:avLst/>
              <a:gdLst/>
              <a:ahLst/>
              <a:cxnLst/>
              <a:rect l="l" t="t" r="r" b="b"/>
              <a:pathLst>
                <a:path w="2901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101" y="476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2600" y="576"/>
                  </a:lnTo>
                  <a:lnTo>
                    <a:pt x="2725" y="551"/>
                  </a:lnTo>
                  <a:lnTo>
                    <a:pt x="2800" y="476"/>
                  </a:lnTo>
                  <a:lnTo>
                    <a:pt x="2875" y="401"/>
                  </a:lnTo>
                  <a:lnTo>
                    <a:pt x="2900" y="276"/>
                  </a:lnTo>
                  <a:lnTo>
                    <a:pt x="2875" y="176"/>
                  </a:lnTo>
                  <a:lnTo>
                    <a:pt x="2800" y="76"/>
                  </a:lnTo>
                  <a:lnTo>
                    <a:pt x="2725" y="26"/>
                  </a:lnTo>
                  <a:lnTo>
                    <a:pt x="2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00"/>
            <p:cNvSpPr/>
            <p:nvPr/>
          </p:nvSpPr>
          <p:spPr>
            <a:xfrm>
              <a:off x="2639575" y="3358625"/>
              <a:ext cx="123750" cy="140625"/>
            </a:xfrm>
            <a:custGeom>
              <a:avLst/>
              <a:gdLst/>
              <a:ahLst/>
              <a:cxnLst/>
              <a:rect l="l" t="t" r="r" b="b"/>
              <a:pathLst>
                <a:path w="4950" h="5625" extrusionOk="0">
                  <a:moveTo>
                    <a:pt x="2175" y="801"/>
                  </a:moveTo>
                  <a:lnTo>
                    <a:pt x="2175" y="1401"/>
                  </a:lnTo>
                  <a:lnTo>
                    <a:pt x="1375" y="1851"/>
                  </a:lnTo>
                  <a:lnTo>
                    <a:pt x="850" y="1551"/>
                  </a:lnTo>
                  <a:lnTo>
                    <a:pt x="2175" y="801"/>
                  </a:lnTo>
                  <a:close/>
                  <a:moveTo>
                    <a:pt x="2750" y="801"/>
                  </a:moveTo>
                  <a:lnTo>
                    <a:pt x="4074" y="1551"/>
                  </a:lnTo>
                  <a:lnTo>
                    <a:pt x="3575" y="1851"/>
                  </a:lnTo>
                  <a:lnTo>
                    <a:pt x="2750" y="1401"/>
                  </a:lnTo>
                  <a:lnTo>
                    <a:pt x="2750" y="801"/>
                  </a:lnTo>
                  <a:close/>
                  <a:moveTo>
                    <a:pt x="575" y="2051"/>
                  </a:moveTo>
                  <a:lnTo>
                    <a:pt x="1100" y="2350"/>
                  </a:lnTo>
                  <a:lnTo>
                    <a:pt x="1100" y="3275"/>
                  </a:lnTo>
                  <a:lnTo>
                    <a:pt x="575" y="3575"/>
                  </a:lnTo>
                  <a:lnTo>
                    <a:pt x="575" y="2051"/>
                  </a:lnTo>
                  <a:close/>
                  <a:moveTo>
                    <a:pt x="4374" y="2051"/>
                  </a:moveTo>
                  <a:lnTo>
                    <a:pt x="4374" y="3575"/>
                  </a:lnTo>
                  <a:lnTo>
                    <a:pt x="3850" y="3275"/>
                  </a:lnTo>
                  <a:lnTo>
                    <a:pt x="3850" y="2350"/>
                  </a:lnTo>
                  <a:lnTo>
                    <a:pt x="4374" y="2051"/>
                  </a:lnTo>
                  <a:close/>
                  <a:moveTo>
                    <a:pt x="2475" y="1901"/>
                  </a:moveTo>
                  <a:lnTo>
                    <a:pt x="3275" y="2350"/>
                  </a:lnTo>
                  <a:lnTo>
                    <a:pt x="3275" y="3275"/>
                  </a:lnTo>
                  <a:lnTo>
                    <a:pt x="2475" y="3750"/>
                  </a:lnTo>
                  <a:lnTo>
                    <a:pt x="1675" y="3275"/>
                  </a:lnTo>
                  <a:lnTo>
                    <a:pt x="1675" y="2350"/>
                  </a:lnTo>
                  <a:lnTo>
                    <a:pt x="2475" y="1901"/>
                  </a:lnTo>
                  <a:close/>
                  <a:moveTo>
                    <a:pt x="1375" y="3775"/>
                  </a:moveTo>
                  <a:lnTo>
                    <a:pt x="2175" y="4250"/>
                  </a:lnTo>
                  <a:lnTo>
                    <a:pt x="2175" y="4850"/>
                  </a:lnTo>
                  <a:lnTo>
                    <a:pt x="850" y="4075"/>
                  </a:lnTo>
                  <a:lnTo>
                    <a:pt x="1375" y="3775"/>
                  </a:lnTo>
                  <a:close/>
                  <a:moveTo>
                    <a:pt x="3575" y="3775"/>
                  </a:moveTo>
                  <a:lnTo>
                    <a:pt x="4074" y="4075"/>
                  </a:lnTo>
                  <a:lnTo>
                    <a:pt x="2750" y="4850"/>
                  </a:lnTo>
                  <a:lnTo>
                    <a:pt x="2750" y="4250"/>
                  </a:lnTo>
                  <a:lnTo>
                    <a:pt x="3575" y="3775"/>
                  </a:lnTo>
                  <a:close/>
                  <a:moveTo>
                    <a:pt x="2475" y="1"/>
                  </a:moveTo>
                  <a:lnTo>
                    <a:pt x="2400" y="26"/>
                  </a:lnTo>
                  <a:lnTo>
                    <a:pt x="2325" y="51"/>
                  </a:lnTo>
                  <a:lnTo>
                    <a:pt x="150" y="1301"/>
                  </a:lnTo>
                  <a:lnTo>
                    <a:pt x="75" y="1351"/>
                  </a:lnTo>
                  <a:lnTo>
                    <a:pt x="25" y="1401"/>
                  </a:lnTo>
                  <a:lnTo>
                    <a:pt x="0" y="1476"/>
                  </a:lnTo>
                  <a:lnTo>
                    <a:pt x="0" y="1551"/>
                  </a:lnTo>
                  <a:lnTo>
                    <a:pt x="0" y="4075"/>
                  </a:lnTo>
                  <a:lnTo>
                    <a:pt x="0" y="4150"/>
                  </a:lnTo>
                  <a:lnTo>
                    <a:pt x="25" y="4225"/>
                  </a:lnTo>
                  <a:lnTo>
                    <a:pt x="75" y="4275"/>
                  </a:lnTo>
                  <a:lnTo>
                    <a:pt x="150" y="4325"/>
                  </a:lnTo>
                  <a:lnTo>
                    <a:pt x="2325" y="5600"/>
                  </a:lnTo>
                  <a:lnTo>
                    <a:pt x="2400" y="5625"/>
                  </a:lnTo>
                  <a:lnTo>
                    <a:pt x="2550" y="5625"/>
                  </a:lnTo>
                  <a:lnTo>
                    <a:pt x="2625" y="5600"/>
                  </a:lnTo>
                  <a:lnTo>
                    <a:pt x="4799" y="4325"/>
                  </a:lnTo>
                  <a:lnTo>
                    <a:pt x="4874" y="4275"/>
                  </a:lnTo>
                  <a:lnTo>
                    <a:pt x="4899" y="4225"/>
                  </a:lnTo>
                  <a:lnTo>
                    <a:pt x="4949" y="4150"/>
                  </a:lnTo>
                  <a:lnTo>
                    <a:pt x="4949" y="4075"/>
                  </a:lnTo>
                  <a:lnTo>
                    <a:pt x="4949" y="1551"/>
                  </a:lnTo>
                  <a:lnTo>
                    <a:pt x="4949" y="1476"/>
                  </a:lnTo>
                  <a:lnTo>
                    <a:pt x="4899" y="1401"/>
                  </a:lnTo>
                  <a:lnTo>
                    <a:pt x="4874" y="1351"/>
                  </a:lnTo>
                  <a:lnTo>
                    <a:pt x="4799" y="1301"/>
                  </a:lnTo>
                  <a:lnTo>
                    <a:pt x="2625" y="51"/>
                  </a:lnTo>
                  <a:lnTo>
                    <a:pt x="2550" y="26"/>
                  </a:lnTo>
                  <a:lnTo>
                    <a:pt x="2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100"/>
          <p:cNvGrpSpPr/>
          <p:nvPr/>
        </p:nvGrpSpPr>
        <p:grpSpPr>
          <a:xfrm>
            <a:off x="7249612" y="3201886"/>
            <a:ext cx="379364" cy="359977"/>
            <a:chOff x="3933100" y="3297400"/>
            <a:chExt cx="492425" cy="468050"/>
          </a:xfrm>
        </p:grpSpPr>
        <p:sp>
          <p:nvSpPr>
            <p:cNvPr id="1879" name="Google Shape;1879;p100"/>
            <p:cNvSpPr/>
            <p:nvPr/>
          </p:nvSpPr>
          <p:spPr>
            <a:xfrm>
              <a:off x="3933100" y="3297400"/>
              <a:ext cx="492425" cy="468050"/>
            </a:xfrm>
            <a:custGeom>
              <a:avLst/>
              <a:gdLst/>
              <a:ahLst/>
              <a:cxnLst/>
              <a:rect l="l" t="t" r="r" b="b"/>
              <a:pathLst>
                <a:path w="19697" h="18722" extrusionOk="0">
                  <a:moveTo>
                    <a:pt x="13623" y="575"/>
                  </a:moveTo>
                  <a:lnTo>
                    <a:pt x="13723" y="600"/>
                  </a:lnTo>
                  <a:lnTo>
                    <a:pt x="13798" y="650"/>
                  </a:lnTo>
                  <a:lnTo>
                    <a:pt x="13848" y="700"/>
                  </a:lnTo>
                  <a:lnTo>
                    <a:pt x="13898" y="775"/>
                  </a:lnTo>
                  <a:lnTo>
                    <a:pt x="13948" y="850"/>
                  </a:lnTo>
                  <a:lnTo>
                    <a:pt x="13973" y="925"/>
                  </a:lnTo>
                  <a:lnTo>
                    <a:pt x="13998" y="1025"/>
                  </a:lnTo>
                  <a:lnTo>
                    <a:pt x="13998" y="2900"/>
                  </a:lnTo>
                  <a:lnTo>
                    <a:pt x="5724" y="2900"/>
                  </a:lnTo>
                  <a:lnTo>
                    <a:pt x="5724" y="1025"/>
                  </a:lnTo>
                  <a:lnTo>
                    <a:pt x="5724" y="925"/>
                  </a:lnTo>
                  <a:lnTo>
                    <a:pt x="5749" y="850"/>
                  </a:lnTo>
                  <a:lnTo>
                    <a:pt x="5799" y="775"/>
                  </a:lnTo>
                  <a:lnTo>
                    <a:pt x="5849" y="700"/>
                  </a:lnTo>
                  <a:lnTo>
                    <a:pt x="5924" y="650"/>
                  </a:lnTo>
                  <a:lnTo>
                    <a:pt x="5999" y="600"/>
                  </a:lnTo>
                  <a:lnTo>
                    <a:pt x="6074" y="575"/>
                  </a:lnTo>
                  <a:close/>
                  <a:moveTo>
                    <a:pt x="18872" y="3475"/>
                  </a:moveTo>
                  <a:lnTo>
                    <a:pt x="18972" y="3500"/>
                  </a:lnTo>
                  <a:lnTo>
                    <a:pt x="19047" y="3550"/>
                  </a:lnTo>
                  <a:lnTo>
                    <a:pt x="19122" y="3650"/>
                  </a:lnTo>
                  <a:lnTo>
                    <a:pt x="19122" y="3750"/>
                  </a:lnTo>
                  <a:lnTo>
                    <a:pt x="19122" y="8774"/>
                  </a:lnTo>
                  <a:lnTo>
                    <a:pt x="19122" y="9024"/>
                  </a:lnTo>
                  <a:lnTo>
                    <a:pt x="19072" y="9274"/>
                  </a:lnTo>
                  <a:lnTo>
                    <a:pt x="19022" y="9524"/>
                  </a:lnTo>
                  <a:lnTo>
                    <a:pt x="18922" y="9749"/>
                  </a:lnTo>
                  <a:lnTo>
                    <a:pt x="18822" y="9949"/>
                  </a:lnTo>
                  <a:lnTo>
                    <a:pt x="18697" y="10173"/>
                  </a:lnTo>
                  <a:lnTo>
                    <a:pt x="18547" y="10348"/>
                  </a:lnTo>
                  <a:lnTo>
                    <a:pt x="18397" y="10548"/>
                  </a:lnTo>
                  <a:lnTo>
                    <a:pt x="18222" y="10698"/>
                  </a:lnTo>
                  <a:lnTo>
                    <a:pt x="18022" y="10848"/>
                  </a:lnTo>
                  <a:lnTo>
                    <a:pt x="17822" y="10973"/>
                  </a:lnTo>
                  <a:lnTo>
                    <a:pt x="17597" y="11073"/>
                  </a:lnTo>
                  <a:lnTo>
                    <a:pt x="17372" y="11148"/>
                  </a:lnTo>
                  <a:lnTo>
                    <a:pt x="17122" y="11223"/>
                  </a:lnTo>
                  <a:lnTo>
                    <a:pt x="16897" y="11248"/>
                  </a:lnTo>
                  <a:lnTo>
                    <a:pt x="16622" y="11273"/>
                  </a:lnTo>
                  <a:lnTo>
                    <a:pt x="3075" y="11273"/>
                  </a:lnTo>
                  <a:lnTo>
                    <a:pt x="2825" y="11248"/>
                  </a:lnTo>
                  <a:lnTo>
                    <a:pt x="2575" y="11223"/>
                  </a:lnTo>
                  <a:lnTo>
                    <a:pt x="2325" y="11148"/>
                  </a:lnTo>
                  <a:lnTo>
                    <a:pt x="2100" y="11073"/>
                  </a:lnTo>
                  <a:lnTo>
                    <a:pt x="1875" y="10973"/>
                  </a:lnTo>
                  <a:lnTo>
                    <a:pt x="1675" y="10848"/>
                  </a:lnTo>
                  <a:lnTo>
                    <a:pt x="1475" y="10698"/>
                  </a:lnTo>
                  <a:lnTo>
                    <a:pt x="1300" y="10548"/>
                  </a:lnTo>
                  <a:lnTo>
                    <a:pt x="1150" y="10348"/>
                  </a:lnTo>
                  <a:lnTo>
                    <a:pt x="1000" y="10173"/>
                  </a:lnTo>
                  <a:lnTo>
                    <a:pt x="875" y="9949"/>
                  </a:lnTo>
                  <a:lnTo>
                    <a:pt x="775" y="9749"/>
                  </a:lnTo>
                  <a:lnTo>
                    <a:pt x="675" y="9524"/>
                  </a:lnTo>
                  <a:lnTo>
                    <a:pt x="625" y="9274"/>
                  </a:lnTo>
                  <a:lnTo>
                    <a:pt x="575" y="9024"/>
                  </a:lnTo>
                  <a:lnTo>
                    <a:pt x="575" y="8774"/>
                  </a:lnTo>
                  <a:lnTo>
                    <a:pt x="575" y="3750"/>
                  </a:lnTo>
                  <a:lnTo>
                    <a:pt x="600" y="3650"/>
                  </a:lnTo>
                  <a:lnTo>
                    <a:pt x="650" y="3550"/>
                  </a:lnTo>
                  <a:lnTo>
                    <a:pt x="725" y="3500"/>
                  </a:lnTo>
                  <a:lnTo>
                    <a:pt x="850" y="3475"/>
                  </a:lnTo>
                  <a:close/>
                  <a:moveTo>
                    <a:pt x="6174" y="0"/>
                  </a:moveTo>
                  <a:lnTo>
                    <a:pt x="5974" y="25"/>
                  </a:lnTo>
                  <a:lnTo>
                    <a:pt x="5774" y="75"/>
                  </a:lnTo>
                  <a:lnTo>
                    <a:pt x="5599" y="175"/>
                  </a:lnTo>
                  <a:lnTo>
                    <a:pt x="5449" y="300"/>
                  </a:lnTo>
                  <a:lnTo>
                    <a:pt x="5324" y="450"/>
                  </a:lnTo>
                  <a:lnTo>
                    <a:pt x="5224" y="625"/>
                  </a:lnTo>
                  <a:lnTo>
                    <a:pt x="5174" y="825"/>
                  </a:lnTo>
                  <a:lnTo>
                    <a:pt x="5149" y="1025"/>
                  </a:lnTo>
                  <a:lnTo>
                    <a:pt x="5149" y="2900"/>
                  </a:lnTo>
                  <a:lnTo>
                    <a:pt x="850" y="2900"/>
                  </a:lnTo>
                  <a:lnTo>
                    <a:pt x="675" y="2925"/>
                  </a:lnTo>
                  <a:lnTo>
                    <a:pt x="500" y="2975"/>
                  </a:lnTo>
                  <a:lnTo>
                    <a:pt x="375" y="3050"/>
                  </a:lnTo>
                  <a:lnTo>
                    <a:pt x="250" y="3150"/>
                  </a:lnTo>
                  <a:lnTo>
                    <a:pt x="150" y="3275"/>
                  </a:lnTo>
                  <a:lnTo>
                    <a:pt x="75" y="3425"/>
                  </a:lnTo>
                  <a:lnTo>
                    <a:pt x="25" y="3575"/>
                  </a:lnTo>
                  <a:lnTo>
                    <a:pt x="0" y="3750"/>
                  </a:lnTo>
                  <a:lnTo>
                    <a:pt x="0" y="17872"/>
                  </a:lnTo>
                  <a:lnTo>
                    <a:pt x="25" y="18047"/>
                  </a:lnTo>
                  <a:lnTo>
                    <a:pt x="75" y="18197"/>
                  </a:lnTo>
                  <a:lnTo>
                    <a:pt x="150" y="18347"/>
                  </a:lnTo>
                  <a:lnTo>
                    <a:pt x="250" y="18472"/>
                  </a:lnTo>
                  <a:lnTo>
                    <a:pt x="375" y="18572"/>
                  </a:lnTo>
                  <a:lnTo>
                    <a:pt x="500" y="18647"/>
                  </a:lnTo>
                  <a:lnTo>
                    <a:pt x="675" y="18697"/>
                  </a:lnTo>
                  <a:lnTo>
                    <a:pt x="850" y="18722"/>
                  </a:lnTo>
                  <a:lnTo>
                    <a:pt x="18872" y="18722"/>
                  </a:lnTo>
                  <a:lnTo>
                    <a:pt x="19047" y="18697"/>
                  </a:lnTo>
                  <a:lnTo>
                    <a:pt x="19197" y="18647"/>
                  </a:lnTo>
                  <a:lnTo>
                    <a:pt x="19347" y="18572"/>
                  </a:lnTo>
                  <a:lnTo>
                    <a:pt x="19472" y="18472"/>
                  </a:lnTo>
                  <a:lnTo>
                    <a:pt x="19572" y="18347"/>
                  </a:lnTo>
                  <a:lnTo>
                    <a:pt x="19647" y="18197"/>
                  </a:lnTo>
                  <a:lnTo>
                    <a:pt x="19697" y="18047"/>
                  </a:lnTo>
                  <a:lnTo>
                    <a:pt x="19697" y="17872"/>
                  </a:lnTo>
                  <a:lnTo>
                    <a:pt x="19697" y="15598"/>
                  </a:lnTo>
                  <a:lnTo>
                    <a:pt x="19697" y="15498"/>
                  </a:lnTo>
                  <a:lnTo>
                    <a:pt x="19622" y="15398"/>
                  </a:lnTo>
                  <a:lnTo>
                    <a:pt x="19522" y="15348"/>
                  </a:lnTo>
                  <a:lnTo>
                    <a:pt x="19422" y="15323"/>
                  </a:lnTo>
                  <a:lnTo>
                    <a:pt x="19297" y="15348"/>
                  </a:lnTo>
                  <a:lnTo>
                    <a:pt x="19222" y="15398"/>
                  </a:lnTo>
                  <a:lnTo>
                    <a:pt x="19147" y="15498"/>
                  </a:lnTo>
                  <a:lnTo>
                    <a:pt x="19122" y="15598"/>
                  </a:lnTo>
                  <a:lnTo>
                    <a:pt x="19122" y="17872"/>
                  </a:lnTo>
                  <a:lnTo>
                    <a:pt x="19122" y="17972"/>
                  </a:lnTo>
                  <a:lnTo>
                    <a:pt x="19047" y="18047"/>
                  </a:lnTo>
                  <a:lnTo>
                    <a:pt x="18972" y="18122"/>
                  </a:lnTo>
                  <a:lnTo>
                    <a:pt x="17572" y="18122"/>
                  </a:lnTo>
                  <a:lnTo>
                    <a:pt x="16647" y="12473"/>
                  </a:lnTo>
                  <a:lnTo>
                    <a:pt x="16597" y="12373"/>
                  </a:lnTo>
                  <a:lnTo>
                    <a:pt x="16522" y="12298"/>
                  </a:lnTo>
                  <a:lnTo>
                    <a:pt x="16422" y="12248"/>
                  </a:lnTo>
                  <a:lnTo>
                    <a:pt x="16297" y="12248"/>
                  </a:lnTo>
                  <a:lnTo>
                    <a:pt x="16197" y="12273"/>
                  </a:lnTo>
                  <a:lnTo>
                    <a:pt x="16122" y="12348"/>
                  </a:lnTo>
                  <a:lnTo>
                    <a:pt x="16072" y="12448"/>
                  </a:lnTo>
                  <a:lnTo>
                    <a:pt x="16072" y="12573"/>
                  </a:lnTo>
                  <a:lnTo>
                    <a:pt x="16972" y="18122"/>
                  </a:lnTo>
                  <a:lnTo>
                    <a:pt x="2725" y="18122"/>
                  </a:lnTo>
                  <a:lnTo>
                    <a:pt x="3625" y="12598"/>
                  </a:lnTo>
                  <a:lnTo>
                    <a:pt x="3625" y="12498"/>
                  </a:lnTo>
                  <a:lnTo>
                    <a:pt x="3575" y="12398"/>
                  </a:lnTo>
                  <a:lnTo>
                    <a:pt x="3500" y="12323"/>
                  </a:lnTo>
                  <a:lnTo>
                    <a:pt x="3400" y="12273"/>
                  </a:lnTo>
                  <a:lnTo>
                    <a:pt x="3275" y="12273"/>
                  </a:lnTo>
                  <a:lnTo>
                    <a:pt x="3175" y="12323"/>
                  </a:lnTo>
                  <a:lnTo>
                    <a:pt x="3100" y="12398"/>
                  </a:lnTo>
                  <a:lnTo>
                    <a:pt x="3050" y="12523"/>
                  </a:lnTo>
                  <a:lnTo>
                    <a:pt x="2150" y="18122"/>
                  </a:lnTo>
                  <a:lnTo>
                    <a:pt x="725" y="18122"/>
                  </a:lnTo>
                  <a:lnTo>
                    <a:pt x="650" y="18047"/>
                  </a:lnTo>
                  <a:lnTo>
                    <a:pt x="600" y="17972"/>
                  </a:lnTo>
                  <a:lnTo>
                    <a:pt x="575" y="17872"/>
                  </a:lnTo>
                  <a:lnTo>
                    <a:pt x="575" y="10548"/>
                  </a:lnTo>
                  <a:lnTo>
                    <a:pt x="800" y="10848"/>
                  </a:lnTo>
                  <a:lnTo>
                    <a:pt x="1050" y="11098"/>
                  </a:lnTo>
                  <a:lnTo>
                    <a:pt x="1350" y="11298"/>
                  </a:lnTo>
                  <a:lnTo>
                    <a:pt x="1650" y="11498"/>
                  </a:lnTo>
                  <a:lnTo>
                    <a:pt x="1975" y="11648"/>
                  </a:lnTo>
                  <a:lnTo>
                    <a:pt x="2325" y="11748"/>
                  </a:lnTo>
                  <a:lnTo>
                    <a:pt x="2700" y="11823"/>
                  </a:lnTo>
                  <a:lnTo>
                    <a:pt x="3075" y="11848"/>
                  </a:lnTo>
                  <a:lnTo>
                    <a:pt x="16622" y="11848"/>
                  </a:lnTo>
                  <a:lnTo>
                    <a:pt x="17022" y="11823"/>
                  </a:lnTo>
                  <a:lnTo>
                    <a:pt x="17372" y="11748"/>
                  </a:lnTo>
                  <a:lnTo>
                    <a:pt x="17722" y="11648"/>
                  </a:lnTo>
                  <a:lnTo>
                    <a:pt x="18047" y="11498"/>
                  </a:lnTo>
                  <a:lnTo>
                    <a:pt x="18372" y="11298"/>
                  </a:lnTo>
                  <a:lnTo>
                    <a:pt x="18647" y="11098"/>
                  </a:lnTo>
                  <a:lnTo>
                    <a:pt x="18897" y="10848"/>
                  </a:lnTo>
                  <a:lnTo>
                    <a:pt x="19122" y="10548"/>
                  </a:lnTo>
                  <a:lnTo>
                    <a:pt x="19122" y="14273"/>
                  </a:lnTo>
                  <a:lnTo>
                    <a:pt x="19147" y="14373"/>
                  </a:lnTo>
                  <a:lnTo>
                    <a:pt x="19222" y="14473"/>
                  </a:lnTo>
                  <a:lnTo>
                    <a:pt x="19297" y="14523"/>
                  </a:lnTo>
                  <a:lnTo>
                    <a:pt x="19422" y="14548"/>
                  </a:lnTo>
                  <a:lnTo>
                    <a:pt x="19522" y="14523"/>
                  </a:lnTo>
                  <a:lnTo>
                    <a:pt x="19622" y="14473"/>
                  </a:lnTo>
                  <a:lnTo>
                    <a:pt x="19697" y="14373"/>
                  </a:lnTo>
                  <a:lnTo>
                    <a:pt x="19697" y="14273"/>
                  </a:lnTo>
                  <a:lnTo>
                    <a:pt x="19697" y="3750"/>
                  </a:lnTo>
                  <a:lnTo>
                    <a:pt x="19697" y="3575"/>
                  </a:lnTo>
                  <a:lnTo>
                    <a:pt x="19647" y="3425"/>
                  </a:lnTo>
                  <a:lnTo>
                    <a:pt x="19572" y="3275"/>
                  </a:lnTo>
                  <a:lnTo>
                    <a:pt x="19472" y="3150"/>
                  </a:lnTo>
                  <a:lnTo>
                    <a:pt x="19347" y="3050"/>
                  </a:lnTo>
                  <a:lnTo>
                    <a:pt x="19197" y="2975"/>
                  </a:lnTo>
                  <a:lnTo>
                    <a:pt x="19047" y="2925"/>
                  </a:lnTo>
                  <a:lnTo>
                    <a:pt x="18872" y="2900"/>
                  </a:lnTo>
                  <a:lnTo>
                    <a:pt x="14573" y="2900"/>
                  </a:lnTo>
                  <a:lnTo>
                    <a:pt x="14573" y="1025"/>
                  </a:lnTo>
                  <a:lnTo>
                    <a:pt x="14548" y="825"/>
                  </a:lnTo>
                  <a:lnTo>
                    <a:pt x="14473" y="625"/>
                  </a:lnTo>
                  <a:lnTo>
                    <a:pt x="14398" y="450"/>
                  </a:lnTo>
                  <a:lnTo>
                    <a:pt x="14273" y="300"/>
                  </a:lnTo>
                  <a:lnTo>
                    <a:pt x="14123" y="175"/>
                  </a:lnTo>
                  <a:lnTo>
                    <a:pt x="13948" y="75"/>
                  </a:lnTo>
                  <a:lnTo>
                    <a:pt x="13748" y="25"/>
                  </a:lnTo>
                  <a:lnTo>
                    <a:pt x="13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00"/>
            <p:cNvSpPr/>
            <p:nvPr/>
          </p:nvSpPr>
          <p:spPr>
            <a:xfrm>
              <a:off x="4107425" y="3443000"/>
              <a:ext cx="144375" cy="97500"/>
            </a:xfrm>
            <a:custGeom>
              <a:avLst/>
              <a:gdLst/>
              <a:ahLst/>
              <a:cxnLst/>
              <a:rect l="l" t="t" r="r" b="b"/>
              <a:pathLst>
                <a:path w="5775" h="3900" extrusionOk="0">
                  <a:moveTo>
                    <a:pt x="4100" y="1575"/>
                  </a:moveTo>
                  <a:lnTo>
                    <a:pt x="4100" y="2325"/>
                  </a:lnTo>
                  <a:lnTo>
                    <a:pt x="1676" y="2325"/>
                  </a:lnTo>
                  <a:lnTo>
                    <a:pt x="1676" y="1575"/>
                  </a:lnTo>
                  <a:close/>
                  <a:moveTo>
                    <a:pt x="576" y="975"/>
                  </a:moveTo>
                  <a:lnTo>
                    <a:pt x="1101" y="1425"/>
                  </a:lnTo>
                  <a:lnTo>
                    <a:pt x="1101" y="2500"/>
                  </a:lnTo>
                  <a:lnTo>
                    <a:pt x="576" y="2950"/>
                  </a:lnTo>
                  <a:lnTo>
                    <a:pt x="576" y="975"/>
                  </a:lnTo>
                  <a:close/>
                  <a:moveTo>
                    <a:pt x="5200" y="975"/>
                  </a:moveTo>
                  <a:lnTo>
                    <a:pt x="5200" y="2950"/>
                  </a:lnTo>
                  <a:lnTo>
                    <a:pt x="4675" y="2500"/>
                  </a:lnTo>
                  <a:lnTo>
                    <a:pt x="4675" y="1425"/>
                  </a:lnTo>
                  <a:lnTo>
                    <a:pt x="5200" y="975"/>
                  </a:lnTo>
                  <a:close/>
                  <a:moveTo>
                    <a:pt x="4275" y="2900"/>
                  </a:moveTo>
                  <a:lnTo>
                    <a:pt x="4750" y="3325"/>
                  </a:lnTo>
                  <a:lnTo>
                    <a:pt x="1001" y="3325"/>
                  </a:lnTo>
                  <a:lnTo>
                    <a:pt x="1501" y="2900"/>
                  </a:lnTo>
                  <a:close/>
                  <a:moveTo>
                    <a:pt x="751" y="0"/>
                  </a:moveTo>
                  <a:lnTo>
                    <a:pt x="601" y="25"/>
                  </a:lnTo>
                  <a:lnTo>
                    <a:pt x="451" y="75"/>
                  </a:lnTo>
                  <a:lnTo>
                    <a:pt x="326" y="125"/>
                  </a:lnTo>
                  <a:lnTo>
                    <a:pt x="201" y="225"/>
                  </a:lnTo>
                  <a:lnTo>
                    <a:pt x="126" y="350"/>
                  </a:lnTo>
                  <a:lnTo>
                    <a:pt x="51" y="475"/>
                  </a:lnTo>
                  <a:lnTo>
                    <a:pt x="1" y="600"/>
                  </a:lnTo>
                  <a:lnTo>
                    <a:pt x="1" y="775"/>
                  </a:lnTo>
                  <a:lnTo>
                    <a:pt x="1" y="3150"/>
                  </a:lnTo>
                  <a:lnTo>
                    <a:pt x="1" y="3300"/>
                  </a:lnTo>
                  <a:lnTo>
                    <a:pt x="51" y="3450"/>
                  </a:lnTo>
                  <a:lnTo>
                    <a:pt x="126" y="3575"/>
                  </a:lnTo>
                  <a:lnTo>
                    <a:pt x="226" y="3675"/>
                  </a:lnTo>
                  <a:lnTo>
                    <a:pt x="326" y="3775"/>
                  </a:lnTo>
                  <a:lnTo>
                    <a:pt x="451" y="3850"/>
                  </a:lnTo>
                  <a:lnTo>
                    <a:pt x="601" y="3900"/>
                  </a:lnTo>
                  <a:lnTo>
                    <a:pt x="5150" y="3900"/>
                  </a:lnTo>
                  <a:lnTo>
                    <a:pt x="5300" y="3850"/>
                  </a:lnTo>
                  <a:lnTo>
                    <a:pt x="5425" y="3775"/>
                  </a:lnTo>
                  <a:lnTo>
                    <a:pt x="5550" y="3700"/>
                  </a:lnTo>
                  <a:lnTo>
                    <a:pt x="5625" y="3575"/>
                  </a:lnTo>
                  <a:lnTo>
                    <a:pt x="5700" y="3450"/>
                  </a:lnTo>
                  <a:lnTo>
                    <a:pt x="5750" y="3300"/>
                  </a:lnTo>
                  <a:lnTo>
                    <a:pt x="5775" y="3150"/>
                  </a:lnTo>
                  <a:lnTo>
                    <a:pt x="5775" y="775"/>
                  </a:lnTo>
                  <a:lnTo>
                    <a:pt x="5750" y="625"/>
                  </a:lnTo>
                  <a:lnTo>
                    <a:pt x="5725" y="500"/>
                  </a:lnTo>
                  <a:lnTo>
                    <a:pt x="5650" y="375"/>
                  </a:lnTo>
                  <a:lnTo>
                    <a:pt x="5575" y="250"/>
                  </a:lnTo>
                  <a:lnTo>
                    <a:pt x="5450" y="150"/>
                  </a:lnTo>
                  <a:lnTo>
                    <a:pt x="5325" y="75"/>
                  </a:lnTo>
                  <a:lnTo>
                    <a:pt x="5175" y="25"/>
                  </a:lnTo>
                  <a:lnTo>
                    <a:pt x="5000" y="0"/>
                  </a:lnTo>
                  <a:lnTo>
                    <a:pt x="2725" y="0"/>
                  </a:lnTo>
                  <a:lnTo>
                    <a:pt x="2600" y="25"/>
                  </a:lnTo>
                  <a:lnTo>
                    <a:pt x="2500" y="100"/>
                  </a:lnTo>
                  <a:lnTo>
                    <a:pt x="2450" y="175"/>
                  </a:lnTo>
                  <a:lnTo>
                    <a:pt x="2426" y="300"/>
                  </a:lnTo>
                  <a:lnTo>
                    <a:pt x="2450" y="400"/>
                  </a:lnTo>
                  <a:lnTo>
                    <a:pt x="2500" y="500"/>
                  </a:lnTo>
                  <a:lnTo>
                    <a:pt x="2600" y="550"/>
                  </a:lnTo>
                  <a:lnTo>
                    <a:pt x="2725" y="575"/>
                  </a:lnTo>
                  <a:lnTo>
                    <a:pt x="4750" y="575"/>
                  </a:lnTo>
                  <a:lnTo>
                    <a:pt x="4275" y="1000"/>
                  </a:lnTo>
                  <a:lnTo>
                    <a:pt x="1501" y="1000"/>
                  </a:lnTo>
                  <a:lnTo>
                    <a:pt x="1001" y="575"/>
                  </a:lnTo>
                  <a:lnTo>
                    <a:pt x="1426" y="575"/>
                  </a:lnTo>
                  <a:lnTo>
                    <a:pt x="1526" y="550"/>
                  </a:lnTo>
                  <a:lnTo>
                    <a:pt x="1626" y="500"/>
                  </a:lnTo>
                  <a:lnTo>
                    <a:pt x="1676" y="400"/>
                  </a:lnTo>
                  <a:lnTo>
                    <a:pt x="1701" y="300"/>
                  </a:lnTo>
                  <a:lnTo>
                    <a:pt x="1676" y="175"/>
                  </a:lnTo>
                  <a:lnTo>
                    <a:pt x="1626" y="100"/>
                  </a:lnTo>
                  <a:lnTo>
                    <a:pt x="1526" y="25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/>
          <p:nvPr/>
        </p:nvSpPr>
        <p:spPr>
          <a:xfrm>
            <a:off x="1767600" y="382123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63"/>
          <p:cNvSpPr/>
          <p:nvPr/>
        </p:nvSpPr>
        <p:spPr>
          <a:xfrm>
            <a:off x="720000" y="2649127"/>
            <a:ext cx="914400" cy="91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63"/>
          <p:cNvSpPr txBox="1">
            <a:spLocks noGrp="1"/>
          </p:cNvSpPr>
          <p:nvPr>
            <p:ph type="title"/>
          </p:nvPr>
        </p:nvSpPr>
        <p:spPr>
          <a:xfrm>
            <a:off x="1767600" y="2731925"/>
            <a:ext cx="560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el proyecto</a:t>
            </a:r>
            <a:endParaRPr/>
          </a:p>
        </p:txBody>
      </p:sp>
      <p:sp>
        <p:nvSpPr>
          <p:cNvPr id="517" name="Google Shape;517;p63"/>
          <p:cNvSpPr txBox="1">
            <a:spLocks noGrp="1"/>
          </p:cNvSpPr>
          <p:nvPr>
            <p:ph type="title" idx="2"/>
          </p:nvPr>
        </p:nvSpPr>
        <p:spPr>
          <a:xfrm>
            <a:off x="720000" y="2731913"/>
            <a:ext cx="914400" cy="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518" name="Google Shape;518;p63"/>
          <p:cNvSpPr txBox="1">
            <a:spLocks noGrp="1"/>
          </p:cNvSpPr>
          <p:nvPr>
            <p:ph type="subTitle" idx="1"/>
          </p:nvPr>
        </p:nvSpPr>
        <p:spPr>
          <a:xfrm>
            <a:off x="1767600" y="3958512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Describe en qué consiste esta sección si lo necesitas</a:t>
            </a:r>
            <a:endParaRPr/>
          </a:p>
        </p:txBody>
      </p:sp>
      <p:sp>
        <p:nvSpPr>
          <p:cNvPr id="519" name="Google Shape;519;p63"/>
          <p:cNvSpPr/>
          <p:nvPr/>
        </p:nvSpPr>
        <p:spPr>
          <a:xfrm>
            <a:off x="8422576" y="4396751"/>
            <a:ext cx="444000" cy="44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0516C"/>
              </a:gs>
              <a:gs pos="100000">
                <a:srgbClr val="11141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63">
            <a:hlinkClick r:id="rId4" action="ppaction://hlinksldjump"/>
          </p:cNvPr>
          <p:cNvSpPr/>
          <p:nvPr/>
        </p:nvSpPr>
        <p:spPr>
          <a:xfrm>
            <a:off x="8487397" y="4454785"/>
            <a:ext cx="3144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63"/>
          <p:cNvGrpSpPr/>
          <p:nvPr/>
        </p:nvGrpSpPr>
        <p:grpSpPr>
          <a:xfrm>
            <a:off x="8527001" y="4502460"/>
            <a:ext cx="235719" cy="232697"/>
            <a:chOff x="6238300" y="1426975"/>
            <a:chExt cx="489450" cy="483175"/>
          </a:xfrm>
        </p:grpSpPr>
        <p:sp>
          <p:nvSpPr>
            <p:cNvPr id="522" name="Google Shape;522;p63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" name="Google Shape;523;p63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" name="Google Shape;524;p63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Elementos multimedia en línea 1" title="Iñigo Balda: Alumni del Programa de Alta Dirección de Empresas (PADE) del IESE">
            <a:hlinkClick r:id="" action="ppaction://media"/>
            <a:extLst>
              <a:ext uri="{FF2B5EF4-FFF2-40B4-BE49-F238E27FC236}">
                <a16:creationId xmlns:a16="http://schemas.microsoft.com/office/drawing/2014/main" id="{92726320-5FF1-09BE-EAD1-4B13580FF69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9050" y="0"/>
            <a:ext cx="9104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01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Nuestros socios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86" name="Google Shape;1886;p101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101"/>
          <p:cNvSpPr txBox="1">
            <a:spLocks noGrp="1"/>
          </p:cNvSpPr>
          <p:nvPr>
            <p:ph type="title" idx="2"/>
          </p:nvPr>
        </p:nvSpPr>
        <p:spPr>
          <a:xfrm>
            <a:off x="5737494" y="2681576"/>
            <a:ext cx="2124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1888" name="Google Shape;1888;p101"/>
          <p:cNvSpPr txBox="1">
            <a:spLocks noGrp="1"/>
          </p:cNvSpPr>
          <p:nvPr>
            <p:ph type="subTitle" idx="3"/>
          </p:nvPr>
        </p:nvSpPr>
        <p:spPr>
          <a:xfrm>
            <a:off x="5737494" y="2907064"/>
            <a:ext cx="2124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tiene un nombre precioso</a:t>
            </a:r>
            <a:endParaRPr/>
          </a:p>
        </p:txBody>
      </p:sp>
      <p:sp>
        <p:nvSpPr>
          <p:cNvPr id="1889" name="Google Shape;1889;p101"/>
          <p:cNvSpPr txBox="1">
            <a:spLocks noGrp="1"/>
          </p:cNvSpPr>
          <p:nvPr>
            <p:ph type="subTitle" idx="9"/>
          </p:nvPr>
        </p:nvSpPr>
        <p:spPr>
          <a:xfrm>
            <a:off x="5432694" y="1803587"/>
            <a:ext cx="21240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pesar de ser rojo, Marte es muy frío</a:t>
            </a:r>
            <a:endParaRPr/>
          </a:p>
        </p:txBody>
      </p:sp>
      <p:sp>
        <p:nvSpPr>
          <p:cNvPr id="1890" name="Google Shape;1890;p101"/>
          <p:cNvSpPr txBox="1">
            <a:spLocks noGrp="1"/>
          </p:cNvSpPr>
          <p:nvPr>
            <p:ph type="title" idx="4"/>
          </p:nvPr>
        </p:nvSpPr>
        <p:spPr>
          <a:xfrm>
            <a:off x="977706" y="3785658"/>
            <a:ext cx="21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</a:t>
            </a:r>
            <a:endParaRPr/>
          </a:p>
        </p:txBody>
      </p:sp>
      <p:sp>
        <p:nvSpPr>
          <p:cNvPr id="1891" name="Google Shape;1891;p101"/>
          <p:cNvSpPr txBox="1">
            <a:spLocks noGrp="1"/>
          </p:cNvSpPr>
          <p:nvPr>
            <p:ph type="subTitle" idx="1"/>
          </p:nvPr>
        </p:nvSpPr>
        <p:spPr>
          <a:xfrm>
            <a:off x="1588501" y="1803766"/>
            <a:ext cx="21144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un planeta muy pequeño</a:t>
            </a:r>
            <a:endParaRPr/>
          </a:p>
        </p:txBody>
      </p:sp>
      <p:sp>
        <p:nvSpPr>
          <p:cNvPr id="1892" name="Google Shape;1892;p101"/>
          <p:cNvSpPr txBox="1">
            <a:spLocks noGrp="1"/>
          </p:cNvSpPr>
          <p:nvPr>
            <p:ph type="subTitle" idx="5"/>
          </p:nvPr>
        </p:nvSpPr>
        <p:spPr>
          <a:xfrm>
            <a:off x="977706" y="4011470"/>
            <a:ext cx="21156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el planeta más grande de todos</a:t>
            </a:r>
            <a:endParaRPr/>
          </a:p>
        </p:txBody>
      </p:sp>
      <p:sp>
        <p:nvSpPr>
          <p:cNvPr id="1893" name="Google Shape;1893;p101"/>
          <p:cNvSpPr txBox="1">
            <a:spLocks noGrp="1"/>
          </p:cNvSpPr>
          <p:nvPr>
            <p:ph type="title" idx="6"/>
          </p:nvPr>
        </p:nvSpPr>
        <p:spPr>
          <a:xfrm>
            <a:off x="1283106" y="2681875"/>
            <a:ext cx="21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Saturno</a:t>
            </a:r>
            <a:endParaRPr/>
          </a:p>
        </p:txBody>
      </p:sp>
      <p:sp>
        <p:nvSpPr>
          <p:cNvPr id="1894" name="Google Shape;1894;p101"/>
          <p:cNvSpPr txBox="1">
            <a:spLocks noGrp="1"/>
          </p:cNvSpPr>
          <p:nvPr>
            <p:ph type="subTitle" idx="7"/>
          </p:nvPr>
        </p:nvSpPr>
        <p:spPr>
          <a:xfrm>
            <a:off x="1283106" y="2907618"/>
            <a:ext cx="2115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Está compuesto por hidrógeno y helio</a:t>
            </a:r>
            <a:endParaRPr/>
          </a:p>
        </p:txBody>
      </p:sp>
      <p:sp>
        <p:nvSpPr>
          <p:cNvPr id="1895" name="Google Shape;1895;p101"/>
          <p:cNvSpPr txBox="1">
            <a:spLocks noGrp="1"/>
          </p:cNvSpPr>
          <p:nvPr>
            <p:ph type="title" idx="8"/>
          </p:nvPr>
        </p:nvSpPr>
        <p:spPr>
          <a:xfrm>
            <a:off x="5432694" y="1578098"/>
            <a:ext cx="2124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</a:t>
            </a:r>
            <a:endParaRPr/>
          </a:p>
        </p:txBody>
      </p:sp>
      <p:sp>
        <p:nvSpPr>
          <p:cNvPr id="1896" name="Google Shape;1896;p101"/>
          <p:cNvSpPr txBox="1">
            <a:spLocks noGrp="1"/>
          </p:cNvSpPr>
          <p:nvPr>
            <p:ph type="title"/>
          </p:nvPr>
        </p:nvSpPr>
        <p:spPr>
          <a:xfrm>
            <a:off x="1587306" y="1578092"/>
            <a:ext cx="21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</a:t>
            </a:r>
            <a:endParaRPr/>
          </a:p>
        </p:txBody>
      </p:sp>
      <p:sp>
        <p:nvSpPr>
          <p:cNvPr id="1897" name="Google Shape;1897;p101"/>
          <p:cNvSpPr txBox="1">
            <a:spLocks noGrp="1"/>
          </p:cNvSpPr>
          <p:nvPr>
            <p:ph type="title" idx="13"/>
          </p:nvPr>
        </p:nvSpPr>
        <p:spPr>
          <a:xfrm>
            <a:off x="6042294" y="3785053"/>
            <a:ext cx="2124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Neptuno</a:t>
            </a:r>
            <a:endParaRPr/>
          </a:p>
        </p:txBody>
      </p:sp>
      <p:sp>
        <p:nvSpPr>
          <p:cNvPr id="1898" name="Google Shape;1898;p101"/>
          <p:cNvSpPr txBox="1">
            <a:spLocks noGrp="1"/>
          </p:cNvSpPr>
          <p:nvPr>
            <p:ph type="subTitle" idx="14"/>
          </p:nvPr>
        </p:nvSpPr>
        <p:spPr>
          <a:xfrm>
            <a:off x="6042294" y="4010542"/>
            <a:ext cx="21240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Neptuno está muy alejado de la Tierra</a:t>
            </a:r>
            <a:endParaRPr/>
          </a:p>
        </p:txBody>
      </p:sp>
      <p:sp>
        <p:nvSpPr>
          <p:cNvPr id="1899" name="Google Shape;1899;p101"/>
          <p:cNvSpPr/>
          <p:nvPr/>
        </p:nvSpPr>
        <p:spPr>
          <a:xfrm>
            <a:off x="3789090" y="1501902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01"/>
          <p:cNvSpPr/>
          <p:nvPr/>
        </p:nvSpPr>
        <p:spPr>
          <a:xfrm>
            <a:off x="3475574" y="2610121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01"/>
          <p:cNvSpPr/>
          <p:nvPr/>
        </p:nvSpPr>
        <p:spPr>
          <a:xfrm>
            <a:off x="3170774" y="3707721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101"/>
          <p:cNvSpPr/>
          <p:nvPr/>
        </p:nvSpPr>
        <p:spPr>
          <a:xfrm>
            <a:off x="4816520" y="1501902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101"/>
          <p:cNvSpPr/>
          <p:nvPr/>
        </p:nvSpPr>
        <p:spPr>
          <a:xfrm>
            <a:off x="5112603" y="2601967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101"/>
          <p:cNvSpPr/>
          <p:nvPr/>
        </p:nvSpPr>
        <p:spPr>
          <a:xfrm>
            <a:off x="5417403" y="3699567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5" name="Google Shape;1905;p101"/>
          <p:cNvGrpSpPr/>
          <p:nvPr/>
        </p:nvGrpSpPr>
        <p:grpSpPr>
          <a:xfrm>
            <a:off x="4997202" y="1601553"/>
            <a:ext cx="187335" cy="349399"/>
            <a:chOff x="5550641" y="2115325"/>
            <a:chExt cx="187335" cy="349399"/>
          </a:xfrm>
        </p:grpSpPr>
        <p:sp>
          <p:nvSpPr>
            <p:cNvPr id="1906" name="Google Shape;1906;p101"/>
            <p:cNvSpPr/>
            <p:nvPr/>
          </p:nvSpPr>
          <p:spPr>
            <a:xfrm>
              <a:off x="5563435" y="2115325"/>
              <a:ext cx="174541" cy="349399"/>
            </a:xfrm>
            <a:custGeom>
              <a:avLst/>
              <a:gdLst/>
              <a:ahLst/>
              <a:cxnLst/>
              <a:rect l="l" t="t" r="r" b="b"/>
              <a:pathLst>
                <a:path w="6071" h="12153" extrusionOk="0">
                  <a:moveTo>
                    <a:pt x="1116" y="0"/>
                  </a:moveTo>
                  <a:lnTo>
                    <a:pt x="1116" y="961"/>
                  </a:lnTo>
                  <a:cubicBezTo>
                    <a:pt x="1073" y="966"/>
                    <a:pt x="1048" y="969"/>
                    <a:pt x="1019" y="972"/>
                  </a:cubicBezTo>
                  <a:cubicBezTo>
                    <a:pt x="692" y="1003"/>
                    <a:pt x="372" y="1071"/>
                    <a:pt x="88" y="1254"/>
                  </a:cubicBezTo>
                  <a:cubicBezTo>
                    <a:pt x="28" y="1292"/>
                    <a:pt x="1" y="1331"/>
                    <a:pt x="13" y="1406"/>
                  </a:cubicBezTo>
                  <a:cubicBezTo>
                    <a:pt x="40" y="1601"/>
                    <a:pt x="70" y="1798"/>
                    <a:pt x="82" y="1994"/>
                  </a:cubicBezTo>
                  <a:cubicBezTo>
                    <a:pt x="100" y="2325"/>
                    <a:pt x="229" y="2587"/>
                    <a:pt x="506" y="2776"/>
                  </a:cubicBezTo>
                  <a:cubicBezTo>
                    <a:pt x="559" y="2812"/>
                    <a:pt x="601" y="2862"/>
                    <a:pt x="654" y="2896"/>
                  </a:cubicBezTo>
                  <a:cubicBezTo>
                    <a:pt x="874" y="3040"/>
                    <a:pt x="987" y="3237"/>
                    <a:pt x="1013" y="3500"/>
                  </a:cubicBezTo>
                  <a:cubicBezTo>
                    <a:pt x="1033" y="3684"/>
                    <a:pt x="1088" y="3868"/>
                    <a:pt x="1129" y="4056"/>
                  </a:cubicBezTo>
                  <a:cubicBezTo>
                    <a:pt x="1250" y="4029"/>
                    <a:pt x="1357" y="4006"/>
                    <a:pt x="1473" y="3981"/>
                  </a:cubicBezTo>
                  <a:cubicBezTo>
                    <a:pt x="1404" y="3644"/>
                    <a:pt x="1337" y="3320"/>
                    <a:pt x="1266" y="2996"/>
                  </a:cubicBezTo>
                  <a:cubicBezTo>
                    <a:pt x="1259" y="2963"/>
                    <a:pt x="1227" y="2928"/>
                    <a:pt x="1198" y="2904"/>
                  </a:cubicBezTo>
                  <a:cubicBezTo>
                    <a:pt x="1005" y="2733"/>
                    <a:pt x="808" y="2571"/>
                    <a:pt x="618" y="2397"/>
                  </a:cubicBezTo>
                  <a:cubicBezTo>
                    <a:pt x="563" y="2347"/>
                    <a:pt x="503" y="2285"/>
                    <a:pt x="490" y="2219"/>
                  </a:cubicBezTo>
                  <a:cubicBezTo>
                    <a:pt x="444" y="1979"/>
                    <a:pt x="417" y="1736"/>
                    <a:pt x="382" y="1486"/>
                  </a:cubicBezTo>
                  <a:cubicBezTo>
                    <a:pt x="478" y="1451"/>
                    <a:pt x="563" y="1414"/>
                    <a:pt x="649" y="1394"/>
                  </a:cubicBezTo>
                  <a:cubicBezTo>
                    <a:pt x="878" y="1340"/>
                    <a:pt x="1106" y="1316"/>
                    <a:pt x="1332" y="1316"/>
                  </a:cubicBezTo>
                  <a:cubicBezTo>
                    <a:pt x="1748" y="1316"/>
                    <a:pt x="2160" y="1396"/>
                    <a:pt x="2570" y="1510"/>
                  </a:cubicBezTo>
                  <a:cubicBezTo>
                    <a:pt x="2597" y="1518"/>
                    <a:pt x="2630" y="1569"/>
                    <a:pt x="2631" y="1601"/>
                  </a:cubicBezTo>
                  <a:cubicBezTo>
                    <a:pt x="2640" y="1711"/>
                    <a:pt x="2634" y="1819"/>
                    <a:pt x="2634" y="1933"/>
                  </a:cubicBezTo>
                  <a:lnTo>
                    <a:pt x="2992" y="1933"/>
                  </a:lnTo>
                  <a:cubicBezTo>
                    <a:pt x="2992" y="1835"/>
                    <a:pt x="2996" y="1741"/>
                    <a:pt x="2989" y="1646"/>
                  </a:cubicBezTo>
                  <a:cubicBezTo>
                    <a:pt x="2981" y="1555"/>
                    <a:pt x="3011" y="1512"/>
                    <a:pt x="3102" y="1489"/>
                  </a:cubicBezTo>
                  <a:cubicBezTo>
                    <a:pt x="3488" y="1388"/>
                    <a:pt x="3879" y="1317"/>
                    <a:pt x="4276" y="1317"/>
                  </a:cubicBezTo>
                  <a:cubicBezTo>
                    <a:pt x="4358" y="1317"/>
                    <a:pt x="4440" y="1320"/>
                    <a:pt x="4523" y="1326"/>
                  </a:cubicBezTo>
                  <a:cubicBezTo>
                    <a:pt x="4735" y="1343"/>
                    <a:pt x="4947" y="1409"/>
                    <a:pt x="5158" y="1454"/>
                  </a:cubicBezTo>
                  <a:cubicBezTo>
                    <a:pt x="5226" y="1466"/>
                    <a:pt x="5241" y="1510"/>
                    <a:pt x="5232" y="1577"/>
                  </a:cubicBezTo>
                  <a:cubicBezTo>
                    <a:pt x="5206" y="1752"/>
                    <a:pt x="5186" y="1930"/>
                    <a:pt x="5165" y="2106"/>
                  </a:cubicBezTo>
                  <a:cubicBezTo>
                    <a:pt x="5152" y="2225"/>
                    <a:pt x="5103" y="2322"/>
                    <a:pt x="5008" y="2400"/>
                  </a:cubicBezTo>
                  <a:cubicBezTo>
                    <a:pt x="4821" y="2555"/>
                    <a:pt x="4645" y="2717"/>
                    <a:pt x="4458" y="2872"/>
                  </a:cubicBezTo>
                  <a:cubicBezTo>
                    <a:pt x="4387" y="2933"/>
                    <a:pt x="4352" y="3002"/>
                    <a:pt x="4334" y="3091"/>
                  </a:cubicBezTo>
                  <a:cubicBezTo>
                    <a:pt x="4217" y="3660"/>
                    <a:pt x="4100" y="4230"/>
                    <a:pt x="3977" y="4797"/>
                  </a:cubicBezTo>
                  <a:cubicBezTo>
                    <a:pt x="3966" y="4848"/>
                    <a:pt x="3930" y="4904"/>
                    <a:pt x="3891" y="4940"/>
                  </a:cubicBezTo>
                  <a:cubicBezTo>
                    <a:pt x="3764" y="5053"/>
                    <a:pt x="3630" y="5157"/>
                    <a:pt x="3494" y="5270"/>
                  </a:cubicBezTo>
                  <a:cubicBezTo>
                    <a:pt x="3573" y="5364"/>
                    <a:pt x="3645" y="5451"/>
                    <a:pt x="3720" y="5543"/>
                  </a:cubicBezTo>
                  <a:cubicBezTo>
                    <a:pt x="3856" y="5433"/>
                    <a:pt x="3983" y="5328"/>
                    <a:pt x="4112" y="5222"/>
                  </a:cubicBezTo>
                  <a:cubicBezTo>
                    <a:pt x="4135" y="5240"/>
                    <a:pt x="4153" y="5251"/>
                    <a:pt x="4165" y="5264"/>
                  </a:cubicBezTo>
                  <a:cubicBezTo>
                    <a:pt x="4663" y="5733"/>
                    <a:pt x="5161" y="6202"/>
                    <a:pt x="5657" y="6676"/>
                  </a:cubicBezTo>
                  <a:cubicBezTo>
                    <a:pt x="5692" y="6708"/>
                    <a:pt x="5710" y="6773"/>
                    <a:pt x="5710" y="6821"/>
                  </a:cubicBezTo>
                  <a:cubicBezTo>
                    <a:pt x="5711" y="8445"/>
                    <a:pt x="5711" y="10067"/>
                    <a:pt x="5711" y="11690"/>
                  </a:cubicBezTo>
                  <a:cubicBezTo>
                    <a:pt x="5711" y="11723"/>
                    <a:pt x="5707" y="11757"/>
                    <a:pt x="5704" y="11788"/>
                  </a:cubicBezTo>
                  <a:lnTo>
                    <a:pt x="5060" y="11788"/>
                  </a:lnTo>
                  <a:lnTo>
                    <a:pt x="5060" y="10558"/>
                  </a:lnTo>
                  <a:lnTo>
                    <a:pt x="4711" y="10558"/>
                  </a:lnTo>
                  <a:lnTo>
                    <a:pt x="4711" y="12153"/>
                  </a:lnTo>
                  <a:cubicBezTo>
                    <a:pt x="5164" y="12153"/>
                    <a:pt x="5613" y="12153"/>
                    <a:pt x="6066" y="12151"/>
                  </a:cubicBezTo>
                  <a:cubicBezTo>
                    <a:pt x="6066" y="12141"/>
                    <a:pt x="6069" y="12127"/>
                    <a:pt x="6069" y="12115"/>
                  </a:cubicBezTo>
                  <a:cubicBezTo>
                    <a:pt x="6069" y="10294"/>
                    <a:pt x="6070" y="8475"/>
                    <a:pt x="6066" y="6653"/>
                  </a:cubicBezTo>
                  <a:cubicBezTo>
                    <a:pt x="6066" y="6602"/>
                    <a:pt x="6034" y="6540"/>
                    <a:pt x="5996" y="6504"/>
                  </a:cubicBezTo>
                  <a:cubicBezTo>
                    <a:pt x="5467" y="5999"/>
                    <a:pt x="4933" y="5498"/>
                    <a:pt x="4399" y="4996"/>
                  </a:cubicBezTo>
                  <a:cubicBezTo>
                    <a:pt x="4345" y="4946"/>
                    <a:pt x="4321" y="4901"/>
                    <a:pt x="4337" y="4822"/>
                  </a:cubicBezTo>
                  <a:cubicBezTo>
                    <a:pt x="4450" y="4293"/>
                    <a:pt x="4557" y="3764"/>
                    <a:pt x="4671" y="3234"/>
                  </a:cubicBezTo>
                  <a:cubicBezTo>
                    <a:pt x="4683" y="3181"/>
                    <a:pt x="4719" y="3126"/>
                    <a:pt x="4760" y="3088"/>
                  </a:cubicBezTo>
                  <a:cubicBezTo>
                    <a:pt x="4930" y="2934"/>
                    <a:pt x="5105" y="2786"/>
                    <a:pt x="5278" y="2635"/>
                  </a:cubicBezTo>
                  <a:cubicBezTo>
                    <a:pt x="5399" y="2530"/>
                    <a:pt x="5481" y="2402"/>
                    <a:pt x="5500" y="2242"/>
                  </a:cubicBezTo>
                  <a:cubicBezTo>
                    <a:pt x="5538" y="1957"/>
                    <a:pt x="5579" y="1670"/>
                    <a:pt x="5610" y="1384"/>
                  </a:cubicBezTo>
                  <a:cubicBezTo>
                    <a:pt x="5613" y="1349"/>
                    <a:pt x="5586" y="1289"/>
                    <a:pt x="5556" y="1273"/>
                  </a:cubicBezTo>
                  <a:cubicBezTo>
                    <a:pt x="5382" y="1190"/>
                    <a:pt x="5209" y="1101"/>
                    <a:pt x="5025" y="1044"/>
                  </a:cubicBezTo>
                  <a:cubicBezTo>
                    <a:pt x="4862" y="996"/>
                    <a:pt x="4686" y="982"/>
                    <a:pt x="4505" y="952"/>
                  </a:cubicBezTo>
                  <a:lnTo>
                    <a:pt x="4505" y="3"/>
                  </a:lnTo>
                  <a:lnTo>
                    <a:pt x="4147" y="3"/>
                  </a:lnTo>
                  <a:lnTo>
                    <a:pt x="4147" y="951"/>
                  </a:lnTo>
                  <a:cubicBezTo>
                    <a:pt x="4128" y="960"/>
                    <a:pt x="4123" y="966"/>
                    <a:pt x="4116" y="966"/>
                  </a:cubicBezTo>
                  <a:cubicBezTo>
                    <a:pt x="3690" y="991"/>
                    <a:pt x="3275" y="1070"/>
                    <a:pt x="2868" y="1192"/>
                  </a:cubicBezTo>
                  <a:cubicBezTo>
                    <a:pt x="2855" y="1197"/>
                    <a:pt x="2840" y="1198"/>
                    <a:pt x="2824" y="1198"/>
                  </a:cubicBezTo>
                  <a:cubicBezTo>
                    <a:pt x="2794" y="1198"/>
                    <a:pt x="2761" y="1192"/>
                    <a:pt x="2732" y="1186"/>
                  </a:cubicBezTo>
                  <a:cubicBezTo>
                    <a:pt x="2517" y="1138"/>
                    <a:pt x="2303" y="1079"/>
                    <a:pt x="2087" y="1037"/>
                  </a:cubicBezTo>
                  <a:cubicBezTo>
                    <a:pt x="1886" y="999"/>
                    <a:pt x="1683" y="981"/>
                    <a:pt x="1470" y="952"/>
                  </a:cubicBezTo>
                  <a:lnTo>
                    <a:pt x="1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01"/>
            <p:cNvSpPr/>
            <p:nvPr/>
          </p:nvSpPr>
          <p:spPr>
            <a:xfrm>
              <a:off x="5550641" y="2239813"/>
              <a:ext cx="111924" cy="173535"/>
            </a:xfrm>
            <a:custGeom>
              <a:avLst/>
              <a:gdLst/>
              <a:ahLst/>
              <a:cxnLst/>
              <a:rect l="l" t="t" r="r" b="b"/>
              <a:pathLst>
                <a:path w="3893" h="6036" extrusionOk="0">
                  <a:moveTo>
                    <a:pt x="1990" y="1"/>
                  </a:moveTo>
                  <a:cubicBezTo>
                    <a:pt x="1871" y="25"/>
                    <a:pt x="1760" y="47"/>
                    <a:pt x="1645" y="73"/>
                  </a:cubicBezTo>
                  <a:cubicBezTo>
                    <a:pt x="1671" y="210"/>
                    <a:pt x="1690" y="340"/>
                    <a:pt x="1726" y="465"/>
                  </a:cubicBezTo>
                  <a:cubicBezTo>
                    <a:pt x="1757" y="563"/>
                    <a:pt x="1726" y="624"/>
                    <a:pt x="1654" y="688"/>
                  </a:cubicBezTo>
                  <a:cubicBezTo>
                    <a:pt x="1132" y="1177"/>
                    <a:pt x="613" y="1673"/>
                    <a:pt x="90" y="2162"/>
                  </a:cubicBezTo>
                  <a:cubicBezTo>
                    <a:pt x="25" y="2219"/>
                    <a:pt x="1" y="2278"/>
                    <a:pt x="1" y="2366"/>
                  </a:cubicBezTo>
                  <a:cubicBezTo>
                    <a:pt x="2" y="3544"/>
                    <a:pt x="2" y="4723"/>
                    <a:pt x="2" y="5903"/>
                  </a:cubicBezTo>
                  <a:lnTo>
                    <a:pt x="2" y="6035"/>
                  </a:lnTo>
                  <a:lnTo>
                    <a:pt x="651" y="6035"/>
                  </a:lnTo>
                  <a:lnTo>
                    <a:pt x="651" y="5681"/>
                  </a:lnTo>
                  <a:lnTo>
                    <a:pt x="363" y="5681"/>
                  </a:lnTo>
                  <a:cubicBezTo>
                    <a:pt x="358" y="5655"/>
                    <a:pt x="357" y="5639"/>
                    <a:pt x="357" y="5624"/>
                  </a:cubicBezTo>
                  <a:cubicBezTo>
                    <a:pt x="357" y="4572"/>
                    <a:pt x="355" y="3524"/>
                    <a:pt x="358" y="2476"/>
                  </a:cubicBezTo>
                  <a:cubicBezTo>
                    <a:pt x="358" y="2429"/>
                    <a:pt x="387" y="2370"/>
                    <a:pt x="423" y="2337"/>
                  </a:cubicBezTo>
                  <a:cubicBezTo>
                    <a:pt x="758" y="2013"/>
                    <a:pt x="1100" y="1695"/>
                    <a:pt x="1440" y="1373"/>
                  </a:cubicBezTo>
                  <a:cubicBezTo>
                    <a:pt x="1609" y="1215"/>
                    <a:pt x="1779" y="1055"/>
                    <a:pt x="1953" y="892"/>
                  </a:cubicBezTo>
                  <a:cubicBezTo>
                    <a:pt x="2392" y="1253"/>
                    <a:pt x="2821" y="1606"/>
                    <a:pt x="3257" y="1963"/>
                  </a:cubicBezTo>
                  <a:cubicBezTo>
                    <a:pt x="3469" y="1790"/>
                    <a:pt x="3675" y="1619"/>
                    <a:pt x="3892" y="1444"/>
                  </a:cubicBezTo>
                  <a:cubicBezTo>
                    <a:pt x="3812" y="1349"/>
                    <a:pt x="3742" y="1262"/>
                    <a:pt x="3666" y="1171"/>
                  </a:cubicBezTo>
                  <a:cubicBezTo>
                    <a:pt x="3551" y="1268"/>
                    <a:pt x="3441" y="1351"/>
                    <a:pt x="3337" y="1443"/>
                  </a:cubicBezTo>
                  <a:cubicBezTo>
                    <a:pt x="3309" y="1468"/>
                    <a:pt x="3285" y="1482"/>
                    <a:pt x="3261" y="1482"/>
                  </a:cubicBezTo>
                  <a:cubicBezTo>
                    <a:pt x="3238" y="1482"/>
                    <a:pt x="3215" y="1470"/>
                    <a:pt x="3186" y="1447"/>
                  </a:cubicBezTo>
                  <a:cubicBezTo>
                    <a:pt x="2852" y="1164"/>
                    <a:pt x="2508" y="889"/>
                    <a:pt x="2173" y="606"/>
                  </a:cubicBezTo>
                  <a:cubicBezTo>
                    <a:pt x="2134" y="574"/>
                    <a:pt x="2107" y="520"/>
                    <a:pt x="2093" y="470"/>
                  </a:cubicBezTo>
                  <a:cubicBezTo>
                    <a:pt x="2054" y="319"/>
                    <a:pt x="2025" y="165"/>
                    <a:pt x="1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01"/>
            <p:cNvSpPr/>
            <p:nvPr/>
          </p:nvSpPr>
          <p:spPr>
            <a:xfrm>
              <a:off x="5609751" y="2388134"/>
              <a:ext cx="19147" cy="45597"/>
            </a:xfrm>
            <a:custGeom>
              <a:avLst/>
              <a:gdLst/>
              <a:ahLst/>
              <a:cxnLst/>
              <a:rect l="l" t="t" r="r" b="b"/>
              <a:pathLst>
                <a:path w="666" h="1586" extrusionOk="0">
                  <a:moveTo>
                    <a:pt x="1" y="0"/>
                  </a:moveTo>
                  <a:lnTo>
                    <a:pt x="1" y="1585"/>
                  </a:lnTo>
                  <a:lnTo>
                    <a:pt x="666" y="1585"/>
                  </a:lnTo>
                  <a:lnTo>
                    <a:pt x="666" y="1240"/>
                  </a:lnTo>
                  <a:lnTo>
                    <a:pt x="348" y="124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01"/>
            <p:cNvSpPr/>
            <p:nvPr/>
          </p:nvSpPr>
          <p:spPr>
            <a:xfrm>
              <a:off x="5669178" y="2408575"/>
              <a:ext cx="19176" cy="45655"/>
            </a:xfrm>
            <a:custGeom>
              <a:avLst/>
              <a:gdLst/>
              <a:ahLst/>
              <a:cxnLst/>
              <a:rect l="l" t="t" r="r" b="b"/>
              <a:pathLst>
                <a:path w="667" h="1588" extrusionOk="0">
                  <a:moveTo>
                    <a:pt x="2" y="1"/>
                  </a:moveTo>
                  <a:cubicBezTo>
                    <a:pt x="2" y="538"/>
                    <a:pt x="2" y="1063"/>
                    <a:pt x="0" y="1588"/>
                  </a:cubicBezTo>
                  <a:lnTo>
                    <a:pt x="667" y="1588"/>
                  </a:lnTo>
                  <a:lnTo>
                    <a:pt x="667" y="1238"/>
                  </a:lnTo>
                  <a:lnTo>
                    <a:pt x="344" y="1238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01"/>
            <p:cNvSpPr/>
            <p:nvPr/>
          </p:nvSpPr>
          <p:spPr>
            <a:xfrm>
              <a:off x="5579880" y="2377985"/>
              <a:ext cx="19147" cy="45597"/>
            </a:xfrm>
            <a:custGeom>
              <a:avLst/>
              <a:gdLst/>
              <a:ahLst/>
              <a:cxnLst/>
              <a:rect l="l" t="t" r="r" b="b"/>
              <a:pathLst>
                <a:path w="666" h="1586" extrusionOk="0">
                  <a:moveTo>
                    <a:pt x="1" y="0"/>
                  </a:moveTo>
                  <a:lnTo>
                    <a:pt x="1" y="1584"/>
                  </a:lnTo>
                  <a:cubicBezTo>
                    <a:pt x="230" y="1584"/>
                    <a:pt x="448" y="1584"/>
                    <a:pt x="666" y="1585"/>
                  </a:cubicBezTo>
                  <a:lnTo>
                    <a:pt x="666" y="1235"/>
                  </a:lnTo>
                  <a:lnTo>
                    <a:pt x="349" y="123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01"/>
            <p:cNvSpPr/>
            <p:nvPr/>
          </p:nvSpPr>
          <p:spPr>
            <a:xfrm>
              <a:off x="5639594" y="2398340"/>
              <a:ext cx="18889" cy="45713"/>
            </a:xfrm>
            <a:custGeom>
              <a:avLst/>
              <a:gdLst/>
              <a:ahLst/>
              <a:cxnLst/>
              <a:rect l="l" t="t" r="r" b="b"/>
              <a:pathLst>
                <a:path w="657" h="1590" extrusionOk="0">
                  <a:moveTo>
                    <a:pt x="0" y="1"/>
                  </a:moveTo>
                  <a:lnTo>
                    <a:pt x="0" y="1589"/>
                  </a:lnTo>
                  <a:lnTo>
                    <a:pt x="657" y="1589"/>
                  </a:lnTo>
                  <a:lnTo>
                    <a:pt x="657" y="1241"/>
                  </a:lnTo>
                  <a:lnTo>
                    <a:pt x="346" y="124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01"/>
            <p:cNvSpPr/>
            <p:nvPr/>
          </p:nvSpPr>
          <p:spPr>
            <a:xfrm>
              <a:off x="5658253" y="2220205"/>
              <a:ext cx="15525" cy="28750"/>
            </a:xfrm>
            <a:custGeom>
              <a:avLst/>
              <a:gdLst/>
              <a:ahLst/>
              <a:cxnLst/>
              <a:rect l="l" t="t" r="r" b="b"/>
              <a:pathLst>
                <a:path w="540" h="1000" extrusionOk="0">
                  <a:moveTo>
                    <a:pt x="193" y="1"/>
                  </a:moveTo>
                  <a:cubicBezTo>
                    <a:pt x="128" y="310"/>
                    <a:pt x="66" y="607"/>
                    <a:pt x="0" y="926"/>
                  </a:cubicBezTo>
                  <a:cubicBezTo>
                    <a:pt x="122" y="953"/>
                    <a:pt x="232" y="975"/>
                    <a:pt x="348" y="999"/>
                  </a:cubicBezTo>
                  <a:cubicBezTo>
                    <a:pt x="413" y="683"/>
                    <a:pt x="475" y="380"/>
                    <a:pt x="540" y="72"/>
                  </a:cubicBezTo>
                  <a:cubicBezTo>
                    <a:pt x="418" y="48"/>
                    <a:pt x="309" y="25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01"/>
            <p:cNvSpPr/>
            <p:nvPr/>
          </p:nvSpPr>
          <p:spPr>
            <a:xfrm>
              <a:off x="5707358" y="2332359"/>
              <a:ext cx="9832" cy="25128"/>
            </a:xfrm>
            <a:custGeom>
              <a:avLst/>
              <a:gdLst/>
              <a:ahLst/>
              <a:cxnLst/>
              <a:rect l="l" t="t" r="r" b="b"/>
              <a:pathLst>
                <a:path w="342" h="874" extrusionOk="0">
                  <a:moveTo>
                    <a:pt x="1" y="0"/>
                  </a:moveTo>
                  <a:lnTo>
                    <a:pt x="1" y="874"/>
                  </a:lnTo>
                  <a:lnTo>
                    <a:pt x="342" y="874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01"/>
            <p:cNvSpPr/>
            <p:nvPr/>
          </p:nvSpPr>
          <p:spPr>
            <a:xfrm>
              <a:off x="5580052" y="2357343"/>
              <a:ext cx="9689" cy="9861"/>
            </a:xfrm>
            <a:custGeom>
              <a:avLst/>
              <a:gdLst/>
              <a:ahLst/>
              <a:cxnLst/>
              <a:rect l="l" t="t" r="r" b="b"/>
              <a:pathLst>
                <a:path w="337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37" y="343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01"/>
            <p:cNvSpPr/>
            <p:nvPr/>
          </p:nvSpPr>
          <p:spPr>
            <a:xfrm>
              <a:off x="5609665" y="2367578"/>
              <a:ext cx="9804" cy="9890"/>
            </a:xfrm>
            <a:custGeom>
              <a:avLst/>
              <a:gdLst/>
              <a:ahLst/>
              <a:cxnLst/>
              <a:rect l="l" t="t" r="r" b="b"/>
              <a:pathLst>
                <a:path w="341" h="344" extrusionOk="0">
                  <a:moveTo>
                    <a:pt x="1" y="0"/>
                  </a:moveTo>
                  <a:lnTo>
                    <a:pt x="1" y="344"/>
                  </a:lnTo>
                  <a:lnTo>
                    <a:pt x="340" y="344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01"/>
            <p:cNvSpPr/>
            <p:nvPr/>
          </p:nvSpPr>
          <p:spPr>
            <a:xfrm>
              <a:off x="5639536" y="2377842"/>
              <a:ext cx="9804" cy="9775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01"/>
            <p:cNvSpPr/>
            <p:nvPr/>
          </p:nvSpPr>
          <p:spPr>
            <a:xfrm>
              <a:off x="5669178" y="2388134"/>
              <a:ext cx="9804" cy="980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0" y="0"/>
                  </a:moveTo>
                  <a:lnTo>
                    <a:pt x="0" y="341"/>
                  </a:lnTo>
                  <a:lnTo>
                    <a:pt x="341" y="341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01"/>
            <p:cNvSpPr/>
            <p:nvPr/>
          </p:nvSpPr>
          <p:spPr>
            <a:xfrm>
              <a:off x="5698905" y="2398340"/>
              <a:ext cx="10005" cy="9890"/>
            </a:xfrm>
            <a:custGeom>
              <a:avLst/>
              <a:gdLst/>
              <a:ahLst/>
              <a:cxnLst/>
              <a:rect l="l" t="t" r="r" b="b"/>
              <a:pathLst>
                <a:path w="348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8" y="343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01"/>
            <p:cNvSpPr/>
            <p:nvPr/>
          </p:nvSpPr>
          <p:spPr>
            <a:xfrm>
              <a:off x="5665900" y="2200195"/>
              <a:ext cx="12018" cy="11931"/>
            </a:xfrm>
            <a:custGeom>
              <a:avLst/>
              <a:gdLst/>
              <a:ahLst/>
              <a:cxnLst/>
              <a:rect l="l" t="t" r="r" b="b"/>
              <a:pathLst>
                <a:path w="418" h="415" extrusionOk="0">
                  <a:moveTo>
                    <a:pt x="70" y="0"/>
                  </a:moveTo>
                  <a:cubicBezTo>
                    <a:pt x="45" y="125"/>
                    <a:pt x="24" y="232"/>
                    <a:pt x="1" y="347"/>
                  </a:cubicBezTo>
                  <a:cubicBezTo>
                    <a:pt x="123" y="373"/>
                    <a:pt x="232" y="392"/>
                    <a:pt x="349" y="415"/>
                  </a:cubicBezTo>
                  <a:cubicBezTo>
                    <a:pt x="372" y="294"/>
                    <a:pt x="395" y="187"/>
                    <a:pt x="417" y="71"/>
                  </a:cubicBezTo>
                  <a:cubicBezTo>
                    <a:pt x="297" y="48"/>
                    <a:pt x="187" y="26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01"/>
            <p:cNvSpPr/>
            <p:nvPr/>
          </p:nvSpPr>
          <p:spPr>
            <a:xfrm>
              <a:off x="5690941" y="2166874"/>
              <a:ext cx="9947" cy="9660"/>
            </a:xfrm>
            <a:custGeom>
              <a:avLst/>
              <a:gdLst/>
              <a:ahLst/>
              <a:cxnLst/>
              <a:rect l="l" t="t" r="r" b="b"/>
              <a:pathLst>
                <a:path w="346" h="336" extrusionOk="0">
                  <a:moveTo>
                    <a:pt x="0" y="1"/>
                  </a:moveTo>
                  <a:lnTo>
                    <a:pt x="0" y="336"/>
                  </a:lnTo>
                  <a:lnTo>
                    <a:pt x="346" y="336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01"/>
            <p:cNvSpPr/>
            <p:nvPr/>
          </p:nvSpPr>
          <p:spPr>
            <a:xfrm>
              <a:off x="5707444" y="2311975"/>
              <a:ext cx="9804" cy="9775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2" name="Google Shape;1922;p101"/>
          <p:cNvGrpSpPr/>
          <p:nvPr/>
        </p:nvGrpSpPr>
        <p:grpSpPr>
          <a:xfrm>
            <a:off x="3321427" y="3807261"/>
            <a:ext cx="247394" cy="349629"/>
            <a:chOff x="1228402" y="2115153"/>
            <a:chExt cx="247394" cy="349629"/>
          </a:xfrm>
        </p:grpSpPr>
        <p:sp>
          <p:nvSpPr>
            <p:cNvPr id="1923" name="Google Shape;1923;p101"/>
            <p:cNvSpPr/>
            <p:nvPr/>
          </p:nvSpPr>
          <p:spPr>
            <a:xfrm>
              <a:off x="1301369" y="2347568"/>
              <a:ext cx="66556" cy="117214"/>
            </a:xfrm>
            <a:custGeom>
              <a:avLst/>
              <a:gdLst/>
              <a:ahLst/>
              <a:cxnLst/>
              <a:rect l="l" t="t" r="r" b="b"/>
              <a:pathLst>
                <a:path w="2315" h="4077" extrusionOk="0">
                  <a:moveTo>
                    <a:pt x="1" y="1"/>
                  </a:moveTo>
                  <a:lnTo>
                    <a:pt x="1" y="3366"/>
                  </a:lnTo>
                  <a:lnTo>
                    <a:pt x="396" y="3366"/>
                  </a:lnTo>
                  <a:cubicBezTo>
                    <a:pt x="450" y="3607"/>
                    <a:pt x="503" y="3841"/>
                    <a:pt x="556" y="4075"/>
                  </a:cubicBezTo>
                  <a:cubicBezTo>
                    <a:pt x="1139" y="4075"/>
                    <a:pt x="1726" y="4075"/>
                    <a:pt x="2314" y="4076"/>
                  </a:cubicBezTo>
                  <a:lnTo>
                    <a:pt x="2314" y="3719"/>
                  </a:lnTo>
                  <a:lnTo>
                    <a:pt x="845" y="3719"/>
                  </a:lnTo>
                  <a:cubicBezTo>
                    <a:pt x="817" y="3600"/>
                    <a:pt x="791" y="3486"/>
                    <a:pt x="761" y="3360"/>
                  </a:cubicBezTo>
                  <a:lnTo>
                    <a:pt x="1592" y="3360"/>
                  </a:lnTo>
                  <a:lnTo>
                    <a:pt x="1592" y="3001"/>
                  </a:lnTo>
                  <a:lnTo>
                    <a:pt x="344" y="3001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01"/>
            <p:cNvSpPr/>
            <p:nvPr/>
          </p:nvSpPr>
          <p:spPr>
            <a:xfrm>
              <a:off x="1378074" y="2434134"/>
              <a:ext cx="66211" cy="30590"/>
            </a:xfrm>
            <a:custGeom>
              <a:avLst/>
              <a:gdLst/>
              <a:ahLst/>
              <a:cxnLst/>
              <a:rect l="l" t="t" r="r" b="b"/>
              <a:pathLst>
                <a:path w="2303" h="1064" extrusionOk="0">
                  <a:moveTo>
                    <a:pt x="719" y="0"/>
                  </a:moveTo>
                  <a:lnTo>
                    <a:pt x="719" y="353"/>
                  </a:lnTo>
                  <a:lnTo>
                    <a:pt x="1551" y="353"/>
                  </a:lnTo>
                  <a:cubicBezTo>
                    <a:pt x="1518" y="480"/>
                    <a:pt x="1491" y="593"/>
                    <a:pt x="1461" y="712"/>
                  </a:cubicBezTo>
                  <a:lnTo>
                    <a:pt x="1" y="712"/>
                  </a:lnTo>
                  <a:lnTo>
                    <a:pt x="1" y="1064"/>
                  </a:lnTo>
                  <a:lnTo>
                    <a:pt x="1734" y="1064"/>
                  </a:lnTo>
                  <a:cubicBezTo>
                    <a:pt x="1796" y="828"/>
                    <a:pt x="1857" y="593"/>
                    <a:pt x="1924" y="347"/>
                  </a:cubicBezTo>
                  <a:lnTo>
                    <a:pt x="2302" y="347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01"/>
            <p:cNvSpPr/>
            <p:nvPr/>
          </p:nvSpPr>
          <p:spPr>
            <a:xfrm>
              <a:off x="1270808" y="2148158"/>
              <a:ext cx="204988" cy="188772"/>
            </a:xfrm>
            <a:custGeom>
              <a:avLst/>
              <a:gdLst/>
              <a:ahLst/>
              <a:cxnLst/>
              <a:rect l="l" t="t" r="r" b="b"/>
              <a:pathLst>
                <a:path w="7130" h="6566" extrusionOk="0">
                  <a:moveTo>
                    <a:pt x="6060" y="358"/>
                  </a:moveTo>
                  <a:cubicBezTo>
                    <a:pt x="6240" y="358"/>
                    <a:pt x="6419" y="359"/>
                    <a:pt x="6599" y="361"/>
                  </a:cubicBezTo>
                  <a:cubicBezTo>
                    <a:pt x="6711" y="362"/>
                    <a:pt x="6771" y="433"/>
                    <a:pt x="6772" y="546"/>
                  </a:cubicBezTo>
                  <a:cubicBezTo>
                    <a:pt x="6777" y="780"/>
                    <a:pt x="6775" y="1011"/>
                    <a:pt x="6772" y="1245"/>
                  </a:cubicBezTo>
                  <a:cubicBezTo>
                    <a:pt x="6771" y="1347"/>
                    <a:pt x="6717" y="1418"/>
                    <a:pt x="6617" y="1421"/>
                  </a:cubicBezTo>
                  <a:cubicBezTo>
                    <a:pt x="6437" y="1423"/>
                    <a:pt x="6258" y="1424"/>
                    <a:pt x="6078" y="1424"/>
                  </a:cubicBezTo>
                  <a:cubicBezTo>
                    <a:pt x="5838" y="1424"/>
                    <a:pt x="5597" y="1423"/>
                    <a:pt x="5352" y="1423"/>
                  </a:cubicBezTo>
                  <a:cubicBezTo>
                    <a:pt x="5352" y="1115"/>
                    <a:pt x="5346" y="815"/>
                    <a:pt x="5355" y="516"/>
                  </a:cubicBezTo>
                  <a:cubicBezTo>
                    <a:pt x="5358" y="423"/>
                    <a:pt x="5427" y="362"/>
                    <a:pt x="5521" y="361"/>
                  </a:cubicBezTo>
                  <a:cubicBezTo>
                    <a:pt x="5700" y="359"/>
                    <a:pt x="5880" y="358"/>
                    <a:pt x="6060" y="358"/>
                  </a:cubicBezTo>
                  <a:close/>
                  <a:moveTo>
                    <a:pt x="1072" y="893"/>
                  </a:moveTo>
                  <a:cubicBezTo>
                    <a:pt x="1244" y="893"/>
                    <a:pt x="1416" y="894"/>
                    <a:pt x="1588" y="895"/>
                  </a:cubicBezTo>
                  <a:cubicBezTo>
                    <a:pt x="1702" y="895"/>
                    <a:pt x="1778" y="955"/>
                    <a:pt x="1780" y="1061"/>
                  </a:cubicBezTo>
                  <a:cubicBezTo>
                    <a:pt x="1786" y="1356"/>
                    <a:pt x="1783" y="1652"/>
                    <a:pt x="1783" y="1961"/>
                  </a:cubicBezTo>
                  <a:cubicBezTo>
                    <a:pt x="1540" y="1961"/>
                    <a:pt x="1303" y="1962"/>
                    <a:pt x="1068" y="1962"/>
                  </a:cubicBezTo>
                  <a:cubicBezTo>
                    <a:pt x="892" y="1962"/>
                    <a:pt x="718" y="1961"/>
                    <a:pt x="543" y="1959"/>
                  </a:cubicBezTo>
                  <a:cubicBezTo>
                    <a:pt x="427" y="1959"/>
                    <a:pt x="361" y="1889"/>
                    <a:pt x="359" y="1771"/>
                  </a:cubicBezTo>
                  <a:cubicBezTo>
                    <a:pt x="355" y="1542"/>
                    <a:pt x="355" y="1312"/>
                    <a:pt x="359" y="1083"/>
                  </a:cubicBezTo>
                  <a:cubicBezTo>
                    <a:pt x="361" y="961"/>
                    <a:pt x="429" y="895"/>
                    <a:pt x="555" y="895"/>
                  </a:cubicBezTo>
                  <a:cubicBezTo>
                    <a:pt x="728" y="894"/>
                    <a:pt x="900" y="893"/>
                    <a:pt x="1072" y="893"/>
                  </a:cubicBezTo>
                  <a:close/>
                  <a:moveTo>
                    <a:pt x="6065" y="1"/>
                  </a:moveTo>
                  <a:cubicBezTo>
                    <a:pt x="5898" y="1"/>
                    <a:pt x="5732" y="2"/>
                    <a:pt x="5566" y="3"/>
                  </a:cubicBezTo>
                  <a:cubicBezTo>
                    <a:pt x="5210" y="5"/>
                    <a:pt x="4991" y="225"/>
                    <a:pt x="4991" y="584"/>
                  </a:cubicBezTo>
                  <a:lnTo>
                    <a:pt x="4991" y="2009"/>
                  </a:lnTo>
                  <a:lnTo>
                    <a:pt x="4991" y="2140"/>
                  </a:lnTo>
                  <a:cubicBezTo>
                    <a:pt x="4719" y="2140"/>
                    <a:pt x="4452" y="2139"/>
                    <a:pt x="4187" y="2139"/>
                  </a:cubicBezTo>
                  <a:cubicBezTo>
                    <a:pt x="3989" y="2139"/>
                    <a:pt x="3792" y="2140"/>
                    <a:pt x="3596" y="2142"/>
                  </a:cubicBezTo>
                  <a:cubicBezTo>
                    <a:pt x="3534" y="2145"/>
                    <a:pt x="3463" y="2168"/>
                    <a:pt x="3413" y="2202"/>
                  </a:cubicBezTo>
                  <a:cubicBezTo>
                    <a:pt x="3219" y="2337"/>
                    <a:pt x="3030" y="2481"/>
                    <a:pt x="2839" y="2622"/>
                  </a:cubicBezTo>
                  <a:cubicBezTo>
                    <a:pt x="2810" y="2643"/>
                    <a:pt x="2777" y="2673"/>
                    <a:pt x="2747" y="2673"/>
                  </a:cubicBezTo>
                  <a:cubicBezTo>
                    <a:pt x="2647" y="2674"/>
                    <a:pt x="2548" y="2675"/>
                    <a:pt x="2447" y="2675"/>
                  </a:cubicBezTo>
                  <a:cubicBezTo>
                    <a:pt x="2346" y="2675"/>
                    <a:pt x="2245" y="2674"/>
                    <a:pt x="2140" y="2674"/>
                  </a:cubicBezTo>
                  <a:lnTo>
                    <a:pt x="2140" y="2530"/>
                  </a:lnTo>
                  <a:cubicBezTo>
                    <a:pt x="2140" y="2045"/>
                    <a:pt x="2145" y="1564"/>
                    <a:pt x="2140" y="1082"/>
                  </a:cubicBezTo>
                  <a:cubicBezTo>
                    <a:pt x="2139" y="768"/>
                    <a:pt x="1911" y="540"/>
                    <a:pt x="1599" y="539"/>
                  </a:cubicBezTo>
                  <a:cubicBezTo>
                    <a:pt x="1423" y="536"/>
                    <a:pt x="1247" y="535"/>
                    <a:pt x="1071" y="535"/>
                  </a:cubicBezTo>
                  <a:cubicBezTo>
                    <a:pt x="895" y="535"/>
                    <a:pt x="718" y="536"/>
                    <a:pt x="542" y="539"/>
                  </a:cubicBezTo>
                  <a:cubicBezTo>
                    <a:pt x="231" y="540"/>
                    <a:pt x="6" y="769"/>
                    <a:pt x="3" y="1082"/>
                  </a:cubicBezTo>
                  <a:cubicBezTo>
                    <a:pt x="0" y="1303"/>
                    <a:pt x="3" y="1524"/>
                    <a:pt x="3" y="1747"/>
                  </a:cubicBezTo>
                  <a:cubicBezTo>
                    <a:pt x="3" y="2094"/>
                    <a:pt x="225" y="2315"/>
                    <a:pt x="573" y="2318"/>
                  </a:cubicBezTo>
                  <a:cubicBezTo>
                    <a:pt x="693" y="2319"/>
                    <a:pt x="814" y="2319"/>
                    <a:pt x="934" y="2319"/>
                  </a:cubicBezTo>
                  <a:cubicBezTo>
                    <a:pt x="1174" y="2319"/>
                    <a:pt x="1414" y="2318"/>
                    <a:pt x="1655" y="2318"/>
                  </a:cubicBezTo>
                  <a:lnTo>
                    <a:pt x="1777" y="2318"/>
                  </a:lnTo>
                  <a:lnTo>
                    <a:pt x="1777" y="2673"/>
                  </a:lnTo>
                  <a:lnTo>
                    <a:pt x="1062" y="2673"/>
                  </a:lnTo>
                  <a:cubicBezTo>
                    <a:pt x="1062" y="3982"/>
                    <a:pt x="1062" y="5275"/>
                    <a:pt x="1061" y="6566"/>
                  </a:cubicBezTo>
                  <a:lnTo>
                    <a:pt x="1409" y="6566"/>
                  </a:lnTo>
                  <a:lnTo>
                    <a:pt x="1409" y="3030"/>
                  </a:lnTo>
                  <a:lnTo>
                    <a:pt x="1551" y="3030"/>
                  </a:lnTo>
                  <a:cubicBezTo>
                    <a:pt x="1748" y="3030"/>
                    <a:pt x="1946" y="3030"/>
                    <a:pt x="2144" y="3030"/>
                  </a:cubicBezTo>
                  <a:cubicBezTo>
                    <a:pt x="2342" y="3030"/>
                    <a:pt x="2540" y="3030"/>
                    <a:pt x="2738" y="3032"/>
                  </a:cubicBezTo>
                  <a:cubicBezTo>
                    <a:pt x="2744" y="3032"/>
                    <a:pt x="2749" y="3032"/>
                    <a:pt x="2755" y="3032"/>
                  </a:cubicBezTo>
                  <a:cubicBezTo>
                    <a:pt x="2844" y="3032"/>
                    <a:pt x="2916" y="3010"/>
                    <a:pt x="2990" y="2953"/>
                  </a:cubicBezTo>
                  <a:cubicBezTo>
                    <a:pt x="3163" y="2818"/>
                    <a:pt x="3341" y="2685"/>
                    <a:pt x="3525" y="2561"/>
                  </a:cubicBezTo>
                  <a:cubicBezTo>
                    <a:pt x="3575" y="2525"/>
                    <a:pt x="3644" y="2499"/>
                    <a:pt x="3708" y="2499"/>
                  </a:cubicBezTo>
                  <a:cubicBezTo>
                    <a:pt x="4083" y="2497"/>
                    <a:pt x="4458" y="2496"/>
                    <a:pt x="4833" y="2496"/>
                  </a:cubicBezTo>
                  <a:cubicBezTo>
                    <a:pt x="5083" y="2496"/>
                    <a:pt x="5333" y="2496"/>
                    <a:pt x="5584" y="2496"/>
                  </a:cubicBezTo>
                  <a:cubicBezTo>
                    <a:pt x="5622" y="2496"/>
                    <a:pt x="5659" y="2501"/>
                    <a:pt x="5706" y="2504"/>
                  </a:cubicBezTo>
                  <a:lnTo>
                    <a:pt x="5706" y="3913"/>
                  </a:lnTo>
                  <a:lnTo>
                    <a:pt x="6051" y="3913"/>
                  </a:lnTo>
                  <a:lnTo>
                    <a:pt x="6051" y="2137"/>
                  </a:lnTo>
                  <a:lnTo>
                    <a:pt x="5353" y="2137"/>
                  </a:lnTo>
                  <a:lnTo>
                    <a:pt x="5353" y="1783"/>
                  </a:lnTo>
                  <a:lnTo>
                    <a:pt x="5478" y="1783"/>
                  </a:lnTo>
                  <a:cubicBezTo>
                    <a:pt x="5660" y="1783"/>
                    <a:pt x="5842" y="1784"/>
                    <a:pt x="6024" y="1784"/>
                  </a:cubicBezTo>
                  <a:cubicBezTo>
                    <a:pt x="6205" y="1784"/>
                    <a:pt x="6387" y="1783"/>
                    <a:pt x="6569" y="1780"/>
                  </a:cubicBezTo>
                  <a:cubicBezTo>
                    <a:pt x="6916" y="1775"/>
                    <a:pt x="7125" y="1557"/>
                    <a:pt x="7127" y="1210"/>
                  </a:cubicBezTo>
                  <a:cubicBezTo>
                    <a:pt x="7130" y="996"/>
                    <a:pt x="7130" y="782"/>
                    <a:pt x="7127" y="569"/>
                  </a:cubicBezTo>
                  <a:cubicBezTo>
                    <a:pt x="7125" y="225"/>
                    <a:pt x="6908" y="5"/>
                    <a:pt x="6564" y="3"/>
                  </a:cubicBezTo>
                  <a:cubicBezTo>
                    <a:pt x="6398" y="2"/>
                    <a:pt x="6232" y="1"/>
                    <a:pt x="6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01"/>
            <p:cNvSpPr/>
            <p:nvPr/>
          </p:nvSpPr>
          <p:spPr>
            <a:xfrm>
              <a:off x="1363498" y="2271294"/>
              <a:ext cx="91483" cy="152490"/>
            </a:xfrm>
            <a:custGeom>
              <a:avLst/>
              <a:gdLst/>
              <a:ahLst/>
              <a:cxnLst/>
              <a:rect l="l" t="t" r="r" b="b"/>
              <a:pathLst>
                <a:path w="3182" h="5304" extrusionOk="0">
                  <a:moveTo>
                    <a:pt x="45" y="1"/>
                  </a:moveTo>
                  <a:lnTo>
                    <a:pt x="45" y="161"/>
                  </a:lnTo>
                  <a:lnTo>
                    <a:pt x="45" y="4305"/>
                  </a:lnTo>
                  <a:cubicBezTo>
                    <a:pt x="45" y="4483"/>
                    <a:pt x="1" y="4681"/>
                    <a:pt x="64" y="4833"/>
                  </a:cubicBezTo>
                  <a:cubicBezTo>
                    <a:pt x="129" y="4986"/>
                    <a:pt x="303" y="5091"/>
                    <a:pt x="423" y="5221"/>
                  </a:cubicBezTo>
                  <a:cubicBezTo>
                    <a:pt x="478" y="5283"/>
                    <a:pt x="536" y="5304"/>
                    <a:pt x="619" y="5304"/>
                  </a:cubicBezTo>
                  <a:cubicBezTo>
                    <a:pt x="1027" y="5302"/>
                    <a:pt x="1434" y="5302"/>
                    <a:pt x="1842" y="5302"/>
                  </a:cubicBezTo>
                  <a:cubicBezTo>
                    <a:pt x="2249" y="5302"/>
                    <a:pt x="2657" y="5302"/>
                    <a:pt x="3064" y="5302"/>
                  </a:cubicBezTo>
                  <a:cubicBezTo>
                    <a:pt x="3103" y="5302"/>
                    <a:pt x="3141" y="5299"/>
                    <a:pt x="3182" y="5296"/>
                  </a:cubicBezTo>
                  <a:lnTo>
                    <a:pt x="3182" y="2654"/>
                  </a:lnTo>
                  <a:lnTo>
                    <a:pt x="2836" y="2654"/>
                  </a:lnTo>
                  <a:lnTo>
                    <a:pt x="2836" y="4946"/>
                  </a:lnTo>
                  <a:cubicBezTo>
                    <a:pt x="2782" y="4946"/>
                    <a:pt x="2744" y="4946"/>
                    <a:pt x="2708" y="4948"/>
                  </a:cubicBezTo>
                  <a:lnTo>
                    <a:pt x="772" y="4948"/>
                  </a:lnTo>
                  <a:cubicBezTo>
                    <a:pt x="603" y="4948"/>
                    <a:pt x="402" y="4750"/>
                    <a:pt x="402" y="4580"/>
                  </a:cubicBezTo>
                  <a:lnTo>
                    <a:pt x="402" y="483"/>
                  </a:lnTo>
                  <a:cubicBezTo>
                    <a:pt x="402" y="440"/>
                    <a:pt x="407" y="399"/>
                    <a:pt x="408" y="360"/>
                  </a:cubicBezTo>
                  <a:lnTo>
                    <a:pt x="2839" y="360"/>
                  </a:lnTo>
                  <a:lnTo>
                    <a:pt x="2839" y="2283"/>
                  </a:lnTo>
                  <a:lnTo>
                    <a:pt x="3182" y="2283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01"/>
            <p:cNvSpPr/>
            <p:nvPr/>
          </p:nvSpPr>
          <p:spPr>
            <a:xfrm>
              <a:off x="1248987" y="2265975"/>
              <a:ext cx="41774" cy="137339"/>
            </a:xfrm>
            <a:custGeom>
              <a:avLst/>
              <a:gdLst/>
              <a:ahLst/>
              <a:cxnLst/>
              <a:rect l="l" t="t" r="r" b="b"/>
              <a:pathLst>
                <a:path w="1453" h="4777" extrusionOk="0">
                  <a:moveTo>
                    <a:pt x="843" y="1"/>
                  </a:moveTo>
                  <a:cubicBezTo>
                    <a:pt x="682" y="1"/>
                    <a:pt x="523" y="2"/>
                    <a:pt x="364" y="8"/>
                  </a:cubicBezTo>
                  <a:cubicBezTo>
                    <a:pt x="162" y="12"/>
                    <a:pt x="2" y="199"/>
                    <a:pt x="2" y="409"/>
                  </a:cubicBezTo>
                  <a:cubicBezTo>
                    <a:pt x="1" y="1727"/>
                    <a:pt x="1" y="3044"/>
                    <a:pt x="2" y="4362"/>
                  </a:cubicBezTo>
                  <a:cubicBezTo>
                    <a:pt x="4" y="4597"/>
                    <a:pt x="181" y="4769"/>
                    <a:pt x="418" y="4775"/>
                  </a:cubicBezTo>
                  <a:cubicBezTo>
                    <a:pt x="463" y="4776"/>
                    <a:pt x="508" y="4776"/>
                    <a:pt x="553" y="4776"/>
                  </a:cubicBezTo>
                  <a:cubicBezTo>
                    <a:pt x="643" y="4776"/>
                    <a:pt x="733" y="4775"/>
                    <a:pt x="823" y="4775"/>
                  </a:cubicBezTo>
                  <a:lnTo>
                    <a:pt x="1448" y="4775"/>
                  </a:lnTo>
                  <a:lnTo>
                    <a:pt x="1448" y="4419"/>
                  </a:lnTo>
                  <a:cubicBezTo>
                    <a:pt x="1260" y="4419"/>
                    <a:pt x="1075" y="4418"/>
                    <a:pt x="891" y="4418"/>
                  </a:cubicBezTo>
                  <a:cubicBezTo>
                    <a:pt x="753" y="4418"/>
                    <a:pt x="616" y="4419"/>
                    <a:pt x="479" y="4421"/>
                  </a:cubicBezTo>
                  <a:cubicBezTo>
                    <a:pt x="477" y="4421"/>
                    <a:pt x="475" y="4421"/>
                    <a:pt x="473" y="4421"/>
                  </a:cubicBezTo>
                  <a:cubicBezTo>
                    <a:pt x="384" y="4421"/>
                    <a:pt x="356" y="4387"/>
                    <a:pt x="356" y="4296"/>
                  </a:cubicBezTo>
                  <a:cubicBezTo>
                    <a:pt x="358" y="3026"/>
                    <a:pt x="358" y="1757"/>
                    <a:pt x="356" y="486"/>
                  </a:cubicBezTo>
                  <a:cubicBezTo>
                    <a:pt x="356" y="391"/>
                    <a:pt x="384" y="356"/>
                    <a:pt x="479" y="356"/>
                  </a:cubicBezTo>
                  <a:cubicBezTo>
                    <a:pt x="481" y="356"/>
                    <a:pt x="483" y="356"/>
                    <a:pt x="485" y="356"/>
                  </a:cubicBezTo>
                  <a:cubicBezTo>
                    <a:pt x="605" y="358"/>
                    <a:pt x="725" y="359"/>
                    <a:pt x="845" y="359"/>
                  </a:cubicBezTo>
                  <a:cubicBezTo>
                    <a:pt x="1006" y="359"/>
                    <a:pt x="1167" y="358"/>
                    <a:pt x="1328" y="358"/>
                  </a:cubicBezTo>
                  <a:lnTo>
                    <a:pt x="1453" y="358"/>
                  </a:lnTo>
                  <a:lnTo>
                    <a:pt x="1453" y="3"/>
                  </a:lnTo>
                  <a:cubicBezTo>
                    <a:pt x="1247" y="3"/>
                    <a:pt x="1044" y="1"/>
                    <a:pt x="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01"/>
            <p:cNvSpPr/>
            <p:nvPr/>
          </p:nvSpPr>
          <p:spPr>
            <a:xfrm>
              <a:off x="1337134" y="2115153"/>
              <a:ext cx="61611" cy="84094"/>
            </a:xfrm>
            <a:custGeom>
              <a:avLst/>
              <a:gdLst/>
              <a:ahLst/>
              <a:cxnLst/>
              <a:rect l="l" t="t" r="r" b="b"/>
              <a:pathLst>
                <a:path w="2143" h="2925" extrusionOk="0">
                  <a:moveTo>
                    <a:pt x="569" y="0"/>
                  </a:moveTo>
                  <a:cubicBezTo>
                    <a:pt x="229" y="2"/>
                    <a:pt x="7" y="227"/>
                    <a:pt x="2" y="568"/>
                  </a:cubicBezTo>
                  <a:cubicBezTo>
                    <a:pt x="1" y="780"/>
                    <a:pt x="1" y="996"/>
                    <a:pt x="2" y="1209"/>
                  </a:cubicBezTo>
                  <a:cubicBezTo>
                    <a:pt x="5" y="1558"/>
                    <a:pt x="227" y="1780"/>
                    <a:pt x="574" y="1782"/>
                  </a:cubicBezTo>
                  <a:lnTo>
                    <a:pt x="1790" y="1782"/>
                  </a:lnTo>
                  <a:lnTo>
                    <a:pt x="1790" y="2925"/>
                  </a:lnTo>
                  <a:lnTo>
                    <a:pt x="2126" y="2925"/>
                  </a:lnTo>
                  <a:cubicBezTo>
                    <a:pt x="2132" y="2910"/>
                    <a:pt x="2137" y="2904"/>
                    <a:pt x="2137" y="2896"/>
                  </a:cubicBezTo>
                  <a:cubicBezTo>
                    <a:pt x="2137" y="2094"/>
                    <a:pt x="2143" y="1290"/>
                    <a:pt x="2135" y="488"/>
                  </a:cubicBezTo>
                  <a:cubicBezTo>
                    <a:pt x="2134" y="234"/>
                    <a:pt x="1909" y="22"/>
                    <a:pt x="1651" y="5"/>
                  </a:cubicBezTo>
                  <a:cubicBezTo>
                    <a:pt x="1593" y="2"/>
                    <a:pt x="1536" y="1"/>
                    <a:pt x="1478" y="1"/>
                  </a:cubicBezTo>
                  <a:cubicBezTo>
                    <a:pt x="1408" y="1"/>
                    <a:pt x="1337" y="2"/>
                    <a:pt x="1263" y="2"/>
                  </a:cubicBezTo>
                  <a:lnTo>
                    <a:pt x="1262" y="355"/>
                  </a:lnTo>
                  <a:cubicBezTo>
                    <a:pt x="1336" y="355"/>
                    <a:pt x="1407" y="354"/>
                    <a:pt x="1476" y="354"/>
                  </a:cubicBezTo>
                  <a:cubicBezTo>
                    <a:pt x="1511" y="354"/>
                    <a:pt x="1545" y="354"/>
                    <a:pt x="1579" y="355"/>
                  </a:cubicBezTo>
                  <a:cubicBezTo>
                    <a:pt x="1717" y="356"/>
                    <a:pt x="1781" y="420"/>
                    <a:pt x="1782" y="558"/>
                  </a:cubicBezTo>
                  <a:cubicBezTo>
                    <a:pt x="1785" y="797"/>
                    <a:pt x="1782" y="1034"/>
                    <a:pt x="1782" y="1272"/>
                  </a:cubicBezTo>
                  <a:lnTo>
                    <a:pt x="1782" y="1424"/>
                  </a:lnTo>
                  <a:cubicBezTo>
                    <a:pt x="1502" y="1424"/>
                    <a:pt x="1228" y="1425"/>
                    <a:pt x="958" y="1425"/>
                  </a:cubicBezTo>
                  <a:cubicBezTo>
                    <a:pt x="822" y="1425"/>
                    <a:pt x="688" y="1425"/>
                    <a:pt x="553" y="1424"/>
                  </a:cubicBezTo>
                  <a:cubicBezTo>
                    <a:pt x="428" y="1424"/>
                    <a:pt x="361" y="1355"/>
                    <a:pt x="360" y="1221"/>
                  </a:cubicBezTo>
                  <a:cubicBezTo>
                    <a:pt x="357" y="1003"/>
                    <a:pt x="357" y="785"/>
                    <a:pt x="360" y="568"/>
                  </a:cubicBezTo>
                  <a:cubicBezTo>
                    <a:pt x="361" y="423"/>
                    <a:pt x="428" y="359"/>
                    <a:pt x="572" y="356"/>
                  </a:cubicBezTo>
                  <a:cubicBezTo>
                    <a:pt x="608" y="356"/>
                    <a:pt x="643" y="356"/>
                    <a:pt x="678" y="356"/>
                  </a:cubicBezTo>
                  <a:cubicBezTo>
                    <a:pt x="748" y="356"/>
                    <a:pt x="818" y="356"/>
                    <a:pt x="891" y="356"/>
                  </a:cubicBezTo>
                  <a:lnTo>
                    <a:pt x="8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01"/>
            <p:cNvSpPr/>
            <p:nvPr/>
          </p:nvSpPr>
          <p:spPr>
            <a:xfrm>
              <a:off x="1228488" y="2245534"/>
              <a:ext cx="62244" cy="91454"/>
            </a:xfrm>
            <a:custGeom>
              <a:avLst/>
              <a:gdLst/>
              <a:ahLst/>
              <a:cxnLst/>
              <a:rect l="l" t="t" r="r" b="b"/>
              <a:pathLst>
                <a:path w="2165" h="3181" extrusionOk="0">
                  <a:moveTo>
                    <a:pt x="2059" y="1"/>
                  </a:moveTo>
                  <a:cubicBezTo>
                    <a:pt x="2053" y="1"/>
                    <a:pt x="2048" y="1"/>
                    <a:pt x="2042" y="1"/>
                  </a:cubicBezTo>
                  <a:lnTo>
                    <a:pt x="1189" y="1"/>
                  </a:lnTo>
                  <a:cubicBezTo>
                    <a:pt x="481" y="4"/>
                    <a:pt x="2" y="480"/>
                    <a:pt x="0" y="1183"/>
                  </a:cubicBezTo>
                  <a:lnTo>
                    <a:pt x="0" y="3060"/>
                  </a:lnTo>
                  <a:lnTo>
                    <a:pt x="0" y="3180"/>
                  </a:lnTo>
                  <a:lnTo>
                    <a:pt x="356" y="3180"/>
                  </a:lnTo>
                  <a:lnTo>
                    <a:pt x="356" y="3045"/>
                  </a:lnTo>
                  <a:cubicBezTo>
                    <a:pt x="356" y="2404"/>
                    <a:pt x="355" y="1762"/>
                    <a:pt x="359" y="1121"/>
                  </a:cubicBezTo>
                  <a:cubicBezTo>
                    <a:pt x="362" y="695"/>
                    <a:pt x="695" y="364"/>
                    <a:pt x="1122" y="358"/>
                  </a:cubicBezTo>
                  <a:cubicBezTo>
                    <a:pt x="1305" y="356"/>
                    <a:pt x="1488" y="355"/>
                    <a:pt x="1671" y="355"/>
                  </a:cubicBezTo>
                  <a:cubicBezTo>
                    <a:pt x="1793" y="355"/>
                    <a:pt x="1914" y="355"/>
                    <a:pt x="2036" y="355"/>
                  </a:cubicBezTo>
                  <a:lnTo>
                    <a:pt x="2164" y="355"/>
                  </a:lnTo>
                  <a:lnTo>
                    <a:pt x="2164" y="5"/>
                  </a:lnTo>
                  <a:cubicBezTo>
                    <a:pt x="2126" y="4"/>
                    <a:pt x="2092" y="1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01"/>
            <p:cNvSpPr/>
            <p:nvPr/>
          </p:nvSpPr>
          <p:spPr>
            <a:xfrm>
              <a:off x="1228402" y="2347482"/>
              <a:ext cx="62330" cy="76245"/>
            </a:xfrm>
            <a:custGeom>
              <a:avLst/>
              <a:gdLst/>
              <a:ahLst/>
              <a:cxnLst/>
              <a:rect l="l" t="t" r="r" b="b"/>
              <a:pathLst>
                <a:path w="2168" h="2652" extrusionOk="0">
                  <a:moveTo>
                    <a:pt x="11" y="1"/>
                  </a:moveTo>
                  <a:cubicBezTo>
                    <a:pt x="8" y="32"/>
                    <a:pt x="3" y="55"/>
                    <a:pt x="3" y="76"/>
                  </a:cubicBezTo>
                  <a:cubicBezTo>
                    <a:pt x="3" y="566"/>
                    <a:pt x="0" y="1057"/>
                    <a:pt x="5" y="1547"/>
                  </a:cubicBezTo>
                  <a:cubicBezTo>
                    <a:pt x="12" y="2085"/>
                    <a:pt x="403" y="2557"/>
                    <a:pt x="938" y="2625"/>
                  </a:cubicBezTo>
                  <a:cubicBezTo>
                    <a:pt x="1115" y="2647"/>
                    <a:pt x="1295" y="2652"/>
                    <a:pt x="1474" y="2652"/>
                  </a:cubicBezTo>
                  <a:cubicBezTo>
                    <a:pt x="1593" y="2652"/>
                    <a:pt x="1711" y="2650"/>
                    <a:pt x="1829" y="2650"/>
                  </a:cubicBezTo>
                  <a:cubicBezTo>
                    <a:pt x="1875" y="2650"/>
                    <a:pt x="1922" y="2650"/>
                    <a:pt x="1968" y="2651"/>
                  </a:cubicBezTo>
                  <a:cubicBezTo>
                    <a:pt x="1990" y="2651"/>
                    <a:pt x="2012" y="2652"/>
                    <a:pt x="2034" y="2652"/>
                  </a:cubicBezTo>
                  <a:cubicBezTo>
                    <a:pt x="2078" y="2652"/>
                    <a:pt x="2122" y="2651"/>
                    <a:pt x="2167" y="2651"/>
                  </a:cubicBezTo>
                  <a:lnTo>
                    <a:pt x="2167" y="2295"/>
                  </a:lnTo>
                  <a:lnTo>
                    <a:pt x="2047" y="2295"/>
                  </a:lnTo>
                  <a:cubicBezTo>
                    <a:pt x="1851" y="2295"/>
                    <a:pt x="1655" y="2296"/>
                    <a:pt x="1461" y="2296"/>
                  </a:cubicBezTo>
                  <a:cubicBezTo>
                    <a:pt x="1363" y="2296"/>
                    <a:pt x="1266" y="2295"/>
                    <a:pt x="1169" y="2295"/>
                  </a:cubicBezTo>
                  <a:cubicBezTo>
                    <a:pt x="689" y="2293"/>
                    <a:pt x="362" y="1966"/>
                    <a:pt x="359" y="1491"/>
                  </a:cubicBezTo>
                  <a:cubicBezTo>
                    <a:pt x="358" y="1037"/>
                    <a:pt x="359" y="583"/>
                    <a:pt x="359" y="129"/>
                  </a:cubicBez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01"/>
            <p:cNvSpPr/>
            <p:nvPr/>
          </p:nvSpPr>
          <p:spPr>
            <a:xfrm>
              <a:off x="1424649" y="2313269"/>
              <a:ext cx="9833" cy="30303"/>
            </a:xfrm>
            <a:custGeom>
              <a:avLst/>
              <a:gdLst/>
              <a:ahLst/>
              <a:cxnLst/>
              <a:rect l="l" t="t" r="r" b="b"/>
              <a:pathLst>
                <a:path w="342" h="1054" extrusionOk="0">
                  <a:moveTo>
                    <a:pt x="1" y="1"/>
                  </a:moveTo>
                  <a:lnTo>
                    <a:pt x="1" y="1054"/>
                  </a:lnTo>
                  <a:lnTo>
                    <a:pt x="341" y="1054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01"/>
            <p:cNvSpPr/>
            <p:nvPr/>
          </p:nvSpPr>
          <p:spPr>
            <a:xfrm>
              <a:off x="1368184" y="2135881"/>
              <a:ext cx="9804" cy="9833"/>
            </a:xfrm>
            <a:custGeom>
              <a:avLst/>
              <a:gdLst/>
              <a:ahLst/>
              <a:cxnLst/>
              <a:rect l="l" t="t" r="r" b="b"/>
              <a:pathLst>
                <a:path w="341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0" y="341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01"/>
            <p:cNvSpPr/>
            <p:nvPr/>
          </p:nvSpPr>
          <p:spPr>
            <a:xfrm>
              <a:off x="1414558" y="2230268"/>
              <a:ext cx="9775" cy="9890"/>
            </a:xfrm>
            <a:custGeom>
              <a:avLst/>
              <a:gdLst/>
              <a:ahLst/>
              <a:cxnLst/>
              <a:rect l="l" t="t" r="r" b="b"/>
              <a:pathLst>
                <a:path w="340" h="344" extrusionOk="0">
                  <a:moveTo>
                    <a:pt x="0" y="1"/>
                  </a:moveTo>
                  <a:lnTo>
                    <a:pt x="0" y="343"/>
                  </a:lnTo>
                  <a:lnTo>
                    <a:pt x="340" y="343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01"/>
            <p:cNvSpPr/>
            <p:nvPr/>
          </p:nvSpPr>
          <p:spPr>
            <a:xfrm>
              <a:off x="1414501" y="2250824"/>
              <a:ext cx="9976" cy="9746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" y="1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01"/>
            <p:cNvSpPr/>
            <p:nvPr/>
          </p:nvSpPr>
          <p:spPr>
            <a:xfrm>
              <a:off x="1424707" y="2292857"/>
              <a:ext cx="9948" cy="9660"/>
            </a:xfrm>
            <a:custGeom>
              <a:avLst/>
              <a:gdLst/>
              <a:ahLst/>
              <a:cxnLst/>
              <a:rect l="l" t="t" r="r" b="b"/>
              <a:pathLst>
                <a:path w="346" h="336" extrusionOk="0">
                  <a:moveTo>
                    <a:pt x="0" y="0"/>
                  </a:moveTo>
                  <a:lnTo>
                    <a:pt x="0" y="335"/>
                  </a:lnTo>
                  <a:lnTo>
                    <a:pt x="345" y="33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01"/>
            <p:cNvSpPr/>
            <p:nvPr/>
          </p:nvSpPr>
          <p:spPr>
            <a:xfrm>
              <a:off x="1321753" y="2413750"/>
              <a:ext cx="9919" cy="9861"/>
            </a:xfrm>
            <a:custGeom>
              <a:avLst/>
              <a:gdLst/>
              <a:ahLst/>
              <a:cxnLst/>
              <a:rect l="l" t="t" r="r" b="b"/>
              <a:pathLst>
                <a:path w="345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44" y="34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01"/>
            <p:cNvSpPr/>
            <p:nvPr/>
          </p:nvSpPr>
          <p:spPr>
            <a:xfrm>
              <a:off x="1357748" y="2434134"/>
              <a:ext cx="9861" cy="9947"/>
            </a:xfrm>
            <a:custGeom>
              <a:avLst/>
              <a:gdLst/>
              <a:ahLst/>
              <a:cxnLst/>
              <a:rect l="l" t="t" r="r" b="b"/>
              <a:pathLst>
                <a:path w="343" h="346" extrusionOk="0">
                  <a:moveTo>
                    <a:pt x="0" y="0"/>
                  </a:moveTo>
                  <a:lnTo>
                    <a:pt x="0" y="346"/>
                  </a:lnTo>
                  <a:lnTo>
                    <a:pt x="343" y="346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01"/>
            <p:cNvSpPr/>
            <p:nvPr/>
          </p:nvSpPr>
          <p:spPr>
            <a:xfrm>
              <a:off x="1378304" y="2434163"/>
              <a:ext cx="9919" cy="9976"/>
            </a:xfrm>
            <a:custGeom>
              <a:avLst/>
              <a:gdLst/>
              <a:ahLst/>
              <a:cxnLst/>
              <a:rect l="l" t="t" r="r" b="b"/>
              <a:pathLst>
                <a:path w="345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44" y="346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01"/>
            <p:cNvSpPr/>
            <p:nvPr/>
          </p:nvSpPr>
          <p:spPr>
            <a:xfrm>
              <a:off x="1301714" y="2184325"/>
              <a:ext cx="9948" cy="9775"/>
            </a:xfrm>
            <a:custGeom>
              <a:avLst/>
              <a:gdLst/>
              <a:ahLst/>
              <a:cxnLst/>
              <a:rect l="l" t="t" r="r" b="b"/>
              <a:pathLst>
                <a:path w="346" h="340" extrusionOk="0">
                  <a:moveTo>
                    <a:pt x="1" y="0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01"/>
            <p:cNvSpPr/>
            <p:nvPr/>
          </p:nvSpPr>
          <p:spPr>
            <a:xfrm>
              <a:off x="1445263" y="2168829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2" y="342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1" name="Google Shape;1941;p101"/>
          <p:cNvGrpSpPr/>
          <p:nvPr/>
        </p:nvGrpSpPr>
        <p:grpSpPr>
          <a:xfrm>
            <a:off x="5212124" y="2810918"/>
            <a:ext cx="349657" cy="171063"/>
            <a:chOff x="6900106" y="2918889"/>
            <a:chExt cx="349657" cy="171063"/>
          </a:xfrm>
        </p:grpSpPr>
        <p:sp>
          <p:nvSpPr>
            <p:cNvPr id="1942" name="Google Shape;1942;p101"/>
            <p:cNvSpPr/>
            <p:nvPr/>
          </p:nvSpPr>
          <p:spPr>
            <a:xfrm>
              <a:off x="6900106" y="2919349"/>
              <a:ext cx="349657" cy="170603"/>
            </a:xfrm>
            <a:custGeom>
              <a:avLst/>
              <a:gdLst/>
              <a:ahLst/>
              <a:cxnLst/>
              <a:rect l="l" t="t" r="r" b="b"/>
              <a:pathLst>
                <a:path w="12162" h="5934" extrusionOk="0">
                  <a:moveTo>
                    <a:pt x="6087" y="2424"/>
                  </a:moveTo>
                  <a:cubicBezTo>
                    <a:pt x="6109" y="2424"/>
                    <a:pt x="6129" y="2427"/>
                    <a:pt x="6145" y="2435"/>
                  </a:cubicBezTo>
                  <a:cubicBezTo>
                    <a:pt x="6350" y="2545"/>
                    <a:pt x="6552" y="2662"/>
                    <a:pt x="6750" y="2784"/>
                  </a:cubicBezTo>
                  <a:cubicBezTo>
                    <a:pt x="6788" y="2806"/>
                    <a:pt x="6819" y="2867"/>
                    <a:pt x="6824" y="2912"/>
                  </a:cubicBezTo>
                  <a:cubicBezTo>
                    <a:pt x="6834" y="3025"/>
                    <a:pt x="6827" y="3141"/>
                    <a:pt x="6827" y="3256"/>
                  </a:cubicBezTo>
                  <a:lnTo>
                    <a:pt x="6818" y="3256"/>
                  </a:lnTo>
                  <a:cubicBezTo>
                    <a:pt x="6818" y="3398"/>
                    <a:pt x="6865" y="3565"/>
                    <a:pt x="6804" y="3677"/>
                  </a:cubicBezTo>
                  <a:cubicBezTo>
                    <a:pt x="6744" y="3784"/>
                    <a:pt x="6576" y="3835"/>
                    <a:pt x="6454" y="3904"/>
                  </a:cubicBezTo>
                  <a:cubicBezTo>
                    <a:pt x="6329" y="3977"/>
                    <a:pt x="6199" y="4096"/>
                    <a:pt x="6071" y="4096"/>
                  </a:cubicBezTo>
                  <a:cubicBezTo>
                    <a:pt x="5947" y="4096"/>
                    <a:pt x="5822" y="3974"/>
                    <a:pt x="5700" y="3901"/>
                  </a:cubicBezTo>
                  <a:cubicBezTo>
                    <a:pt x="5579" y="3832"/>
                    <a:pt x="5415" y="3787"/>
                    <a:pt x="5356" y="3684"/>
                  </a:cubicBezTo>
                  <a:cubicBezTo>
                    <a:pt x="5296" y="3574"/>
                    <a:pt x="5334" y="3407"/>
                    <a:pt x="5334" y="3265"/>
                  </a:cubicBezTo>
                  <a:cubicBezTo>
                    <a:pt x="5334" y="3119"/>
                    <a:pt x="5294" y="2947"/>
                    <a:pt x="5358" y="2835"/>
                  </a:cubicBezTo>
                  <a:cubicBezTo>
                    <a:pt x="5418" y="2728"/>
                    <a:pt x="5588" y="2681"/>
                    <a:pt x="5711" y="2609"/>
                  </a:cubicBezTo>
                  <a:cubicBezTo>
                    <a:pt x="5810" y="2550"/>
                    <a:pt x="5907" y="2488"/>
                    <a:pt x="6011" y="2440"/>
                  </a:cubicBezTo>
                  <a:cubicBezTo>
                    <a:pt x="6032" y="2430"/>
                    <a:pt x="6060" y="2424"/>
                    <a:pt x="6087" y="2424"/>
                  </a:cubicBezTo>
                  <a:close/>
                  <a:moveTo>
                    <a:pt x="7185" y="1"/>
                  </a:moveTo>
                  <a:cubicBezTo>
                    <a:pt x="7004" y="1"/>
                    <a:pt x="6824" y="1"/>
                    <a:pt x="6643" y="1"/>
                  </a:cubicBezTo>
                  <a:lnTo>
                    <a:pt x="6267" y="1"/>
                  </a:lnTo>
                  <a:lnTo>
                    <a:pt x="6267" y="358"/>
                  </a:lnTo>
                  <a:lnTo>
                    <a:pt x="8122" y="358"/>
                  </a:lnTo>
                  <a:cubicBezTo>
                    <a:pt x="8275" y="358"/>
                    <a:pt x="8478" y="562"/>
                    <a:pt x="8478" y="714"/>
                  </a:cubicBezTo>
                  <a:lnTo>
                    <a:pt x="8478" y="2625"/>
                  </a:lnTo>
                  <a:lnTo>
                    <a:pt x="8478" y="2746"/>
                  </a:lnTo>
                  <a:cubicBezTo>
                    <a:pt x="8042" y="2805"/>
                    <a:pt x="7619" y="2864"/>
                    <a:pt x="7183" y="2924"/>
                  </a:cubicBezTo>
                  <a:cubicBezTo>
                    <a:pt x="7183" y="2859"/>
                    <a:pt x="7178" y="2814"/>
                    <a:pt x="7186" y="2773"/>
                  </a:cubicBezTo>
                  <a:cubicBezTo>
                    <a:pt x="7204" y="2660"/>
                    <a:pt x="7159" y="2595"/>
                    <a:pt x="7058" y="2541"/>
                  </a:cubicBezTo>
                  <a:cubicBezTo>
                    <a:pt x="6759" y="2380"/>
                    <a:pt x="6465" y="2206"/>
                    <a:pt x="6172" y="2033"/>
                  </a:cubicBezTo>
                  <a:cubicBezTo>
                    <a:pt x="6141" y="2013"/>
                    <a:pt x="6113" y="2003"/>
                    <a:pt x="6085" y="2003"/>
                  </a:cubicBezTo>
                  <a:cubicBezTo>
                    <a:pt x="6055" y="2003"/>
                    <a:pt x="6025" y="2014"/>
                    <a:pt x="5991" y="2034"/>
                  </a:cubicBezTo>
                  <a:cubicBezTo>
                    <a:pt x="5733" y="2188"/>
                    <a:pt x="5477" y="2349"/>
                    <a:pt x="5210" y="2482"/>
                  </a:cubicBezTo>
                  <a:cubicBezTo>
                    <a:pt x="5039" y="2568"/>
                    <a:pt x="4935" y="2668"/>
                    <a:pt x="4978" y="2870"/>
                  </a:cubicBezTo>
                  <a:cubicBezTo>
                    <a:pt x="4979" y="2882"/>
                    <a:pt x="4970" y="2897"/>
                    <a:pt x="4964" y="2923"/>
                  </a:cubicBezTo>
                  <a:cubicBezTo>
                    <a:pt x="4539" y="2864"/>
                    <a:pt x="4118" y="2805"/>
                    <a:pt x="3682" y="2745"/>
                  </a:cubicBezTo>
                  <a:lnTo>
                    <a:pt x="3682" y="1906"/>
                  </a:lnTo>
                  <a:lnTo>
                    <a:pt x="3328" y="1906"/>
                  </a:lnTo>
                  <a:lnTo>
                    <a:pt x="3328" y="2316"/>
                  </a:lnTo>
                  <a:lnTo>
                    <a:pt x="3328" y="2716"/>
                  </a:lnTo>
                  <a:cubicBezTo>
                    <a:pt x="2774" y="2843"/>
                    <a:pt x="2555" y="3380"/>
                    <a:pt x="2628" y="3784"/>
                  </a:cubicBezTo>
                  <a:lnTo>
                    <a:pt x="2972" y="3784"/>
                  </a:lnTo>
                  <a:cubicBezTo>
                    <a:pt x="2972" y="3714"/>
                    <a:pt x="2967" y="3650"/>
                    <a:pt x="2972" y="3588"/>
                  </a:cubicBezTo>
                  <a:cubicBezTo>
                    <a:pt x="2987" y="3280"/>
                    <a:pt x="3195" y="3080"/>
                    <a:pt x="3482" y="3080"/>
                  </a:cubicBezTo>
                  <a:cubicBezTo>
                    <a:pt x="3510" y="3080"/>
                    <a:pt x="3537" y="3082"/>
                    <a:pt x="3566" y="3085"/>
                  </a:cubicBezTo>
                  <a:cubicBezTo>
                    <a:pt x="3806" y="3119"/>
                    <a:pt x="4042" y="3150"/>
                    <a:pt x="4282" y="3183"/>
                  </a:cubicBezTo>
                  <a:cubicBezTo>
                    <a:pt x="4510" y="3218"/>
                    <a:pt x="4739" y="3251"/>
                    <a:pt x="4978" y="3286"/>
                  </a:cubicBezTo>
                  <a:cubicBezTo>
                    <a:pt x="4978" y="3467"/>
                    <a:pt x="4972" y="3636"/>
                    <a:pt x="4982" y="3806"/>
                  </a:cubicBezTo>
                  <a:cubicBezTo>
                    <a:pt x="4984" y="3852"/>
                    <a:pt x="5017" y="3907"/>
                    <a:pt x="5055" y="3935"/>
                  </a:cubicBezTo>
                  <a:cubicBezTo>
                    <a:pt x="5157" y="4004"/>
                    <a:pt x="5267" y="4061"/>
                    <a:pt x="5376" y="4123"/>
                  </a:cubicBezTo>
                  <a:cubicBezTo>
                    <a:pt x="5374" y="4131"/>
                    <a:pt x="5370" y="4140"/>
                    <a:pt x="5368" y="4149"/>
                  </a:cubicBezTo>
                  <a:lnTo>
                    <a:pt x="5" y="4149"/>
                  </a:lnTo>
                  <a:cubicBezTo>
                    <a:pt x="5" y="4464"/>
                    <a:pt x="0" y="4764"/>
                    <a:pt x="6" y="5064"/>
                  </a:cubicBezTo>
                  <a:cubicBezTo>
                    <a:pt x="6" y="5099"/>
                    <a:pt x="36" y="5143"/>
                    <a:pt x="65" y="5171"/>
                  </a:cubicBezTo>
                  <a:cubicBezTo>
                    <a:pt x="287" y="5396"/>
                    <a:pt x="513" y="5618"/>
                    <a:pt x="733" y="5844"/>
                  </a:cubicBezTo>
                  <a:cubicBezTo>
                    <a:pt x="792" y="5904"/>
                    <a:pt x="852" y="5932"/>
                    <a:pt x="940" y="5932"/>
                  </a:cubicBezTo>
                  <a:cubicBezTo>
                    <a:pt x="2548" y="5929"/>
                    <a:pt x="4154" y="5929"/>
                    <a:pt x="5760" y="5929"/>
                  </a:cubicBezTo>
                  <a:lnTo>
                    <a:pt x="5896" y="5929"/>
                  </a:lnTo>
                  <a:lnTo>
                    <a:pt x="5896" y="5573"/>
                  </a:lnTo>
                  <a:lnTo>
                    <a:pt x="5747" y="5573"/>
                  </a:lnTo>
                  <a:cubicBezTo>
                    <a:pt x="4192" y="5573"/>
                    <a:pt x="2637" y="5573"/>
                    <a:pt x="1080" y="5570"/>
                  </a:cubicBezTo>
                  <a:cubicBezTo>
                    <a:pt x="1018" y="5570"/>
                    <a:pt x="943" y="5536"/>
                    <a:pt x="898" y="5496"/>
                  </a:cubicBezTo>
                  <a:cubicBezTo>
                    <a:pt x="736" y="5346"/>
                    <a:pt x="581" y="5186"/>
                    <a:pt x="427" y="5028"/>
                  </a:cubicBezTo>
                  <a:cubicBezTo>
                    <a:pt x="400" y="5001"/>
                    <a:pt x="367" y="4966"/>
                    <a:pt x="364" y="4933"/>
                  </a:cubicBezTo>
                  <a:cubicBezTo>
                    <a:pt x="356" y="4794"/>
                    <a:pt x="361" y="4653"/>
                    <a:pt x="361" y="4511"/>
                  </a:cubicBezTo>
                  <a:lnTo>
                    <a:pt x="11804" y="4511"/>
                  </a:lnTo>
                  <a:cubicBezTo>
                    <a:pt x="11804" y="4631"/>
                    <a:pt x="11815" y="4745"/>
                    <a:pt x="11801" y="4858"/>
                  </a:cubicBezTo>
                  <a:cubicBezTo>
                    <a:pt x="11794" y="4923"/>
                    <a:pt x="11766" y="4993"/>
                    <a:pt x="11724" y="5042"/>
                  </a:cubicBezTo>
                  <a:cubicBezTo>
                    <a:pt x="11582" y="5196"/>
                    <a:pt x="11426" y="5337"/>
                    <a:pt x="11282" y="5490"/>
                  </a:cubicBezTo>
                  <a:cubicBezTo>
                    <a:pt x="11222" y="5551"/>
                    <a:pt x="11162" y="5577"/>
                    <a:pt x="11076" y="5577"/>
                  </a:cubicBezTo>
                  <a:cubicBezTo>
                    <a:pt x="9519" y="5574"/>
                    <a:pt x="7964" y="5574"/>
                    <a:pt x="6409" y="5574"/>
                  </a:cubicBezTo>
                  <a:lnTo>
                    <a:pt x="6269" y="5574"/>
                  </a:lnTo>
                  <a:lnTo>
                    <a:pt x="6269" y="5932"/>
                  </a:lnTo>
                  <a:lnTo>
                    <a:pt x="6409" y="5932"/>
                  </a:lnTo>
                  <a:cubicBezTo>
                    <a:pt x="8011" y="5932"/>
                    <a:pt x="9614" y="5932"/>
                    <a:pt x="11216" y="5933"/>
                  </a:cubicBezTo>
                  <a:cubicBezTo>
                    <a:pt x="11309" y="5933"/>
                    <a:pt x="11371" y="5904"/>
                    <a:pt x="11433" y="5841"/>
                  </a:cubicBezTo>
                  <a:cubicBezTo>
                    <a:pt x="11673" y="5600"/>
                    <a:pt x="11916" y="5363"/>
                    <a:pt x="12159" y="5126"/>
                  </a:cubicBezTo>
                  <a:cubicBezTo>
                    <a:pt x="12159" y="4802"/>
                    <a:pt x="12159" y="4476"/>
                    <a:pt x="12162" y="4159"/>
                  </a:cubicBezTo>
                  <a:cubicBezTo>
                    <a:pt x="12110" y="4156"/>
                    <a:pt x="12058" y="4155"/>
                    <a:pt x="12006" y="4155"/>
                  </a:cubicBezTo>
                  <a:lnTo>
                    <a:pt x="6794" y="4155"/>
                  </a:lnTo>
                  <a:cubicBezTo>
                    <a:pt x="6880" y="4076"/>
                    <a:pt x="6964" y="4016"/>
                    <a:pt x="7058" y="3975"/>
                  </a:cubicBezTo>
                  <a:cubicBezTo>
                    <a:pt x="7166" y="3929"/>
                    <a:pt x="7198" y="3858"/>
                    <a:pt x="7189" y="3745"/>
                  </a:cubicBezTo>
                  <a:cubicBezTo>
                    <a:pt x="7178" y="3625"/>
                    <a:pt x="7189" y="3506"/>
                    <a:pt x="7186" y="3387"/>
                  </a:cubicBezTo>
                  <a:cubicBezTo>
                    <a:pt x="7183" y="3318"/>
                    <a:pt x="7196" y="3285"/>
                    <a:pt x="7279" y="3272"/>
                  </a:cubicBezTo>
                  <a:cubicBezTo>
                    <a:pt x="7718" y="3218"/>
                    <a:pt x="8156" y="3152"/>
                    <a:pt x="8596" y="3091"/>
                  </a:cubicBezTo>
                  <a:cubicBezTo>
                    <a:pt x="8627" y="3087"/>
                    <a:pt x="8657" y="3085"/>
                    <a:pt x="8686" y="3085"/>
                  </a:cubicBezTo>
                  <a:cubicBezTo>
                    <a:pt x="8975" y="3085"/>
                    <a:pt x="9181" y="3289"/>
                    <a:pt x="9193" y="3598"/>
                  </a:cubicBezTo>
                  <a:cubicBezTo>
                    <a:pt x="9195" y="3662"/>
                    <a:pt x="9193" y="3723"/>
                    <a:pt x="9193" y="3787"/>
                  </a:cubicBezTo>
                  <a:lnTo>
                    <a:pt x="9542" y="3787"/>
                  </a:lnTo>
                  <a:cubicBezTo>
                    <a:pt x="9591" y="3251"/>
                    <a:pt x="9373" y="2918"/>
                    <a:pt x="8837" y="2713"/>
                  </a:cubicBezTo>
                  <a:lnTo>
                    <a:pt x="8837" y="1007"/>
                  </a:lnTo>
                  <a:cubicBezTo>
                    <a:pt x="8837" y="826"/>
                    <a:pt x="8883" y="622"/>
                    <a:pt x="8816" y="467"/>
                  </a:cubicBezTo>
                  <a:cubicBezTo>
                    <a:pt x="8750" y="313"/>
                    <a:pt x="8576" y="200"/>
                    <a:pt x="8442" y="76"/>
                  </a:cubicBezTo>
                  <a:cubicBezTo>
                    <a:pt x="8400" y="36"/>
                    <a:pt x="8328" y="6"/>
                    <a:pt x="8269" y="6"/>
                  </a:cubicBezTo>
                  <a:cubicBezTo>
                    <a:pt x="7907" y="2"/>
                    <a:pt x="7546" y="1"/>
                    <a:pt x="7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01"/>
            <p:cNvSpPr/>
            <p:nvPr/>
          </p:nvSpPr>
          <p:spPr>
            <a:xfrm>
              <a:off x="6995729" y="2918889"/>
              <a:ext cx="73773" cy="44591"/>
            </a:xfrm>
            <a:custGeom>
              <a:avLst/>
              <a:gdLst/>
              <a:ahLst/>
              <a:cxnLst/>
              <a:rect l="l" t="t" r="r" b="b"/>
              <a:pathLst>
                <a:path w="2566" h="1551" extrusionOk="0">
                  <a:moveTo>
                    <a:pt x="686" y="0"/>
                  </a:moveTo>
                  <a:cubicBezTo>
                    <a:pt x="608" y="0"/>
                    <a:pt x="535" y="9"/>
                    <a:pt x="469" y="37"/>
                  </a:cubicBezTo>
                  <a:cubicBezTo>
                    <a:pt x="308" y="106"/>
                    <a:pt x="195" y="287"/>
                    <a:pt x="59" y="421"/>
                  </a:cubicBezTo>
                  <a:cubicBezTo>
                    <a:pt x="47" y="432"/>
                    <a:pt x="35" y="442"/>
                    <a:pt x="27" y="454"/>
                  </a:cubicBezTo>
                  <a:cubicBezTo>
                    <a:pt x="15" y="474"/>
                    <a:pt x="2" y="497"/>
                    <a:pt x="2" y="518"/>
                  </a:cubicBezTo>
                  <a:cubicBezTo>
                    <a:pt x="0" y="859"/>
                    <a:pt x="0" y="1201"/>
                    <a:pt x="0" y="1551"/>
                  </a:cubicBezTo>
                  <a:lnTo>
                    <a:pt x="356" y="1551"/>
                  </a:lnTo>
                  <a:cubicBezTo>
                    <a:pt x="356" y="1269"/>
                    <a:pt x="356" y="997"/>
                    <a:pt x="355" y="729"/>
                  </a:cubicBezTo>
                  <a:cubicBezTo>
                    <a:pt x="355" y="580"/>
                    <a:pt x="563" y="373"/>
                    <a:pt x="713" y="373"/>
                  </a:cubicBezTo>
                  <a:lnTo>
                    <a:pt x="2566" y="373"/>
                  </a:lnTo>
                  <a:lnTo>
                    <a:pt x="2566" y="17"/>
                  </a:lnTo>
                  <a:lnTo>
                    <a:pt x="1020" y="17"/>
                  </a:lnTo>
                  <a:cubicBezTo>
                    <a:pt x="912" y="17"/>
                    <a:pt x="795" y="0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01"/>
            <p:cNvSpPr/>
            <p:nvPr/>
          </p:nvSpPr>
          <p:spPr>
            <a:xfrm>
              <a:off x="7188383" y="3059304"/>
              <a:ext cx="30389" cy="9775"/>
            </a:xfrm>
            <a:custGeom>
              <a:avLst/>
              <a:gdLst/>
              <a:ahLst/>
              <a:cxnLst/>
              <a:rect l="l" t="t" r="r" b="b"/>
              <a:pathLst>
                <a:path w="105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1056" y="340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01"/>
            <p:cNvSpPr/>
            <p:nvPr/>
          </p:nvSpPr>
          <p:spPr>
            <a:xfrm>
              <a:off x="7123638" y="2960461"/>
              <a:ext cx="9832" cy="25415"/>
            </a:xfrm>
            <a:custGeom>
              <a:avLst/>
              <a:gdLst/>
              <a:ahLst/>
              <a:cxnLst/>
              <a:rect l="l" t="t" r="r" b="b"/>
              <a:pathLst>
                <a:path w="342" h="884" extrusionOk="0">
                  <a:moveTo>
                    <a:pt x="1" y="1"/>
                  </a:moveTo>
                  <a:lnTo>
                    <a:pt x="1" y="883"/>
                  </a:lnTo>
                  <a:lnTo>
                    <a:pt x="341" y="883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01"/>
            <p:cNvSpPr/>
            <p:nvPr/>
          </p:nvSpPr>
          <p:spPr>
            <a:xfrm>
              <a:off x="7123638" y="2939963"/>
              <a:ext cx="9775" cy="9947"/>
            </a:xfrm>
            <a:custGeom>
              <a:avLst/>
              <a:gdLst/>
              <a:ahLst/>
              <a:cxnLst/>
              <a:rect l="l" t="t" r="r" b="b"/>
              <a:pathLst>
                <a:path w="340" h="346" extrusionOk="0">
                  <a:moveTo>
                    <a:pt x="1" y="0"/>
                  </a:moveTo>
                  <a:lnTo>
                    <a:pt x="1" y="346"/>
                  </a:lnTo>
                  <a:lnTo>
                    <a:pt x="340" y="34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01"/>
            <p:cNvSpPr/>
            <p:nvPr/>
          </p:nvSpPr>
          <p:spPr>
            <a:xfrm>
              <a:off x="7167855" y="3059304"/>
              <a:ext cx="9976" cy="9775"/>
            </a:xfrm>
            <a:custGeom>
              <a:avLst/>
              <a:gdLst/>
              <a:ahLst/>
              <a:cxnLst/>
              <a:rect l="l" t="t" r="r" b="b"/>
              <a:pathLst>
                <a:path w="34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6" y="34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01"/>
            <p:cNvSpPr/>
            <p:nvPr/>
          </p:nvSpPr>
          <p:spPr>
            <a:xfrm>
              <a:off x="7076114" y="3007985"/>
              <a:ext cx="9775" cy="9976"/>
            </a:xfrm>
            <a:custGeom>
              <a:avLst/>
              <a:gdLst/>
              <a:ahLst/>
              <a:cxnLst/>
              <a:rect l="l" t="t" r="r" b="b"/>
              <a:pathLst>
                <a:path w="340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40" y="34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9" name="Google Shape;1949;p101"/>
          <p:cNvGrpSpPr/>
          <p:nvPr/>
        </p:nvGrpSpPr>
        <p:grpSpPr>
          <a:xfrm>
            <a:off x="5515300" y="3799087"/>
            <a:ext cx="352906" cy="349686"/>
            <a:chOff x="7614960" y="4258296"/>
            <a:chExt cx="352906" cy="349686"/>
          </a:xfrm>
        </p:grpSpPr>
        <p:sp>
          <p:nvSpPr>
            <p:cNvPr id="1950" name="Google Shape;1950;p101"/>
            <p:cNvSpPr/>
            <p:nvPr/>
          </p:nvSpPr>
          <p:spPr>
            <a:xfrm>
              <a:off x="7614960" y="4258296"/>
              <a:ext cx="234284" cy="349686"/>
            </a:xfrm>
            <a:custGeom>
              <a:avLst/>
              <a:gdLst/>
              <a:ahLst/>
              <a:cxnLst/>
              <a:rect l="l" t="t" r="r" b="b"/>
              <a:pathLst>
                <a:path w="8149" h="12163" extrusionOk="0">
                  <a:moveTo>
                    <a:pt x="4890" y="3374"/>
                  </a:moveTo>
                  <a:lnTo>
                    <a:pt x="4890" y="4044"/>
                  </a:lnTo>
                  <a:lnTo>
                    <a:pt x="4254" y="4044"/>
                  </a:lnTo>
                  <a:lnTo>
                    <a:pt x="4254" y="4400"/>
                  </a:lnTo>
                  <a:lnTo>
                    <a:pt x="4837" y="4400"/>
                  </a:lnTo>
                  <a:cubicBezTo>
                    <a:pt x="4767" y="4635"/>
                    <a:pt x="4703" y="4851"/>
                    <a:pt x="4634" y="5064"/>
                  </a:cubicBezTo>
                  <a:cubicBezTo>
                    <a:pt x="4626" y="5086"/>
                    <a:pt x="4583" y="5113"/>
                    <a:pt x="4557" y="5113"/>
                  </a:cubicBezTo>
                  <a:cubicBezTo>
                    <a:pt x="4393" y="5115"/>
                    <a:pt x="4228" y="5116"/>
                    <a:pt x="4064" y="5116"/>
                  </a:cubicBezTo>
                  <a:cubicBezTo>
                    <a:pt x="3900" y="5116"/>
                    <a:pt x="3736" y="5115"/>
                    <a:pt x="3572" y="5113"/>
                  </a:cubicBezTo>
                  <a:cubicBezTo>
                    <a:pt x="3548" y="5113"/>
                    <a:pt x="3507" y="5092"/>
                    <a:pt x="3501" y="5071"/>
                  </a:cubicBezTo>
                  <a:cubicBezTo>
                    <a:pt x="3432" y="4854"/>
                    <a:pt x="3367" y="4635"/>
                    <a:pt x="3297" y="4401"/>
                  </a:cubicBezTo>
                  <a:lnTo>
                    <a:pt x="3884" y="4401"/>
                  </a:lnTo>
                  <a:lnTo>
                    <a:pt x="3884" y="4047"/>
                  </a:lnTo>
                  <a:lnTo>
                    <a:pt x="3240" y="4047"/>
                  </a:lnTo>
                  <a:cubicBezTo>
                    <a:pt x="3239" y="3818"/>
                    <a:pt x="3239" y="3602"/>
                    <a:pt x="3239" y="3374"/>
                  </a:cubicBezTo>
                  <a:close/>
                  <a:moveTo>
                    <a:pt x="2954" y="4510"/>
                  </a:moveTo>
                  <a:cubicBezTo>
                    <a:pt x="3024" y="4736"/>
                    <a:pt x="3089" y="4941"/>
                    <a:pt x="3147" y="5151"/>
                  </a:cubicBezTo>
                  <a:cubicBezTo>
                    <a:pt x="3156" y="5183"/>
                    <a:pt x="3132" y="5243"/>
                    <a:pt x="3103" y="5261"/>
                  </a:cubicBezTo>
                  <a:cubicBezTo>
                    <a:pt x="2500" y="5668"/>
                    <a:pt x="1895" y="6073"/>
                    <a:pt x="1287" y="6474"/>
                  </a:cubicBezTo>
                  <a:cubicBezTo>
                    <a:pt x="1270" y="6485"/>
                    <a:pt x="1243" y="6494"/>
                    <a:pt x="1220" y="6494"/>
                  </a:cubicBezTo>
                  <a:cubicBezTo>
                    <a:pt x="1210" y="6494"/>
                    <a:pt x="1201" y="6492"/>
                    <a:pt x="1193" y="6489"/>
                  </a:cubicBezTo>
                  <a:cubicBezTo>
                    <a:pt x="975" y="6374"/>
                    <a:pt x="758" y="6257"/>
                    <a:pt x="522" y="6131"/>
                  </a:cubicBezTo>
                  <a:cubicBezTo>
                    <a:pt x="1340" y="5584"/>
                    <a:pt x="2142" y="5050"/>
                    <a:pt x="2954" y="4510"/>
                  </a:cubicBezTo>
                  <a:close/>
                  <a:moveTo>
                    <a:pt x="5178" y="4507"/>
                  </a:moveTo>
                  <a:cubicBezTo>
                    <a:pt x="5993" y="5050"/>
                    <a:pt x="6795" y="5584"/>
                    <a:pt x="7613" y="6131"/>
                  </a:cubicBezTo>
                  <a:cubicBezTo>
                    <a:pt x="7373" y="6260"/>
                    <a:pt x="7153" y="6377"/>
                    <a:pt x="6928" y="6493"/>
                  </a:cubicBezTo>
                  <a:cubicBezTo>
                    <a:pt x="6924" y="6495"/>
                    <a:pt x="6919" y="6496"/>
                    <a:pt x="6913" y="6496"/>
                  </a:cubicBezTo>
                  <a:cubicBezTo>
                    <a:pt x="6892" y="6496"/>
                    <a:pt x="6863" y="6485"/>
                    <a:pt x="6845" y="6474"/>
                  </a:cubicBezTo>
                  <a:cubicBezTo>
                    <a:pt x="6237" y="6071"/>
                    <a:pt x="5629" y="5665"/>
                    <a:pt x="5023" y="5257"/>
                  </a:cubicBezTo>
                  <a:cubicBezTo>
                    <a:pt x="5000" y="5238"/>
                    <a:pt x="4978" y="5184"/>
                    <a:pt x="4985" y="5156"/>
                  </a:cubicBezTo>
                  <a:cubicBezTo>
                    <a:pt x="5043" y="4943"/>
                    <a:pt x="5109" y="4733"/>
                    <a:pt x="5178" y="4507"/>
                  </a:cubicBezTo>
                  <a:close/>
                  <a:moveTo>
                    <a:pt x="7773" y="6450"/>
                  </a:moveTo>
                  <a:lnTo>
                    <a:pt x="7773" y="9349"/>
                  </a:lnTo>
                  <a:cubicBezTo>
                    <a:pt x="7546" y="9255"/>
                    <a:pt x="7328" y="9166"/>
                    <a:pt x="7113" y="9073"/>
                  </a:cubicBezTo>
                  <a:cubicBezTo>
                    <a:pt x="7091" y="9062"/>
                    <a:pt x="7071" y="9017"/>
                    <a:pt x="7071" y="8987"/>
                  </a:cubicBezTo>
                  <a:cubicBezTo>
                    <a:pt x="7070" y="8288"/>
                    <a:pt x="7070" y="7587"/>
                    <a:pt x="7071" y="6887"/>
                  </a:cubicBezTo>
                  <a:cubicBezTo>
                    <a:pt x="7071" y="6858"/>
                    <a:pt x="7091" y="6815"/>
                    <a:pt x="7115" y="6803"/>
                  </a:cubicBezTo>
                  <a:cubicBezTo>
                    <a:pt x="7328" y="6683"/>
                    <a:pt x="7545" y="6570"/>
                    <a:pt x="7773" y="6450"/>
                  </a:cubicBezTo>
                  <a:close/>
                  <a:moveTo>
                    <a:pt x="1171" y="9409"/>
                  </a:moveTo>
                  <a:cubicBezTo>
                    <a:pt x="1197" y="9409"/>
                    <a:pt x="1231" y="9422"/>
                    <a:pt x="1248" y="9438"/>
                  </a:cubicBezTo>
                  <a:cubicBezTo>
                    <a:pt x="1745" y="9929"/>
                    <a:pt x="2242" y="10422"/>
                    <a:pt x="2738" y="10917"/>
                  </a:cubicBezTo>
                  <a:cubicBezTo>
                    <a:pt x="2755" y="10935"/>
                    <a:pt x="2768" y="10982"/>
                    <a:pt x="2758" y="11006"/>
                  </a:cubicBezTo>
                  <a:cubicBezTo>
                    <a:pt x="2673" y="11223"/>
                    <a:pt x="2583" y="11436"/>
                    <a:pt x="2494" y="11655"/>
                  </a:cubicBezTo>
                  <a:cubicBezTo>
                    <a:pt x="1836" y="10988"/>
                    <a:pt x="1186" y="10323"/>
                    <a:pt x="537" y="9665"/>
                  </a:cubicBezTo>
                  <a:cubicBezTo>
                    <a:pt x="720" y="9588"/>
                    <a:pt x="932" y="9498"/>
                    <a:pt x="1148" y="9413"/>
                  </a:cubicBezTo>
                  <a:cubicBezTo>
                    <a:pt x="1154" y="9410"/>
                    <a:pt x="1162" y="9409"/>
                    <a:pt x="1171" y="9409"/>
                  </a:cubicBezTo>
                  <a:close/>
                  <a:moveTo>
                    <a:pt x="6967" y="9411"/>
                  </a:moveTo>
                  <a:cubicBezTo>
                    <a:pt x="6981" y="9411"/>
                    <a:pt x="6993" y="9412"/>
                    <a:pt x="7003" y="9416"/>
                  </a:cubicBezTo>
                  <a:cubicBezTo>
                    <a:pt x="7213" y="9498"/>
                    <a:pt x="7418" y="9588"/>
                    <a:pt x="7611" y="9668"/>
                  </a:cubicBezTo>
                  <a:cubicBezTo>
                    <a:pt x="6957" y="10333"/>
                    <a:pt x="6307" y="10993"/>
                    <a:pt x="5646" y="11664"/>
                  </a:cubicBezTo>
                  <a:cubicBezTo>
                    <a:pt x="5552" y="11438"/>
                    <a:pt x="5460" y="11222"/>
                    <a:pt x="5374" y="11000"/>
                  </a:cubicBezTo>
                  <a:cubicBezTo>
                    <a:pt x="5365" y="10977"/>
                    <a:pt x="5382" y="10931"/>
                    <a:pt x="5403" y="10910"/>
                  </a:cubicBezTo>
                  <a:cubicBezTo>
                    <a:pt x="5898" y="10416"/>
                    <a:pt x="6393" y="9922"/>
                    <a:pt x="6893" y="9431"/>
                  </a:cubicBezTo>
                  <a:cubicBezTo>
                    <a:pt x="6908" y="9418"/>
                    <a:pt x="6939" y="9411"/>
                    <a:pt x="6967" y="9411"/>
                  </a:cubicBezTo>
                  <a:close/>
                  <a:moveTo>
                    <a:pt x="4073" y="5468"/>
                  </a:moveTo>
                  <a:cubicBezTo>
                    <a:pt x="4247" y="5468"/>
                    <a:pt x="4420" y="5469"/>
                    <a:pt x="4595" y="5472"/>
                  </a:cubicBezTo>
                  <a:cubicBezTo>
                    <a:pt x="4661" y="5474"/>
                    <a:pt x="4736" y="5496"/>
                    <a:pt x="4791" y="5533"/>
                  </a:cubicBezTo>
                  <a:cubicBezTo>
                    <a:pt x="5405" y="5938"/>
                    <a:pt x="6015" y="6347"/>
                    <a:pt x="6629" y="6753"/>
                  </a:cubicBezTo>
                  <a:cubicBezTo>
                    <a:pt x="6691" y="6794"/>
                    <a:pt x="6720" y="6837"/>
                    <a:pt x="6717" y="6914"/>
                  </a:cubicBezTo>
                  <a:cubicBezTo>
                    <a:pt x="6714" y="7613"/>
                    <a:pt x="6717" y="8308"/>
                    <a:pt x="6712" y="9006"/>
                  </a:cubicBezTo>
                  <a:cubicBezTo>
                    <a:pt x="6712" y="9060"/>
                    <a:pt x="6682" y="9128"/>
                    <a:pt x="6644" y="9168"/>
                  </a:cubicBezTo>
                  <a:cubicBezTo>
                    <a:pt x="6144" y="9671"/>
                    <a:pt x="5643" y="10169"/>
                    <a:pt x="5136" y="10667"/>
                  </a:cubicBezTo>
                  <a:cubicBezTo>
                    <a:pt x="5095" y="10704"/>
                    <a:pt x="5028" y="10733"/>
                    <a:pt x="4973" y="10735"/>
                  </a:cubicBezTo>
                  <a:cubicBezTo>
                    <a:pt x="4866" y="10738"/>
                    <a:pt x="4758" y="10739"/>
                    <a:pt x="4650" y="10739"/>
                  </a:cubicBezTo>
                  <a:cubicBezTo>
                    <a:pt x="4520" y="10739"/>
                    <a:pt x="4389" y="10738"/>
                    <a:pt x="4255" y="10738"/>
                  </a:cubicBezTo>
                  <a:lnTo>
                    <a:pt x="4255" y="11092"/>
                  </a:lnTo>
                  <a:lnTo>
                    <a:pt x="5024" y="11092"/>
                  </a:lnTo>
                  <a:cubicBezTo>
                    <a:pt x="5123" y="11330"/>
                    <a:pt x="5216" y="11560"/>
                    <a:pt x="5317" y="11799"/>
                  </a:cubicBezTo>
                  <a:cubicBezTo>
                    <a:pt x="4480" y="11798"/>
                    <a:pt x="3655" y="11798"/>
                    <a:pt x="2821" y="11798"/>
                  </a:cubicBezTo>
                  <a:cubicBezTo>
                    <a:pt x="2913" y="11573"/>
                    <a:pt x="2999" y="11353"/>
                    <a:pt x="3095" y="11139"/>
                  </a:cubicBezTo>
                  <a:cubicBezTo>
                    <a:pt x="3107" y="11112"/>
                    <a:pt x="3165" y="11095"/>
                    <a:pt x="3201" y="11095"/>
                  </a:cubicBezTo>
                  <a:cubicBezTo>
                    <a:pt x="3336" y="11092"/>
                    <a:pt x="3471" y="11092"/>
                    <a:pt x="3608" y="11092"/>
                  </a:cubicBezTo>
                  <a:cubicBezTo>
                    <a:pt x="3700" y="11092"/>
                    <a:pt x="3793" y="11092"/>
                    <a:pt x="3887" y="11092"/>
                  </a:cubicBezTo>
                  <a:lnTo>
                    <a:pt x="3887" y="10736"/>
                  </a:lnTo>
                  <a:cubicBezTo>
                    <a:pt x="3794" y="10736"/>
                    <a:pt x="3700" y="10730"/>
                    <a:pt x="3606" y="10730"/>
                  </a:cubicBezTo>
                  <a:cubicBezTo>
                    <a:pt x="3547" y="10730"/>
                    <a:pt x="3487" y="10732"/>
                    <a:pt x="3429" y="10741"/>
                  </a:cubicBezTo>
                  <a:cubicBezTo>
                    <a:pt x="3395" y="10745"/>
                    <a:pt x="3362" y="10747"/>
                    <a:pt x="3331" y="10747"/>
                  </a:cubicBezTo>
                  <a:cubicBezTo>
                    <a:pt x="3118" y="10747"/>
                    <a:pt x="2959" y="10651"/>
                    <a:pt x="2803" y="10484"/>
                  </a:cubicBezTo>
                  <a:cubicBezTo>
                    <a:pt x="2379" y="10035"/>
                    <a:pt x="1931" y="9611"/>
                    <a:pt x="1497" y="9172"/>
                  </a:cubicBezTo>
                  <a:cubicBezTo>
                    <a:pt x="1456" y="9130"/>
                    <a:pt x="1426" y="9059"/>
                    <a:pt x="1426" y="9000"/>
                  </a:cubicBezTo>
                  <a:cubicBezTo>
                    <a:pt x="1420" y="8308"/>
                    <a:pt x="1423" y="7614"/>
                    <a:pt x="1420" y="6922"/>
                  </a:cubicBezTo>
                  <a:cubicBezTo>
                    <a:pt x="1420" y="6839"/>
                    <a:pt x="1448" y="6797"/>
                    <a:pt x="1513" y="6751"/>
                  </a:cubicBezTo>
                  <a:cubicBezTo>
                    <a:pt x="2124" y="6347"/>
                    <a:pt x="2732" y="5938"/>
                    <a:pt x="3343" y="5537"/>
                  </a:cubicBezTo>
                  <a:cubicBezTo>
                    <a:pt x="3402" y="5499"/>
                    <a:pt x="3480" y="5474"/>
                    <a:pt x="3549" y="5472"/>
                  </a:cubicBezTo>
                  <a:cubicBezTo>
                    <a:pt x="3724" y="5469"/>
                    <a:pt x="3899" y="5468"/>
                    <a:pt x="4073" y="5468"/>
                  </a:cubicBezTo>
                  <a:close/>
                  <a:moveTo>
                    <a:pt x="2869" y="0"/>
                  </a:moveTo>
                  <a:lnTo>
                    <a:pt x="2869" y="1134"/>
                  </a:lnTo>
                  <a:lnTo>
                    <a:pt x="3225" y="1134"/>
                  </a:lnTo>
                  <a:lnTo>
                    <a:pt x="3225" y="365"/>
                  </a:lnTo>
                  <a:lnTo>
                    <a:pt x="4892" y="365"/>
                  </a:lnTo>
                  <a:lnTo>
                    <a:pt x="4892" y="2290"/>
                  </a:lnTo>
                  <a:lnTo>
                    <a:pt x="4255" y="2290"/>
                  </a:lnTo>
                  <a:lnTo>
                    <a:pt x="4255" y="2647"/>
                  </a:lnTo>
                  <a:lnTo>
                    <a:pt x="4537" y="2647"/>
                  </a:lnTo>
                  <a:lnTo>
                    <a:pt x="4537" y="2997"/>
                  </a:lnTo>
                  <a:lnTo>
                    <a:pt x="3599" y="2997"/>
                  </a:lnTo>
                  <a:lnTo>
                    <a:pt x="3599" y="2652"/>
                  </a:lnTo>
                  <a:lnTo>
                    <a:pt x="3887" y="2652"/>
                  </a:lnTo>
                  <a:lnTo>
                    <a:pt x="3887" y="2294"/>
                  </a:lnTo>
                  <a:lnTo>
                    <a:pt x="3236" y="2294"/>
                  </a:lnTo>
                  <a:lnTo>
                    <a:pt x="3236" y="1508"/>
                  </a:lnTo>
                  <a:lnTo>
                    <a:pt x="2889" y="1508"/>
                  </a:lnTo>
                  <a:lnTo>
                    <a:pt x="2889" y="2649"/>
                  </a:lnTo>
                  <a:lnTo>
                    <a:pt x="3230" y="2649"/>
                  </a:lnTo>
                  <a:lnTo>
                    <a:pt x="3230" y="3006"/>
                  </a:lnTo>
                  <a:cubicBezTo>
                    <a:pt x="3180" y="3006"/>
                    <a:pt x="3132" y="3009"/>
                    <a:pt x="3084" y="3009"/>
                  </a:cubicBezTo>
                  <a:cubicBezTo>
                    <a:pt x="3054" y="3009"/>
                    <a:pt x="3024" y="3008"/>
                    <a:pt x="2994" y="3005"/>
                  </a:cubicBezTo>
                  <a:cubicBezTo>
                    <a:pt x="2986" y="3004"/>
                    <a:pt x="2978" y="3004"/>
                    <a:pt x="2970" y="3004"/>
                  </a:cubicBezTo>
                  <a:cubicBezTo>
                    <a:pt x="2901" y="3004"/>
                    <a:pt x="2877" y="3036"/>
                    <a:pt x="2878" y="3118"/>
                  </a:cubicBezTo>
                  <a:cubicBezTo>
                    <a:pt x="2884" y="3424"/>
                    <a:pt x="2884" y="3727"/>
                    <a:pt x="2877" y="4032"/>
                  </a:cubicBezTo>
                  <a:cubicBezTo>
                    <a:pt x="2875" y="4082"/>
                    <a:pt x="2845" y="4149"/>
                    <a:pt x="2807" y="4175"/>
                  </a:cubicBezTo>
                  <a:cubicBezTo>
                    <a:pt x="1895" y="4789"/>
                    <a:pt x="981" y="5400"/>
                    <a:pt x="64" y="6008"/>
                  </a:cubicBezTo>
                  <a:cubicBezTo>
                    <a:pt x="46" y="6021"/>
                    <a:pt x="21" y="6026"/>
                    <a:pt x="0" y="6035"/>
                  </a:cubicBezTo>
                  <a:lnTo>
                    <a:pt x="0" y="7697"/>
                  </a:lnTo>
                  <a:lnTo>
                    <a:pt x="355" y="7697"/>
                  </a:lnTo>
                  <a:lnTo>
                    <a:pt x="355" y="6444"/>
                  </a:lnTo>
                  <a:cubicBezTo>
                    <a:pt x="595" y="6573"/>
                    <a:pt x="818" y="6691"/>
                    <a:pt x="1037" y="6813"/>
                  </a:cubicBezTo>
                  <a:cubicBezTo>
                    <a:pt x="1058" y="6825"/>
                    <a:pt x="1068" y="6873"/>
                    <a:pt x="1068" y="6904"/>
                  </a:cubicBezTo>
                  <a:cubicBezTo>
                    <a:pt x="1071" y="7596"/>
                    <a:pt x="1071" y="8290"/>
                    <a:pt x="1068" y="8982"/>
                  </a:cubicBezTo>
                  <a:cubicBezTo>
                    <a:pt x="1068" y="9012"/>
                    <a:pt x="1056" y="9060"/>
                    <a:pt x="1035" y="9070"/>
                  </a:cubicBezTo>
                  <a:cubicBezTo>
                    <a:pt x="816" y="9166"/>
                    <a:pt x="593" y="9257"/>
                    <a:pt x="359" y="9355"/>
                  </a:cubicBezTo>
                  <a:lnTo>
                    <a:pt x="359" y="8054"/>
                  </a:lnTo>
                  <a:lnTo>
                    <a:pt x="3" y="8054"/>
                  </a:lnTo>
                  <a:lnTo>
                    <a:pt x="3" y="9717"/>
                  </a:lnTo>
                  <a:cubicBezTo>
                    <a:pt x="46" y="9751"/>
                    <a:pt x="91" y="9783"/>
                    <a:pt x="129" y="9821"/>
                  </a:cubicBezTo>
                  <a:cubicBezTo>
                    <a:pt x="890" y="10576"/>
                    <a:pt x="1649" y="11332"/>
                    <a:pt x="2414" y="12086"/>
                  </a:cubicBezTo>
                  <a:cubicBezTo>
                    <a:pt x="2454" y="12128"/>
                    <a:pt x="2527" y="12160"/>
                    <a:pt x="2584" y="12160"/>
                  </a:cubicBezTo>
                  <a:cubicBezTo>
                    <a:pt x="3081" y="12161"/>
                    <a:pt x="3578" y="12162"/>
                    <a:pt x="4075" y="12162"/>
                  </a:cubicBezTo>
                  <a:cubicBezTo>
                    <a:pt x="4571" y="12162"/>
                    <a:pt x="5067" y="12161"/>
                    <a:pt x="5563" y="12160"/>
                  </a:cubicBezTo>
                  <a:cubicBezTo>
                    <a:pt x="5622" y="12160"/>
                    <a:pt x="5694" y="12130"/>
                    <a:pt x="5735" y="12088"/>
                  </a:cubicBezTo>
                  <a:cubicBezTo>
                    <a:pt x="6512" y="11321"/>
                    <a:pt x="7287" y="10549"/>
                    <a:pt x="8062" y="9781"/>
                  </a:cubicBezTo>
                  <a:cubicBezTo>
                    <a:pt x="8118" y="9724"/>
                    <a:pt x="8148" y="9670"/>
                    <a:pt x="8148" y="9587"/>
                  </a:cubicBezTo>
                  <a:cubicBezTo>
                    <a:pt x="8147" y="8447"/>
                    <a:pt x="8145" y="7308"/>
                    <a:pt x="8148" y="6166"/>
                  </a:cubicBezTo>
                  <a:cubicBezTo>
                    <a:pt x="8141" y="6082"/>
                    <a:pt x="8115" y="6033"/>
                    <a:pt x="8043" y="5985"/>
                  </a:cubicBezTo>
                  <a:cubicBezTo>
                    <a:pt x="7196" y="5424"/>
                    <a:pt x="6355" y="4852"/>
                    <a:pt x="5501" y="4302"/>
                  </a:cubicBezTo>
                  <a:cubicBezTo>
                    <a:pt x="5313" y="4180"/>
                    <a:pt x="5230" y="4054"/>
                    <a:pt x="5251" y="3828"/>
                  </a:cubicBezTo>
                  <a:cubicBezTo>
                    <a:pt x="5273" y="3563"/>
                    <a:pt x="5257" y="3293"/>
                    <a:pt x="5257" y="3005"/>
                  </a:cubicBezTo>
                  <a:lnTo>
                    <a:pt x="4910" y="3005"/>
                  </a:lnTo>
                  <a:lnTo>
                    <a:pt x="4910" y="2647"/>
                  </a:lnTo>
                  <a:lnTo>
                    <a:pt x="5257" y="2647"/>
                  </a:lnTo>
                  <a:lnTo>
                    <a:pt x="5257" y="2492"/>
                  </a:lnTo>
                  <a:lnTo>
                    <a:pt x="5257" y="140"/>
                  </a:lnTo>
                  <a:cubicBezTo>
                    <a:pt x="5257" y="94"/>
                    <a:pt x="5264" y="47"/>
                    <a:pt x="5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01"/>
            <p:cNvSpPr/>
            <p:nvPr/>
          </p:nvSpPr>
          <p:spPr>
            <a:xfrm>
              <a:off x="7776535" y="4291186"/>
              <a:ext cx="191331" cy="275597"/>
            </a:xfrm>
            <a:custGeom>
              <a:avLst/>
              <a:gdLst/>
              <a:ahLst/>
              <a:cxnLst/>
              <a:rect l="l" t="t" r="r" b="b"/>
              <a:pathLst>
                <a:path w="6655" h="9586" extrusionOk="0">
                  <a:moveTo>
                    <a:pt x="1422" y="0"/>
                  </a:moveTo>
                  <a:cubicBezTo>
                    <a:pt x="982" y="0"/>
                    <a:pt x="542" y="3"/>
                    <a:pt x="101" y="4"/>
                  </a:cubicBezTo>
                  <a:cubicBezTo>
                    <a:pt x="68" y="4"/>
                    <a:pt x="33" y="10"/>
                    <a:pt x="0" y="12"/>
                  </a:cubicBezTo>
                  <a:lnTo>
                    <a:pt x="0" y="358"/>
                  </a:lnTo>
                  <a:lnTo>
                    <a:pt x="150" y="358"/>
                  </a:lnTo>
                  <a:cubicBezTo>
                    <a:pt x="600" y="358"/>
                    <a:pt x="1051" y="356"/>
                    <a:pt x="1503" y="356"/>
                  </a:cubicBezTo>
                  <a:cubicBezTo>
                    <a:pt x="1728" y="356"/>
                    <a:pt x="1954" y="357"/>
                    <a:pt x="2180" y="358"/>
                  </a:cubicBezTo>
                  <a:cubicBezTo>
                    <a:pt x="3306" y="366"/>
                    <a:pt x="4278" y="1058"/>
                    <a:pt x="4617" y="2116"/>
                  </a:cubicBezTo>
                  <a:cubicBezTo>
                    <a:pt x="4697" y="2360"/>
                    <a:pt x="4730" y="2624"/>
                    <a:pt x="4745" y="2882"/>
                  </a:cubicBezTo>
                  <a:cubicBezTo>
                    <a:pt x="4766" y="3220"/>
                    <a:pt x="4751" y="3561"/>
                    <a:pt x="4751" y="3900"/>
                  </a:cubicBezTo>
                  <a:cubicBezTo>
                    <a:pt x="4380" y="3987"/>
                    <a:pt x="4125" y="4217"/>
                    <a:pt x="3922" y="4509"/>
                  </a:cubicBezTo>
                  <a:cubicBezTo>
                    <a:pt x="3697" y="4832"/>
                    <a:pt x="3551" y="5191"/>
                    <a:pt x="3469" y="5571"/>
                  </a:cubicBezTo>
                  <a:cubicBezTo>
                    <a:pt x="3401" y="5889"/>
                    <a:pt x="3364" y="6214"/>
                    <a:pt x="3309" y="6548"/>
                  </a:cubicBezTo>
                  <a:cubicBezTo>
                    <a:pt x="3454" y="6553"/>
                    <a:pt x="3561" y="6559"/>
                    <a:pt x="3682" y="6565"/>
                  </a:cubicBezTo>
                  <a:cubicBezTo>
                    <a:pt x="3688" y="6502"/>
                    <a:pt x="3691" y="6447"/>
                    <a:pt x="3699" y="6395"/>
                  </a:cubicBezTo>
                  <a:cubicBezTo>
                    <a:pt x="3748" y="6099"/>
                    <a:pt x="3780" y="5799"/>
                    <a:pt x="3855" y="5509"/>
                  </a:cubicBezTo>
                  <a:cubicBezTo>
                    <a:pt x="3955" y="5122"/>
                    <a:pt x="4119" y="4763"/>
                    <a:pt x="4412" y="4478"/>
                  </a:cubicBezTo>
                  <a:cubicBezTo>
                    <a:pt x="4576" y="4319"/>
                    <a:pt x="4755" y="4239"/>
                    <a:pt x="4933" y="4239"/>
                  </a:cubicBezTo>
                  <a:cubicBezTo>
                    <a:pt x="5109" y="4239"/>
                    <a:pt x="5283" y="4318"/>
                    <a:pt x="5439" y="4479"/>
                  </a:cubicBezTo>
                  <a:cubicBezTo>
                    <a:pt x="5590" y="4636"/>
                    <a:pt x="5712" y="4826"/>
                    <a:pt x="5815" y="5021"/>
                  </a:cubicBezTo>
                  <a:cubicBezTo>
                    <a:pt x="5999" y="5369"/>
                    <a:pt x="6083" y="5752"/>
                    <a:pt x="6133" y="6144"/>
                  </a:cubicBezTo>
                  <a:cubicBezTo>
                    <a:pt x="6223" y="6880"/>
                    <a:pt x="6163" y="7598"/>
                    <a:pt x="5892" y="8291"/>
                  </a:cubicBezTo>
                  <a:cubicBezTo>
                    <a:pt x="5772" y="8595"/>
                    <a:pt x="5614" y="8879"/>
                    <a:pt x="5344" y="9079"/>
                  </a:cubicBezTo>
                  <a:cubicBezTo>
                    <a:pt x="5208" y="9183"/>
                    <a:pt x="5065" y="9235"/>
                    <a:pt x="4924" y="9235"/>
                  </a:cubicBezTo>
                  <a:cubicBezTo>
                    <a:pt x="4781" y="9235"/>
                    <a:pt x="4638" y="9181"/>
                    <a:pt x="4506" y="9070"/>
                  </a:cubicBezTo>
                  <a:cubicBezTo>
                    <a:pt x="4371" y="8959"/>
                    <a:pt x="4254" y="8818"/>
                    <a:pt x="4159" y="8671"/>
                  </a:cubicBezTo>
                  <a:cubicBezTo>
                    <a:pt x="3907" y="8275"/>
                    <a:pt x="3789" y="7826"/>
                    <a:pt x="3727" y="7364"/>
                  </a:cubicBezTo>
                  <a:cubicBezTo>
                    <a:pt x="3706" y="7214"/>
                    <a:pt x="3696" y="7063"/>
                    <a:pt x="3677" y="6904"/>
                  </a:cubicBezTo>
                  <a:cubicBezTo>
                    <a:pt x="3555" y="6910"/>
                    <a:pt x="3447" y="6915"/>
                    <a:pt x="3338" y="6921"/>
                  </a:cubicBezTo>
                  <a:cubicBezTo>
                    <a:pt x="3335" y="7526"/>
                    <a:pt x="3516" y="8399"/>
                    <a:pt x="3917" y="8959"/>
                  </a:cubicBezTo>
                  <a:cubicBezTo>
                    <a:pt x="3993" y="9064"/>
                    <a:pt x="4079" y="9167"/>
                    <a:pt x="4172" y="9256"/>
                  </a:cubicBezTo>
                  <a:cubicBezTo>
                    <a:pt x="4404" y="9476"/>
                    <a:pt x="4666" y="9586"/>
                    <a:pt x="4928" y="9586"/>
                  </a:cubicBezTo>
                  <a:cubicBezTo>
                    <a:pt x="5196" y="9586"/>
                    <a:pt x="5462" y="9472"/>
                    <a:pt x="5697" y="9244"/>
                  </a:cubicBezTo>
                  <a:cubicBezTo>
                    <a:pt x="5919" y="9031"/>
                    <a:pt x="6080" y="8778"/>
                    <a:pt x="6193" y="8497"/>
                  </a:cubicBezTo>
                  <a:cubicBezTo>
                    <a:pt x="6640" y="7386"/>
                    <a:pt x="6655" y="6251"/>
                    <a:pt x="6252" y="5120"/>
                  </a:cubicBezTo>
                  <a:cubicBezTo>
                    <a:pt x="6052" y="4559"/>
                    <a:pt x="5738" y="4076"/>
                    <a:pt x="5109" y="3895"/>
                  </a:cubicBezTo>
                  <a:cubicBezTo>
                    <a:pt x="5109" y="3647"/>
                    <a:pt x="5116" y="3401"/>
                    <a:pt x="5107" y="3156"/>
                  </a:cubicBezTo>
                  <a:cubicBezTo>
                    <a:pt x="5097" y="2880"/>
                    <a:pt x="5100" y="2598"/>
                    <a:pt x="5044" y="2330"/>
                  </a:cubicBezTo>
                  <a:cubicBezTo>
                    <a:pt x="4754" y="960"/>
                    <a:pt x="3596" y="18"/>
                    <a:pt x="2190" y="4"/>
                  </a:cubicBezTo>
                  <a:cubicBezTo>
                    <a:pt x="1934" y="1"/>
                    <a:pt x="1678" y="0"/>
                    <a:pt x="1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01"/>
            <p:cNvSpPr/>
            <p:nvPr/>
          </p:nvSpPr>
          <p:spPr>
            <a:xfrm>
              <a:off x="7924166" y="4434332"/>
              <a:ext cx="19809" cy="45253"/>
            </a:xfrm>
            <a:custGeom>
              <a:avLst/>
              <a:gdLst/>
              <a:ahLst/>
              <a:cxnLst/>
              <a:rect l="l" t="t" r="r" b="b"/>
              <a:pathLst>
                <a:path w="689" h="1574" extrusionOk="0">
                  <a:moveTo>
                    <a:pt x="263" y="1"/>
                  </a:moveTo>
                  <a:cubicBezTo>
                    <a:pt x="168" y="85"/>
                    <a:pt x="85" y="161"/>
                    <a:pt x="1" y="236"/>
                  </a:cubicBezTo>
                  <a:cubicBezTo>
                    <a:pt x="306" y="643"/>
                    <a:pt x="306" y="1114"/>
                    <a:pt x="336" y="1574"/>
                  </a:cubicBezTo>
                  <a:lnTo>
                    <a:pt x="689" y="1574"/>
                  </a:lnTo>
                  <a:cubicBezTo>
                    <a:pt x="666" y="1011"/>
                    <a:pt x="644" y="456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01"/>
            <p:cNvSpPr/>
            <p:nvPr/>
          </p:nvSpPr>
          <p:spPr>
            <a:xfrm>
              <a:off x="7933797" y="4490194"/>
              <a:ext cx="9890" cy="9919"/>
            </a:xfrm>
            <a:custGeom>
              <a:avLst/>
              <a:gdLst/>
              <a:ahLst/>
              <a:cxnLst/>
              <a:rect l="l" t="t" r="r" b="b"/>
              <a:pathLst>
                <a:path w="344" h="345" extrusionOk="0">
                  <a:moveTo>
                    <a:pt x="1" y="1"/>
                  </a:moveTo>
                  <a:lnTo>
                    <a:pt x="1" y="344"/>
                  </a:lnTo>
                  <a:lnTo>
                    <a:pt x="343" y="344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01"/>
            <p:cNvSpPr/>
            <p:nvPr/>
          </p:nvSpPr>
          <p:spPr>
            <a:xfrm>
              <a:off x="7735508" y="4279025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41" y="34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01"/>
            <p:cNvSpPr/>
            <p:nvPr/>
          </p:nvSpPr>
          <p:spPr>
            <a:xfrm>
              <a:off x="7701325" y="4465900"/>
              <a:ext cx="61094" cy="9890"/>
            </a:xfrm>
            <a:custGeom>
              <a:avLst/>
              <a:gdLst/>
              <a:ahLst/>
              <a:cxnLst/>
              <a:rect l="l" t="t" r="r" b="b"/>
              <a:pathLst>
                <a:path w="2125" h="344" extrusionOk="0">
                  <a:moveTo>
                    <a:pt x="1" y="1"/>
                  </a:moveTo>
                  <a:lnTo>
                    <a:pt x="1" y="343"/>
                  </a:lnTo>
                  <a:lnTo>
                    <a:pt x="2125" y="343"/>
                  </a:lnTo>
                  <a:lnTo>
                    <a:pt x="21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01"/>
            <p:cNvSpPr/>
            <p:nvPr/>
          </p:nvSpPr>
          <p:spPr>
            <a:xfrm>
              <a:off x="7701325" y="4506840"/>
              <a:ext cx="60979" cy="9976"/>
            </a:xfrm>
            <a:custGeom>
              <a:avLst/>
              <a:gdLst/>
              <a:ahLst/>
              <a:cxnLst/>
              <a:rect l="l" t="t" r="r" b="b"/>
              <a:pathLst>
                <a:path w="2121" h="347" extrusionOk="0">
                  <a:moveTo>
                    <a:pt x="1" y="1"/>
                  </a:moveTo>
                  <a:lnTo>
                    <a:pt x="1" y="346"/>
                  </a:lnTo>
                  <a:lnTo>
                    <a:pt x="2120" y="346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01"/>
            <p:cNvSpPr/>
            <p:nvPr/>
          </p:nvSpPr>
          <p:spPr>
            <a:xfrm>
              <a:off x="7787661" y="4482402"/>
              <a:ext cx="9919" cy="30331"/>
            </a:xfrm>
            <a:custGeom>
              <a:avLst/>
              <a:gdLst/>
              <a:ahLst/>
              <a:cxnLst/>
              <a:rect l="l" t="t" r="r" b="b"/>
              <a:pathLst>
                <a:path w="345" h="1055" extrusionOk="0">
                  <a:moveTo>
                    <a:pt x="1" y="0"/>
                  </a:moveTo>
                  <a:lnTo>
                    <a:pt x="1" y="1054"/>
                  </a:lnTo>
                  <a:lnTo>
                    <a:pt x="345" y="105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01"/>
            <p:cNvSpPr/>
            <p:nvPr/>
          </p:nvSpPr>
          <p:spPr>
            <a:xfrm>
              <a:off x="7701325" y="4486370"/>
              <a:ext cx="25243" cy="9832"/>
            </a:xfrm>
            <a:custGeom>
              <a:avLst/>
              <a:gdLst/>
              <a:ahLst/>
              <a:cxnLst/>
              <a:rect l="l" t="t" r="r" b="b"/>
              <a:pathLst>
                <a:path w="878" h="342" extrusionOk="0">
                  <a:moveTo>
                    <a:pt x="1" y="1"/>
                  </a:moveTo>
                  <a:lnTo>
                    <a:pt x="1" y="342"/>
                  </a:lnTo>
                  <a:lnTo>
                    <a:pt x="877" y="342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01"/>
            <p:cNvSpPr/>
            <p:nvPr/>
          </p:nvSpPr>
          <p:spPr>
            <a:xfrm>
              <a:off x="7737147" y="4486456"/>
              <a:ext cx="25271" cy="9804"/>
            </a:xfrm>
            <a:custGeom>
              <a:avLst/>
              <a:gdLst/>
              <a:ahLst/>
              <a:cxnLst/>
              <a:rect l="l" t="t" r="r" b="b"/>
              <a:pathLst>
                <a:path w="879" h="341" extrusionOk="0">
                  <a:moveTo>
                    <a:pt x="1" y="1"/>
                  </a:moveTo>
                  <a:lnTo>
                    <a:pt x="1" y="340"/>
                  </a:lnTo>
                  <a:lnTo>
                    <a:pt x="879" y="340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01"/>
            <p:cNvSpPr/>
            <p:nvPr/>
          </p:nvSpPr>
          <p:spPr>
            <a:xfrm>
              <a:off x="7787661" y="4461932"/>
              <a:ext cx="9890" cy="9804"/>
            </a:xfrm>
            <a:custGeom>
              <a:avLst/>
              <a:gdLst/>
              <a:ahLst/>
              <a:cxnLst/>
              <a:rect l="l" t="t" r="r" b="b"/>
              <a:pathLst>
                <a:path w="344" h="341" extrusionOk="0">
                  <a:moveTo>
                    <a:pt x="1" y="0"/>
                  </a:moveTo>
                  <a:lnTo>
                    <a:pt x="1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01"/>
            <p:cNvSpPr/>
            <p:nvPr/>
          </p:nvSpPr>
          <p:spPr>
            <a:xfrm>
              <a:off x="7706270" y="4546745"/>
              <a:ext cx="9890" cy="9775"/>
            </a:xfrm>
            <a:custGeom>
              <a:avLst/>
              <a:gdLst/>
              <a:ahLst/>
              <a:cxnLst/>
              <a:rect l="l" t="t" r="r" b="b"/>
              <a:pathLst>
                <a:path w="344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3" y="34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01"/>
            <p:cNvSpPr/>
            <p:nvPr/>
          </p:nvSpPr>
          <p:spPr>
            <a:xfrm>
              <a:off x="7726826" y="4546687"/>
              <a:ext cx="9832" cy="989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101"/>
          <p:cNvGrpSpPr/>
          <p:nvPr/>
        </p:nvGrpSpPr>
        <p:grpSpPr>
          <a:xfrm>
            <a:off x="3888497" y="1674419"/>
            <a:ext cx="349888" cy="203665"/>
            <a:chOff x="5469164" y="1472733"/>
            <a:chExt cx="349888" cy="203665"/>
          </a:xfrm>
        </p:grpSpPr>
        <p:sp>
          <p:nvSpPr>
            <p:cNvPr id="1964" name="Google Shape;1964;p101"/>
            <p:cNvSpPr/>
            <p:nvPr/>
          </p:nvSpPr>
          <p:spPr>
            <a:xfrm>
              <a:off x="5469164" y="1472733"/>
              <a:ext cx="349888" cy="162840"/>
            </a:xfrm>
            <a:custGeom>
              <a:avLst/>
              <a:gdLst/>
              <a:ahLst/>
              <a:cxnLst/>
              <a:rect l="l" t="t" r="r" b="b"/>
              <a:pathLst>
                <a:path w="12170" h="5664" extrusionOk="0">
                  <a:moveTo>
                    <a:pt x="6280" y="0"/>
                  </a:moveTo>
                  <a:lnTo>
                    <a:pt x="6280" y="356"/>
                  </a:lnTo>
                  <a:lnTo>
                    <a:pt x="10277" y="356"/>
                  </a:lnTo>
                  <a:cubicBezTo>
                    <a:pt x="10455" y="356"/>
                    <a:pt x="10508" y="404"/>
                    <a:pt x="10533" y="578"/>
                  </a:cubicBezTo>
                  <a:cubicBezTo>
                    <a:pt x="10556" y="736"/>
                    <a:pt x="10575" y="892"/>
                    <a:pt x="10595" y="1048"/>
                  </a:cubicBezTo>
                  <a:cubicBezTo>
                    <a:pt x="10625" y="1296"/>
                    <a:pt x="10655" y="1540"/>
                    <a:pt x="10684" y="1785"/>
                  </a:cubicBezTo>
                  <a:cubicBezTo>
                    <a:pt x="10661" y="1797"/>
                    <a:pt x="10651" y="1804"/>
                    <a:pt x="10640" y="1807"/>
                  </a:cubicBezTo>
                  <a:cubicBezTo>
                    <a:pt x="9983" y="1969"/>
                    <a:pt x="9606" y="2448"/>
                    <a:pt x="9606" y="3127"/>
                  </a:cubicBezTo>
                  <a:lnTo>
                    <a:pt x="9606" y="4077"/>
                  </a:lnTo>
                  <a:cubicBezTo>
                    <a:pt x="9606" y="4248"/>
                    <a:pt x="9548" y="4308"/>
                    <a:pt x="9381" y="4308"/>
                  </a:cubicBezTo>
                  <a:lnTo>
                    <a:pt x="2805" y="4308"/>
                  </a:lnTo>
                  <a:cubicBezTo>
                    <a:pt x="2637" y="4308"/>
                    <a:pt x="2579" y="4248"/>
                    <a:pt x="2579" y="4079"/>
                  </a:cubicBezTo>
                  <a:cubicBezTo>
                    <a:pt x="2577" y="3733"/>
                    <a:pt x="2580" y="3391"/>
                    <a:pt x="2577" y="3045"/>
                  </a:cubicBezTo>
                  <a:cubicBezTo>
                    <a:pt x="2573" y="2759"/>
                    <a:pt x="2480" y="2502"/>
                    <a:pt x="2306" y="2276"/>
                  </a:cubicBezTo>
                  <a:cubicBezTo>
                    <a:pt x="2102" y="2015"/>
                    <a:pt x="1833" y="1861"/>
                    <a:pt x="1502" y="1795"/>
                  </a:cubicBezTo>
                  <a:cubicBezTo>
                    <a:pt x="1506" y="1744"/>
                    <a:pt x="1506" y="1697"/>
                    <a:pt x="1511" y="1652"/>
                  </a:cubicBezTo>
                  <a:cubicBezTo>
                    <a:pt x="1554" y="1303"/>
                    <a:pt x="1598" y="955"/>
                    <a:pt x="1645" y="605"/>
                  </a:cubicBezTo>
                  <a:cubicBezTo>
                    <a:pt x="1674" y="394"/>
                    <a:pt x="1717" y="359"/>
                    <a:pt x="1928" y="359"/>
                  </a:cubicBezTo>
                  <a:lnTo>
                    <a:pt x="5903" y="359"/>
                  </a:lnTo>
                  <a:lnTo>
                    <a:pt x="5903" y="6"/>
                  </a:lnTo>
                  <a:cubicBezTo>
                    <a:pt x="5873" y="5"/>
                    <a:pt x="5852" y="2"/>
                    <a:pt x="5832" y="2"/>
                  </a:cubicBezTo>
                  <a:cubicBezTo>
                    <a:pt x="4945" y="2"/>
                    <a:pt x="4059" y="1"/>
                    <a:pt x="3172" y="1"/>
                  </a:cubicBezTo>
                  <a:cubicBezTo>
                    <a:pt x="2729" y="1"/>
                    <a:pt x="2286" y="1"/>
                    <a:pt x="1842" y="2"/>
                  </a:cubicBezTo>
                  <a:cubicBezTo>
                    <a:pt x="1548" y="5"/>
                    <a:pt x="1333" y="210"/>
                    <a:pt x="1295" y="519"/>
                  </a:cubicBezTo>
                  <a:cubicBezTo>
                    <a:pt x="1245" y="911"/>
                    <a:pt x="1194" y="1303"/>
                    <a:pt x="1149" y="1696"/>
                  </a:cubicBezTo>
                  <a:cubicBezTo>
                    <a:pt x="1140" y="1766"/>
                    <a:pt x="1111" y="1794"/>
                    <a:pt x="1042" y="1809"/>
                  </a:cubicBezTo>
                  <a:cubicBezTo>
                    <a:pt x="446" y="1931"/>
                    <a:pt x="20" y="2438"/>
                    <a:pt x="10" y="3033"/>
                  </a:cubicBezTo>
                  <a:cubicBezTo>
                    <a:pt x="1" y="3641"/>
                    <a:pt x="405" y="4162"/>
                    <a:pt x="998" y="4308"/>
                  </a:cubicBezTo>
                  <a:cubicBezTo>
                    <a:pt x="1036" y="4317"/>
                    <a:pt x="1073" y="4329"/>
                    <a:pt x="1115" y="4341"/>
                  </a:cubicBezTo>
                  <a:lnTo>
                    <a:pt x="1115" y="5047"/>
                  </a:lnTo>
                  <a:cubicBezTo>
                    <a:pt x="1117" y="5457"/>
                    <a:pt x="1321" y="5662"/>
                    <a:pt x="1728" y="5662"/>
                  </a:cubicBezTo>
                  <a:lnTo>
                    <a:pt x="5904" y="5662"/>
                  </a:lnTo>
                  <a:lnTo>
                    <a:pt x="5904" y="5306"/>
                  </a:lnTo>
                  <a:lnTo>
                    <a:pt x="1744" y="5306"/>
                  </a:lnTo>
                  <a:cubicBezTo>
                    <a:pt x="1514" y="5306"/>
                    <a:pt x="1471" y="5264"/>
                    <a:pt x="1471" y="5027"/>
                  </a:cubicBezTo>
                  <a:lnTo>
                    <a:pt x="1471" y="3769"/>
                  </a:lnTo>
                  <a:cubicBezTo>
                    <a:pt x="1471" y="3727"/>
                    <a:pt x="1468" y="3686"/>
                    <a:pt x="1465" y="3643"/>
                  </a:cubicBezTo>
                  <a:lnTo>
                    <a:pt x="1111" y="3643"/>
                  </a:lnTo>
                  <a:lnTo>
                    <a:pt x="1111" y="3964"/>
                  </a:lnTo>
                  <a:cubicBezTo>
                    <a:pt x="695" y="3884"/>
                    <a:pt x="384" y="3519"/>
                    <a:pt x="369" y="3106"/>
                  </a:cubicBezTo>
                  <a:cubicBezTo>
                    <a:pt x="349" y="2587"/>
                    <a:pt x="749" y="2154"/>
                    <a:pt x="1257" y="2140"/>
                  </a:cubicBezTo>
                  <a:cubicBezTo>
                    <a:pt x="1266" y="2140"/>
                    <a:pt x="1275" y="2140"/>
                    <a:pt x="1283" y="2140"/>
                  </a:cubicBezTo>
                  <a:cubicBezTo>
                    <a:pt x="1802" y="2140"/>
                    <a:pt x="2211" y="2537"/>
                    <a:pt x="2218" y="3056"/>
                  </a:cubicBezTo>
                  <a:cubicBezTo>
                    <a:pt x="2224" y="3401"/>
                    <a:pt x="2220" y="3745"/>
                    <a:pt x="2220" y="4089"/>
                  </a:cubicBezTo>
                  <a:cubicBezTo>
                    <a:pt x="2223" y="4442"/>
                    <a:pt x="2437" y="4664"/>
                    <a:pt x="2788" y="4664"/>
                  </a:cubicBezTo>
                  <a:cubicBezTo>
                    <a:pt x="3890" y="4665"/>
                    <a:pt x="4992" y="4666"/>
                    <a:pt x="6094" y="4666"/>
                  </a:cubicBezTo>
                  <a:cubicBezTo>
                    <a:pt x="7196" y="4666"/>
                    <a:pt x="8298" y="4665"/>
                    <a:pt x="9401" y="4664"/>
                  </a:cubicBezTo>
                  <a:cubicBezTo>
                    <a:pt x="9743" y="4662"/>
                    <a:pt x="9960" y="4441"/>
                    <a:pt x="9962" y="4095"/>
                  </a:cubicBezTo>
                  <a:cubicBezTo>
                    <a:pt x="9962" y="3747"/>
                    <a:pt x="9954" y="3400"/>
                    <a:pt x="9963" y="3050"/>
                  </a:cubicBezTo>
                  <a:cubicBezTo>
                    <a:pt x="9975" y="2670"/>
                    <a:pt x="10158" y="2383"/>
                    <a:pt x="10505" y="2225"/>
                  </a:cubicBezTo>
                  <a:cubicBezTo>
                    <a:pt x="10639" y="2163"/>
                    <a:pt x="10772" y="2132"/>
                    <a:pt x="10903" y="2132"/>
                  </a:cubicBezTo>
                  <a:cubicBezTo>
                    <a:pt x="11103" y="2132"/>
                    <a:pt x="11296" y="2205"/>
                    <a:pt x="11471" y="2352"/>
                  </a:cubicBezTo>
                  <a:cubicBezTo>
                    <a:pt x="11773" y="2602"/>
                    <a:pt x="11882" y="2932"/>
                    <a:pt x="11778" y="3311"/>
                  </a:cubicBezTo>
                  <a:cubicBezTo>
                    <a:pt x="11681" y="3662"/>
                    <a:pt x="11440" y="3878"/>
                    <a:pt x="11067" y="3973"/>
                  </a:cubicBezTo>
                  <a:lnTo>
                    <a:pt x="11067" y="3641"/>
                  </a:lnTo>
                  <a:lnTo>
                    <a:pt x="10710" y="3641"/>
                  </a:lnTo>
                  <a:lnTo>
                    <a:pt x="10710" y="3775"/>
                  </a:lnTo>
                  <a:lnTo>
                    <a:pt x="10710" y="5032"/>
                  </a:lnTo>
                  <a:cubicBezTo>
                    <a:pt x="10710" y="5261"/>
                    <a:pt x="10666" y="5306"/>
                    <a:pt x="10443" y="5306"/>
                  </a:cubicBezTo>
                  <a:lnTo>
                    <a:pt x="6275" y="5306"/>
                  </a:lnTo>
                  <a:lnTo>
                    <a:pt x="6275" y="5655"/>
                  </a:lnTo>
                  <a:cubicBezTo>
                    <a:pt x="6304" y="5658"/>
                    <a:pt x="6328" y="5662"/>
                    <a:pt x="6351" y="5662"/>
                  </a:cubicBezTo>
                  <a:cubicBezTo>
                    <a:pt x="7046" y="5663"/>
                    <a:pt x="7740" y="5663"/>
                    <a:pt x="8434" y="5663"/>
                  </a:cubicBezTo>
                  <a:cubicBezTo>
                    <a:pt x="9129" y="5663"/>
                    <a:pt x="9823" y="5663"/>
                    <a:pt x="10518" y="5662"/>
                  </a:cubicBezTo>
                  <a:cubicBezTo>
                    <a:pt x="10836" y="5662"/>
                    <a:pt x="11054" y="5447"/>
                    <a:pt x="11063" y="5127"/>
                  </a:cubicBezTo>
                  <a:cubicBezTo>
                    <a:pt x="11069" y="4904"/>
                    <a:pt x="11064" y="4683"/>
                    <a:pt x="11064" y="4462"/>
                  </a:cubicBezTo>
                  <a:cubicBezTo>
                    <a:pt x="11064" y="4419"/>
                    <a:pt x="11069" y="4379"/>
                    <a:pt x="11070" y="4338"/>
                  </a:cubicBezTo>
                  <a:cubicBezTo>
                    <a:pt x="11592" y="4229"/>
                    <a:pt x="11944" y="3937"/>
                    <a:pt x="12111" y="3439"/>
                  </a:cubicBezTo>
                  <a:cubicBezTo>
                    <a:pt x="12132" y="3373"/>
                    <a:pt x="12149" y="3305"/>
                    <a:pt x="12167" y="3237"/>
                  </a:cubicBezTo>
                  <a:cubicBezTo>
                    <a:pt x="12167" y="3127"/>
                    <a:pt x="12167" y="3015"/>
                    <a:pt x="12170" y="2902"/>
                  </a:cubicBezTo>
                  <a:cubicBezTo>
                    <a:pt x="12162" y="2883"/>
                    <a:pt x="12152" y="2866"/>
                    <a:pt x="12149" y="2848"/>
                  </a:cubicBezTo>
                  <a:cubicBezTo>
                    <a:pt x="12028" y="2284"/>
                    <a:pt x="11690" y="1935"/>
                    <a:pt x="11126" y="1809"/>
                  </a:cubicBezTo>
                  <a:cubicBezTo>
                    <a:pt x="11058" y="1794"/>
                    <a:pt x="11039" y="1762"/>
                    <a:pt x="11031" y="1697"/>
                  </a:cubicBezTo>
                  <a:cubicBezTo>
                    <a:pt x="10986" y="1312"/>
                    <a:pt x="10936" y="928"/>
                    <a:pt x="10889" y="543"/>
                  </a:cubicBezTo>
                  <a:cubicBezTo>
                    <a:pt x="10847" y="189"/>
                    <a:pt x="10639" y="0"/>
                    <a:pt x="10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01"/>
            <p:cNvSpPr/>
            <p:nvPr/>
          </p:nvSpPr>
          <p:spPr>
            <a:xfrm>
              <a:off x="5511656" y="1645952"/>
              <a:ext cx="265132" cy="30446"/>
            </a:xfrm>
            <a:custGeom>
              <a:avLst/>
              <a:gdLst/>
              <a:ahLst/>
              <a:cxnLst/>
              <a:rect l="l" t="t" r="r" b="b"/>
              <a:pathLst>
                <a:path w="9222" h="1059" extrusionOk="0">
                  <a:moveTo>
                    <a:pt x="1183" y="360"/>
                  </a:moveTo>
                  <a:cubicBezTo>
                    <a:pt x="1159" y="461"/>
                    <a:pt x="1138" y="560"/>
                    <a:pt x="1110" y="657"/>
                  </a:cubicBezTo>
                  <a:cubicBezTo>
                    <a:pt x="1105" y="678"/>
                    <a:pt x="1073" y="704"/>
                    <a:pt x="1055" y="704"/>
                  </a:cubicBezTo>
                  <a:cubicBezTo>
                    <a:pt x="1007" y="706"/>
                    <a:pt x="958" y="706"/>
                    <a:pt x="909" y="706"/>
                  </a:cubicBezTo>
                  <a:cubicBezTo>
                    <a:pt x="844" y="706"/>
                    <a:pt x="778" y="705"/>
                    <a:pt x="710" y="705"/>
                  </a:cubicBezTo>
                  <a:lnTo>
                    <a:pt x="710" y="360"/>
                  </a:lnTo>
                  <a:close/>
                  <a:moveTo>
                    <a:pt x="8508" y="357"/>
                  </a:moveTo>
                  <a:lnTo>
                    <a:pt x="8508" y="705"/>
                  </a:lnTo>
                  <a:cubicBezTo>
                    <a:pt x="8442" y="705"/>
                    <a:pt x="8377" y="706"/>
                    <a:pt x="8311" y="706"/>
                  </a:cubicBezTo>
                  <a:cubicBezTo>
                    <a:pt x="8261" y="706"/>
                    <a:pt x="8211" y="706"/>
                    <a:pt x="8161" y="704"/>
                  </a:cubicBezTo>
                  <a:cubicBezTo>
                    <a:pt x="8143" y="704"/>
                    <a:pt x="8114" y="673"/>
                    <a:pt x="8108" y="654"/>
                  </a:cubicBezTo>
                  <a:cubicBezTo>
                    <a:pt x="8082" y="559"/>
                    <a:pt x="8061" y="462"/>
                    <a:pt x="8037" y="357"/>
                  </a:cubicBezTo>
                  <a:close/>
                  <a:moveTo>
                    <a:pt x="1" y="1"/>
                  </a:moveTo>
                  <a:lnTo>
                    <a:pt x="1" y="355"/>
                  </a:lnTo>
                  <a:lnTo>
                    <a:pt x="351" y="355"/>
                  </a:lnTo>
                  <a:lnTo>
                    <a:pt x="351" y="1058"/>
                  </a:lnTo>
                  <a:lnTo>
                    <a:pt x="1378" y="1058"/>
                  </a:lnTo>
                  <a:cubicBezTo>
                    <a:pt x="1438" y="823"/>
                    <a:pt x="1499" y="589"/>
                    <a:pt x="1558" y="357"/>
                  </a:cubicBezTo>
                  <a:lnTo>
                    <a:pt x="7663" y="357"/>
                  </a:lnTo>
                  <a:cubicBezTo>
                    <a:pt x="7723" y="595"/>
                    <a:pt x="7784" y="827"/>
                    <a:pt x="7843" y="1058"/>
                  </a:cubicBezTo>
                  <a:lnTo>
                    <a:pt x="8876" y="1058"/>
                  </a:lnTo>
                  <a:lnTo>
                    <a:pt x="8876" y="348"/>
                  </a:lnTo>
                  <a:lnTo>
                    <a:pt x="9221" y="348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01"/>
            <p:cNvSpPr/>
            <p:nvPr/>
          </p:nvSpPr>
          <p:spPr>
            <a:xfrm>
              <a:off x="5553602" y="1555562"/>
              <a:ext cx="181326" cy="30590"/>
            </a:xfrm>
            <a:custGeom>
              <a:avLst/>
              <a:gdLst/>
              <a:ahLst/>
              <a:cxnLst/>
              <a:rect l="l" t="t" r="r" b="b"/>
              <a:pathLst>
                <a:path w="6307" h="1064" extrusionOk="0">
                  <a:moveTo>
                    <a:pt x="2709" y="0"/>
                  </a:moveTo>
                  <a:cubicBezTo>
                    <a:pt x="2342" y="2"/>
                    <a:pt x="1974" y="3"/>
                    <a:pt x="1605" y="3"/>
                  </a:cubicBezTo>
                  <a:cubicBezTo>
                    <a:pt x="1115" y="3"/>
                    <a:pt x="624" y="2"/>
                    <a:pt x="133" y="2"/>
                  </a:cubicBezTo>
                  <a:lnTo>
                    <a:pt x="1" y="2"/>
                  </a:lnTo>
                  <a:lnTo>
                    <a:pt x="1" y="359"/>
                  </a:lnTo>
                  <a:lnTo>
                    <a:pt x="2712" y="359"/>
                  </a:lnTo>
                  <a:cubicBezTo>
                    <a:pt x="2921" y="359"/>
                    <a:pt x="2973" y="412"/>
                    <a:pt x="2973" y="618"/>
                  </a:cubicBezTo>
                  <a:lnTo>
                    <a:pt x="2973" y="1063"/>
                  </a:lnTo>
                  <a:lnTo>
                    <a:pt x="3329" y="1063"/>
                  </a:lnTo>
                  <a:lnTo>
                    <a:pt x="3329" y="618"/>
                  </a:lnTo>
                  <a:cubicBezTo>
                    <a:pt x="3331" y="412"/>
                    <a:pt x="3382" y="361"/>
                    <a:pt x="3592" y="361"/>
                  </a:cubicBezTo>
                  <a:lnTo>
                    <a:pt x="6307" y="361"/>
                  </a:lnTo>
                  <a:lnTo>
                    <a:pt x="6307" y="5"/>
                  </a:lnTo>
                  <a:cubicBezTo>
                    <a:pt x="6248" y="5"/>
                    <a:pt x="6203" y="5"/>
                    <a:pt x="6154" y="2"/>
                  </a:cubicBezTo>
                  <a:cubicBezTo>
                    <a:pt x="5681" y="2"/>
                    <a:pt x="5208" y="3"/>
                    <a:pt x="4736" y="3"/>
                  </a:cubicBezTo>
                  <a:cubicBezTo>
                    <a:pt x="4382" y="3"/>
                    <a:pt x="4027" y="2"/>
                    <a:pt x="3673" y="0"/>
                  </a:cubicBezTo>
                  <a:cubicBezTo>
                    <a:pt x="3485" y="0"/>
                    <a:pt x="3301" y="5"/>
                    <a:pt x="3148" y="137"/>
                  </a:cubicBezTo>
                  <a:cubicBezTo>
                    <a:pt x="3017" y="24"/>
                    <a:pt x="2868" y="0"/>
                    <a:pt x="2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01"/>
            <p:cNvSpPr/>
            <p:nvPr/>
          </p:nvSpPr>
          <p:spPr>
            <a:xfrm>
              <a:off x="5560589" y="1504329"/>
              <a:ext cx="9775" cy="980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01"/>
            <p:cNvSpPr/>
            <p:nvPr/>
          </p:nvSpPr>
          <p:spPr>
            <a:xfrm>
              <a:off x="5601557" y="1504214"/>
              <a:ext cx="9746" cy="9919"/>
            </a:xfrm>
            <a:custGeom>
              <a:avLst/>
              <a:gdLst/>
              <a:ahLst/>
              <a:cxnLst/>
              <a:rect l="l" t="t" r="r" b="b"/>
              <a:pathLst>
                <a:path w="339" h="345" extrusionOk="0">
                  <a:moveTo>
                    <a:pt x="1" y="0"/>
                  </a:moveTo>
                  <a:lnTo>
                    <a:pt x="1" y="344"/>
                  </a:lnTo>
                  <a:lnTo>
                    <a:pt x="339" y="344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01"/>
            <p:cNvSpPr/>
            <p:nvPr/>
          </p:nvSpPr>
          <p:spPr>
            <a:xfrm>
              <a:off x="5642440" y="1504300"/>
              <a:ext cx="9890" cy="9833"/>
            </a:xfrm>
            <a:custGeom>
              <a:avLst/>
              <a:gdLst/>
              <a:ahLst/>
              <a:cxnLst/>
              <a:rect l="l" t="t" r="r" b="b"/>
              <a:pathLst>
                <a:path w="344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01"/>
            <p:cNvSpPr/>
            <p:nvPr/>
          </p:nvSpPr>
          <p:spPr>
            <a:xfrm>
              <a:off x="5683351" y="1504214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41" y="34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01"/>
            <p:cNvSpPr/>
            <p:nvPr/>
          </p:nvSpPr>
          <p:spPr>
            <a:xfrm>
              <a:off x="5724320" y="1504300"/>
              <a:ext cx="9919" cy="9775"/>
            </a:xfrm>
            <a:custGeom>
              <a:avLst/>
              <a:gdLst/>
              <a:ahLst/>
              <a:cxnLst/>
              <a:rect l="l" t="t" r="r" b="b"/>
              <a:pathLst>
                <a:path w="345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5" y="34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01"/>
            <p:cNvSpPr/>
            <p:nvPr/>
          </p:nvSpPr>
          <p:spPr>
            <a:xfrm>
              <a:off x="5580972" y="1524684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0"/>
                  </a:moveTo>
                  <a:lnTo>
                    <a:pt x="0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01"/>
            <p:cNvSpPr/>
            <p:nvPr/>
          </p:nvSpPr>
          <p:spPr>
            <a:xfrm>
              <a:off x="5621941" y="1524713"/>
              <a:ext cx="9947" cy="9804"/>
            </a:xfrm>
            <a:custGeom>
              <a:avLst/>
              <a:gdLst/>
              <a:ahLst/>
              <a:cxnLst/>
              <a:rect l="l" t="t" r="r" b="b"/>
              <a:pathLst>
                <a:path w="34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6" y="340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01"/>
            <p:cNvSpPr/>
            <p:nvPr/>
          </p:nvSpPr>
          <p:spPr>
            <a:xfrm>
              <a:off x="5662968" y="1524799"/>
              <a:ext cx="9775" cy="980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01"/>
            <p:cNvSpPr/>
            <p:nvPr/>
          </p:nvSpPr>
          <p:spPr>
            <a:xfrm>
              <a:off x="5703764" y="1524713"/>
              <a:ext cx="10005" cy="9833"/>
            </a:xfrm>
            <a:custGeom>
              <a:avLst/>
              <a:gdLst/>
              <a:ahLst/>
              <a:cxnLst/>
              <a:rect l="l" t="t" r="r" b="b"/>
              <a:pathLst>
                <a:path w="348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8" y="342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01"/>
            <p:cNvSpPr/>
            <p:nvPr/>
          </p:nvSpPr>
          <p:spPr>
            <a:xfrm>
              <a:off x="5501479" y="1556970"/>
              <a:ext cx="9775" cy="9833"/>
            </a:xfrm>
            <a:custGeom>
              <a:avLst/>
              <a:gdLst/>
              <a:ahLst/>
              <a:cxnLst/>
              <a:rect l="l" t="t" r="r" b="b"/>
              <a:pathLst>
                <a:path w="340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0" y="342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01"/>
            <p:cNvSpPr/>
            <p:nvPr/>
          </p:nvSpPr>
          <p:spPr>
            <a:xfrm>
              <a:off x="5777278" y="1556970"/>
              <a:ext cx="9775" cy="9833"/>
            </a:xfrm>
            <a:custGeom>
              <a:avLst/>
              <a:gdLst/>
              <a:ahLst/>
              <a:cxnLst/>
              <a:rect l="l" t="t" r="r" b="b"/>
              <a:pathLst>
                <a:path w="340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0" y="342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01"/>
            <p:cNvSpPr/>
            <p:nvPr/>
          </p:nvSpPr>
          <p:spPr>
            <a:xfrm>
              <a:off x="5618865" y="1576319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0" y="1"/>
                  </a:moveTo>
                  <a:lnTo>
                    <a:pt x="0" y="343"/>
                  </a:lnTo>
                  <a:lnTo>
                    <a:pt x="341" y="343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01"/>
            <p:cNvSpPr/>
            <p:nvPr/>
          </p:nvSpPr>
          <p:spPr>
            <a:xfrm>
              <a:off x="5751633" y="1493548"/>
              <a:ext cx="9832" cy="9833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2" y="341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01"/>
            <p:cNvSpPr/>
            <p:nvPr/>
          </p:nvSpPr>
          <p:spPr>
            <a:xfrm>
              <a:off x="5724981" y="1576377"/>
              <a:ext cx="9832" cy="989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0" y="0"/>
                  </a:moveTo>
                  <a:lnTo>
                    <a:pt x="0" y="344"/>
                  </a:lnTo>
                  <a:lnTo>
                    <a:pt x="341" y="34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1" name="Google Shape;1981;p101"/>
          <p:cNvSpPr/>
          <p:nvPr/>
        </p:nvSpPr>
        <p:spPr>
          <a:xfrm>
            <a:off x="3624258" y="2729920"/>
            <a:ext cx="251332" cy="349399"/>
          </a:xfrm>
          <a:custGeom>
            <a:avLst/>
            <a:gdLst/>
            <a:ahLst/>
            <a:cxnLst/>
            <a:rect l="l" t="t" r="r" b="b"/>
            <a:pathLst>
              <a:path w="8742" h="12153" extrusionOk="0">
                <a:moveTo>
                  <a:pt x="1826" y="1705"/>
                </a:moveTo>
                <a:cubicBezTo>
                  <a:pt x="2192" y="1705"/>
                  <a:pt x="2532" y="1830"/>
                  <a:pt x="2845" y="2061"/>
                </a:cubicBezTo>
                <a:cubicBezTo>
                  <a:pt x="2869" y="2079"/>
                  <a:pt x="2901" y="2096"/>
                  <a:pt x="2915" y="2123"/>
                </a:cubicBezTo>
                <a:cubicBezTo>
                  <a:pt x="3127" y="2500"/>
                  <a:pt x="3331" y="2880"/>
                  <a:pt x="3346" y="3325"/>
                </a:cubicBezTo>
                <a:cubicBezTo>
                  <a:pt x="3361" y="3728"/>
                  <a:pt x="3200" y="4060"/>
                  <a:pt x="2949" y="4354"/>
                </a:cubicBezTo>
                <a:cubicBezTo>
                  <a:pt x="2928" y="4378"/>
                  <a:pt x="2892" y="4399"/>
                  <a:pt x="2862" y="4402"/>
                </a:cubicBezTo>
                <a:cubicBezTo>
                  <a:pt x="2301" y="4461"/>
                  <a:pt x="1818" y="4689"/>
                  <a:pt x="1408" y="5072"/>
                </a:cubicBezTo>
                <a:cubicBezTo>
                  <a:pt x="1162" y="4597"/>
                  <a:pt x="913" y="4129"/>
                  <a:pt x="676" y="3655"/>
                </a:cubicBezTo>
                <a:cubicBezTo>
                  <a:pt x="515" y="3331"/>
                  <a:pt x="426" y="2984"/>
                  <a:pt x="510" y="2622"/>
                </a:cubicBezTo>
                <a:cubicBezTo>
                  <a:pt x="630" y="2117"/>
                  <a:pt x="982" y="1847"/>
                  <a:pt x="1467" y="1744"/>
                </a:cubicBezTo>
                <a:cubicBezTo>
                  <a:pt x="1589" y="1718"/>
                  <a:pt x="1709" y="1705"/>
                  <a:pt x="1826" y="1705"/>
                </a:cubicBezTo>
                <a:close/>
                <a:moveTo>
                  <a:pt x="6979" y="1710"/>
                </a:moveTo>
                <a:cubicBezTo>
                  <a:pt x="7242" y="1710"/>
                  <a:pt x="7501" y="1769"/>
                  <a:pt x="7717" y="1889"/>
                </a:cubicBezTo>
                <a:cubicBezTo>
                  <a:pt x="8203" y="2161"/>
                  <a:pt x="8412" y="2672"/>
                  <a:pt x="8251" y="3254"/>
                </a:cubicBezTo>
                <a:cubicBezTo>
                  <a:pt x="8183" y="3495"/>
                  <a:pt x="8067" y="3723"/>
                  <a:pt x="7957" y="3949"/>
                </a:cubicBezTo>
                <a:cubicBezTo>
                  <a:pt x="7771" y="4328"/>
                  <a:pt x="7572" y="4698"/>
                  <a:pt x="7378" y="5073"/>
                </a:cubicBezTo>
                <a:cubicBezTo>
                  <a:pt x="7379" y="5074"/>
                  <a:pt x="7379" y="5075"/>
                  <a:pt x="7378" y="5075"/>
                </a:cubicBezTo>
                <a:cubicBezTo>
                  <a:pt x="7376" y="5075"/>
                  <a:pt x="7363" y="5067"/>
                  <a:pt x="7353" y="5057"/>
                </a:cubicBezTo>
                <a:cubicBezTo>
                  <a:pt x="6963" y="4689"/>
                  <a:pt x="6503" y="4476"/>
                  <a:pt x="5970" y="4408"/>
                </a:cubicBezTo>
                <a:cubicBezTo>
                  <a:pt x="5909" y="4400"/>
                  <a:pt x="5839" y="4357"/>
                  <a:pt x="5800" y="4310"/>
                </a:cubicBezTo>
                <a:cubicBezTo>
                  <a:pt x="5423" y="3853"/>
                  <a:pt x="5334" y="3343"/>
                  <a:pt x="5551" y="2788"/>
                </a:cubicBezTo>
                <a:cubicBezTo>
                  <a:pt x="5636" y="2571"/>
                  <a:pt x="5749" y="2366"/>
                  <a:pt x="5850" y="2156"/>
                </a:cubicBezTo>
                <a:cubicBezTo>
                  <a:pt x="5862" y="2132"/>
                  <a:pt x="5883" y="2111"/>
                  <a:pt x="5901" y="2093"/>
                </a:cubicBezTo>
                <a:cubicBezTo>
                  <a:pt x="6182" y="1842"/>
                  <a:pt x="6585" y="1710"/>
                  <a:pt x="6979" y="1710"/>
                </a:cubicBezTo>
                <a:close/>
                <a:moveTo>
                  <a:pt x="2942" y="7749"/>
                </a:moveTo>
                <a:cubicBezTo>
                  <a:pt x="3073" y="7749"/>
                  <a:pt x="3183" y="7860"/>
                  <a:pt x="3179" y="7990"/>
                </a:cubicBezTo>
                <a:cubicBezTo>
                  <a:pt x="3176" y="8117"/>
                  <a:pt x="3067" y="8222"/>
                  <a:pt x="2942" y="8222"/>
                </a:cubicBezTo>
                <a:cubicBezTo>
                  <a:pt x="2811" y="8222"/>
                  <a:pt x="2702" y="8111"/>
                  <a:pt x="2705" y="7978"/>
                </a:cubicBezTo>
                <a:cubicBezTo>
                  <a:pt x="2709" y="7850"/>
                  <a:pt x="2814" y="7749"/>
                  <a:pt x="2942" y="7749"/>
                </a:cubicBezTo>
                <a:close/>
                <a:moveTo>
                  <a:pt x="5842" y="7749"/>
                </a:moveTo>
                <a:cubicBezTo>
                  <a:pt x="5844" y="7749"/>
                  <a:pt x="5847" y="7749"/>
                  <a:pt x="5850" y="7749"/>
                </a:cubicBezTo>
                <a:cubicBezTo>
                  <a:pt x="5978" y="7752"/>
                  <a:pt x="6080" y="7857"/>
                  <a:pt x="6077" y="7986"/>
                </a:cubicBezTo>
                <a:cubicBezTo>
                  <a:pt x="6077" y="8112"/>
                  <a:pt x="5972" y="8219"/>
                  <a:pt x="5847" y="8222"/>
                </a:cubicBezTo>
                <a:cubicBezTo>
                  <a:pt x="5846" y="8222"/>
                  <a:pt x="5845" y="8222"/>
                  <a:pt x="5844" y="8222"/>
                </a:cubicBezTo>
                <a:cubicBezTo>
                  <a:pt x="5714" y="8222"/>
                  <a:pt x="5605" y="8111"/>
                  <a:pt x="5605" y="7983"/>
                </a:cubicBezTo>
                <a:cubicBezTo>
                  <a:pt x="5605" y="7856"/>
                  <a:pt x="5714" y="7749"/>
                  <a:pt x="5842" y="7749"/>
                </a:cubicBezTo>
                <a:close/>
                <a:moveTo>
                  <a:pt x="5990" y="1078"/>
                </a:moveTo>
                <a:cubicBezTo>
                  <a:pt x="5931" y="1212"/>
                  <a:pt x="5884" y="1339"/>
                  <a:pt x="5823" y="1455"/>
                </a:cubicBezTo>
                <a:cubicBezTo>
                  <a:pt x="5660" y="1768"/>
                  <a:pt x="5483" y="2072"/>
                  <a:pt x="5329" y="2388"/>
                </a:cubicBezTo>
                <a:cubicBezTo>
                  <a:pt x="5136" y="2787"/>
                  <a:pt x="5011" y="3204"/>
                  <a:pt x="5108" y="3649"/>
                </a:cubicBezTo>
                <a:cubicBezTo>
                  <a:pt x="5154" y="3867"/>
                  <a:pt x="5260" y="4070"/>
                  <a:pt x="5341" y="4278"/>
                </a:cubicBezTo>
                <a:cubicBezTo>
                  <a:pt x="5355" y="4313"/>
                  <a:pt x="5379" y="4346"/>
                  <a:pt x="5408" y="4394"/>
                </a:cubicBezTo>
                <a:lnTo>
                  <a:pt x="4575" y="4394"/>
                </a:lnTo>
                <a:lnTo>
                  <a:pt x="4575" y="4753"/>
                </a:lnTo>
                <a:cubicBezTo>
                  <a:pt x="4614" y="4753"/>
                  <a:pt x="4652" y="4756"/>
                  <a:pt x="4688" y="4756"/>
                </a:cubicBezTo>
                <a:cubicBezTo>
                  <a:pt x="4714" y="4756"/>
                  <a:pt x="4739" y="4755"/>
                  <a:pt x="4764" y="4750"/>
                </a:cubicBezTo>
                <a:cubicBezTo>
                  <a:pt x="4780" y="4748"/>
                  <a:pt x="4795" y="4747"/>
                  <a:pt x="4810" y="4747"/>
                </a:cubicBezTo>
                <a:cubicBezTo>
                  <a:pt x="4922" y="4747"/>
                  <a:pt x="4997" y="4810"/>
                  <a:pt x="5065" y="4897"/>
                </a:cubicBezTo>
                <a:cubicBezTo>
                  <a:pt x="5255" y="5138"/>
                  <a:pt x="5367" y="5417"/>
                  <a:pt x="5456" y="5705"/>
                </a:cubicBezTo>
                <a:cubicBezTo>
                  <a:pt x="5616" y="6231"/>
                  <a:pt x="5679" y="6771"/>
                  <a:pt x="5691" y="7319"/>
                </a:cubicBezTo>
                <a:cubicBezTo>
                  <a:pt x="5694" y="7385"/>
                  <a:pt x="5672" y="7412"/>
                  <a:pt x="5613" y="7440"/>
                </a:cubicBezTo>
                <a:cubicBezTo>
                  <a:pt x="5169" y="7639"/>
                  <a:pt x="5118" y="8200"/>
                  <a:pt x="5518" y="8476"/>
                </a:cubicBezTo>
                <a:cubicBezTo>
                  <a:pt x="5583" y="8520"/>
                  <a:pt x="5589" y="8562"/>
                  <a:pt x="5571" y="8624"/>
                </a:cubicBezTo>
                <a:cubicBezTo>
                  <a:pt x="5411" y="9219"/>
                  <a:pt x="5251" y="9812"/>
                  <a:pt x="5094" y="10409"/>
                </a:cubicBezTo>
                <a:cubicBezTo>
                  <a:pt x="5035" y="10633"/>
                  <a:pt x="4987" y="10862"/>
                  <a:pt x="4930" y="11091"/>
                </a:cubicBezTo>
                <a:lnTo>
                  <a:pt x="3844" y="11091"/>
                </a:lnTo>
                <a:cubicBezTo>
                  <a:pt x="3833" y="11029"/>
                  <a:pt x="3826" y="10963"/>
                  <a:pt x="3809" y="10901"/>
                </a:cubicBezTo>
                <a:cubicBezTo>
                  <a:pt x="3661" y="10357"/>
                  <a:pt x="3510" y="9811"/>
                  <a:pt x="3366" y="9266"/>
                </a:cubicBezTo>
                <a:cubicBezTo>
                  <a:pt x="3308" y="9053"/>
                  <a:pt x="3266" y="8836"/>
                  <a:pt x="3213" y="8619"/>
                </a:cubicBezTo>
                <a:cubicBezTo>
                  <a:pt x="3198" y="8556"/>
                  <a:pt x="3206" y="8518"/>
                  <a:pt x="3268" y="8473"/>
                </a:cubicBezTo>
                <a:cubicBezTo>
                  <a:pt x="3666" y="8197"/>
                  <a:pt x="3610" y="7642"/>
                  <a:pt x="3169" y="7432"/>
                </a:cubicBezTo>
                <a:cubicBezTo>
                  <a:pt x="3135" y="7417"/>
                  <a:pt x="3094" y="7367"/>
                  <a:pt x="3094" y="7336"/>
                </a:cubicBezTo>
                <a:cubicBezTo>
                  <a:pt x="3105" y="6624"/>
                  <a:pt x="3194" y="5924"/>
                  <a:pt x="3492" y="5268"/>
                </a:cubicBezTo>
                <a:cubicBezTo>
                  <a:pt x="3554" y="5132"/>
                  <a:pt x="3643" y="5010"/>
                  <a:pt x="3726" y="4885"/>
                </a:cubicBezTo>
                <a:cubicBezTo>
                  <a:pt x="3785" y="4797"/>
                  <a:pt x="3865" y="4745"/>
                  <a:pt x="3971" y="4745"/>
                </a:cubicBezTo>
                <a:cubicBezTo>
                  <a:pt x="3987" y="4745"/>
                  <a:pt x="4003" y="4746"/>
                  <a:pt x="4020" y="4749"/>
                </a:cubicBezTo>
                <a:cubicBezTo>
                  <a:pt x="4042" y="4752"/>
                  <a:pt x="4063" y="4753"/>
                  <a:pt x="4086" y="4753"/>
                </a:cubicBezTo>
                <a:cubicBezTo>
                  <a:pt x="4123" y="4753"/>
                  <a:pt x="4162" y="4750"/>
                  <a:pt x="4204" y="4750"/>
                </a:cubicBezTo>
                <a:lnTo>
                  <a:pt x="4204" y="4396"/>
                </a:lnTo>
                <a:lnTo>
                  <a:pt x="3384" y="4396"/>
                </a:lnTo>
                <a:cubicBezTo>
                  <a:pt x="3390" y="4372"/>
                  <a:pt x="3390" y="4357"/>
                  <a:pt x="3399" y="4346"/>
                </a:cubicBezTo>
                <a:cubicBezTo>
                  <a:pt x="3782" y="3765"/>
                  <a:pt x="3789" y="3156"/>
                  <a:pt x="3516" y="2538"/>
                </a:cubicBezTo>
                <a:cubicBezTo>
                  <a:pt x="3387" y="2242"/>
                  <a:pt x="3222" y="1960"/>
                  <a:pt x="3074" y="1672"/>
                </a:cubicBezTo>
                <a:cubicBezTo>
                  <a:pt x="2995" y="1514"/>
                  <a:pt x="2919" y="1354"/>
                  <a:pt x="2844" y="1194"/>
                </a:cubicBezTo>
                <a:cubicBezTo>
                  <a:pt x="2826" y="1159"/>
                  <a:pt x="2821" y="1120"/>
                  <a:pt x="2809" y="1078"/>
                </a:cubicBezTo>
                <a:close/>
                <a:moveTo>
                  <a:pt x="2423" y="1"/>
                </a:moveTo>
                <a:cubicBezTo>
                  <a:pt x="2423" y="99"/>
                  <a:pt x="2423" y="200"/>
                  <a:pt x="2424" y="298"/>
                </a:cubicBezTo>
                <a:cubicBezTo>
                  <a:pt x="2429" y="692"/>
                  <a:pt x="2381" y="1091"/>
                  <a:pt x="2568" y="1462"/>
                </a:cubicBezTo>
                <a:cubicBezTo>
                  <a:pt x="2569" y="1467"/>
                  <a:pt x="2562" y="1476"/>
                  <a:pt x="2559" y="1486"/>
                </a:cubicBezTo>
                <a:cubicBezTo>
                  <a:pt x="2313" y="1392"/>
                  <a:pt x="2062" y="1346"/>
                  <a:pt x="1807" y="1346"/>
                </a:cubicBezTo>
                <a:cubicBezTo>
                  <a:pt x="1682" y="1346"/>
                  <a:pt x="1555" y="1357"/>
                  <a:pt x="1427" y="1379"/>
                </a:cubicBezTo>
                <a:cubicBezTo>
                  <a:pt x="548" y="1532"/>
                  <a:pt x="1" y="2313"/>
                  <a:pt x="156" y="3188"/>
                </a:cubicBezTo>
                <a:cubicBezTo>
                  <a:pt x="221" y="3544"/>
                  <a:pt x="378" y="3860"/>
                  <a:pt x="547" y="4174"/>
                </a:cubicBezTo>
                <a:cubicBezTo>
                  <a:pt x="690" y="4438"/>
                  <a:pt x="839" y="4699"/>
                  <a:pt x="958" y="4975"/>
                </a:cubicBezTo>
                <a:cubicBezTo>
                  <a:pt x="1019" y="5114"/>
                  <a:pt x="1046" y="5280"/>
                  <a:pt x="1043" y="5435"/>
                </a:cubicBezTo>
                <a:cubicBezTo>
                  <a:pt x="1038" y="5644"/>
                  <a:pt x="902" y="5766"/>
                  <a:pt x="718" y="5766"/>
                </a:cubicBezTo>
                <a:cubicBezTo>
                  <a:pt x="680" y="5766"/>
                  <a:pt x="640" y="5761"/>
                  <a:pt x="598" y="5750"/>
                </a:cubicBezTo>
                <a:cubicBezTo>
                  <a:pt x="541" y="5735"/>
                  <a:pt x="488" y="5713"/>
                  <a:pt x="426" y="5692"/>
                </a:cubicBezTo>
                <a:cubicBezTo>
                  <a:pt x="370" y="5796"/>
                  <a:pt x="317" y="5894"/>
                  <a:pt x="257" y="6002"/>
                </a:cubicBezTo>
                <a:cubicBezTo>
                  <a:pt x="344" y="6037"/>
                  <a:pt x="417" y="6069"/>
                  <a:pt x="492" y="6090"/>
                </a:cubicBezTo>
                <a:cubicBezTo>
                  <a:pt x="571" y="6112"/>
                  <a:pt x="652" y="6121"/>
                  <a:pt x="740" y="6138"/>
                </a:cubicBezTo>
                <a:cubicBezTo>
                  <a:pt x="296" y="7425"/>
                  <a:pt x="627" y="8557"/>
                  <a:pt x="1411" y="9609"/>
                </a:cubicBezTo>
                <a:cubicBezTo>
                  <a:pt x="1509" y="9539"/>
                  <a:pt x="1601" y="9476"/>
                  <a:pt x="1694" y="9411"/>
                </a:cubicBezTo>
                <a:cubicBezTo>
                  <a:pt x="1639" y="9325"/>
                  <a:pt x="1589" y="9253"/>
                  <a:pt x="1542" y="9179"/>
                </a:cubicBezTo>
                <a:cubicBezTo>
                  <a:pt x="1494" y="9102"/>
                  <a:pt x="1446" y="9025"/>
                  <a:pt x="1399" y="8948"/>
                </a:cubicBezTo>
                <a:cubicBezTo>
                  <a:pt x="886" y="8106"/>
                  <a:pt x="743" y="7216"/>
                  <a:pt x="1073" y="6275"/>
                </a:cubicBezTo>
                <a:cubicBezTo>
                  <a:pt x="1314" y="5589"/>
                  <a:pt x="1752" y="5076"/>
                  <a:pt x="2467" y="4841"/>
                </a:cubicBezTo>
                <a:cubicBezTo>
                  <a:pt x="2678" y="4771"/>
                  <a:pt x="2893" y="4748"/>
                  <a:pt x="3111" y="4748"/>
                </a:cubicBezTo>
                <a:cubicBezTo>
                  <a:pt x="3194" y="4748"/>
                  <a:pt x="3277" y="4751"/>
                  <a:pt x="3360" y="4756"/>
                </a:cubicBezTo>
                <a:cubicBezTo>
                  <a:pt x="3281" y="4915"/>
                  <a:pt x="3198" y="5058"/>
                  <a:pt x="3133" y="5209"/>
                </a:cubicBezTo>
                <a:cubicBezTo>
                  <a:pt x="2853" y="5879"/>
                  <a:pt x="2756" y="6584"/>
                  <a:pt x="2741" y="7305"/>
                </a:cubicBezTo>
                <a:cubicBezTo>
                  <a:pt x="2740" y="7384"/>
                  <a:pt x="2720" y="7428"/>
                  <a:pt x="2648" y="7471"/>
                </a:cubicBezTo>
                <a:cubicBezTo>
                  <a:pt x="2433" y="7595"/>
                  <a:pt x="2332" y="7791"/>
                  <a:pt x="2357" y="8038"/>
                </a:cubicBezTo>
                <a:cubicBezTo>
                  <a:pt x="2381" y="8274"/>
                  <a:pt x="2507" y="8450"/>
                  <a:pt x="2734" y="8527"/>
                </a:cubicBezTo>
                <a:cubicBezTo>
                  <a:pt x="2832" y="8560"/>
                  <a:pt x="2863" y="8612"/>
                  <a:pt x="2874" y="8701"/>
                </a:cubicBezTo>
                <a:cubicBezTo>
                  <a:pt x="2877" y="8732"/>
                  <a:pt x="2883" y="8762"/>
                  <a:pt x="2890" y="8793"/>
                </a:cubicBezTo>
                <a:cubicBezTo>
                  <a:pt x="3055" y="9400"/>
                  <a:pt x="3221" y="10005"/>
                  <a:pt x="3382" y="10612"/>
                </a:cubicBezTo>
                <a:cubicBezTo>
                  <a:pt x="3424" y="10767"/>
                  <a:pt x="3452" y="10924"/>
                  <a:pt x="3489" y="11087"/>
                </a:cubicBezTo>
                <a:lnTo>
                  <a:pt x="2770" y="11087"/>
                </a:lnTo>
                <a:cubicBezTo>
                  <a:pt x="2598" y="10551"/>
                  <a:pt x="2222" y="10148"/>
                  <a:pt x="1906" y="9695"/>
                </a:cubicBezTo>
                <a:cubicBezTo>
                  <a:pt x="1804" y="9770"/>
                  <a:pt x="1714" y="9835"/>
                  <a:pt x="1619" y="9903"/>
                </a:cubicBezTo>
                <a:cubicBezTo>
                  <a:pt x="1776" y="10118"/>
                  <a:pt x="1919" y="10325"/>
                  <a:pt x="2074" y="10526"/>
                </a:cubicBezTo>
                <a:cubicBezTo>
                  <a:pt x="2331" y="10860"/>
                  <a:pt x="2483" y="11222"/>
                  <a:pt x="2430" y="11658"/>
                </a:cubicBezTo>
                <a:cubicBezTo>
                  <a:pt x="2411" y="11821"/>
                  <a:pt x="2426" y="11987"/>
                  <a:pt x="2426" y="12153"/>
                </a:cubicBezTo>
                <a:lnTo>
                  <a:pt x="4210" y="12153"/>
                </a:lnTo>
                <a:lnTo>
                  <a:pt x="4210" y="11800"/>
                </a:lnTo>
                <a:lnTo>
                  <a:pt x="2792" y="11800"/>
                </a:lnTo>
                <a:lnTo>
                  <a:pt x="2792" y="11455"/>
                </a:lnTo>
                <a:lnTo>
                  <a:pt x="6004" y="11455"/>
                </a:lnTo>
                <a:lnTo>
                  <a:pt x="6004" y="11808"/>
                </a:lnTo>
                <a:lnTo>
                  <a:pt x="4586" y="11808"/>
                </a:lnTo>
                <a:lnTo>
                  <a:pt x="4586" y="12153"/>
                </a:lnTo>
                <a:lnTo>
                  <a:pt x="6367" y="12153"/>
                </a:lnTo>
                <a:cubicBezTo>
                  <a:pt x="6367" y="11889"/>
                  <a:pt x="6373" y="11633"/>
                  <a:pt x="6366" y="11376"/>
                </a:cubicBezTo>
                <a:cubicBezTo>
                  <a:pt x="6360" y="11198"/>
                  <a:pt x="6400" y="11037"/>
                  <a:pt x="6495" y="10891"/>
                </a:cubicBezTo>
                <a:cubicBezTo>
                  <a:pt x="6642" y="10661"/>
                  <a:pt x="6798" y="10437"/>
                  <a:pt x="6954" y="10212"/>
                </a:cubicBezTo>
                <a:cubicBezTo>
                  <a:pt x="7023" y="10111"/>
                  <a:pt x="7100" y="10011"/>
                  <a:pt x="7177" y="9906"/>
                </a:cubicBezTo>
                <a:cubicBezTo>
                  <a:pt x="7076" y="9832"/>
                  <a:pt x="6985" y="9765"/>
                  <a:pt x="6887" y="9696"/>
                </a:cubicBezTo>
                <a:cubicBezTo>
                  <a:pt x="6569" y="10156"/>
                  <a:pt x="6192" y="10559"/>
                  <a:pt x="6026" y="11085"/>
                </a:cubicBezTo>
                <a:lnTo>
                  <a:pt x="5304" y="11085"/>
                </a:lnTo>
                <a:cubicBezTo>
                  <a:pt x="5344" y="10903"/>
                  <a:pt x="5381" y="10729"/>
                  <a:pt x="5426" y="10557"/>
                </a:cubicBezTo>
                <a:cubicBezTo>
                  <a:pt x="5593" y="9916"/>
                  <a:pt x="5765" y="9275"/>
                  <a:pt x="5940" y="8634"/>
                </a:cubicBezTo>
                <a:cubicBezTo>
                  <a:pt x="5951" y="8596"/>
                  <a:pt x="6001" y="8560"/>
                  <a:pt x="6041" y="8544"/>
                </a:cubicBezTo>
                <a:cubicBezTo>
                  <a:pt x="6271" y="8452"/>
                  <a:pt x="6412" y="8287"/>
                  <a:pt x="6438" y="8040"/>
                </a:cubicBezTo>
                <a:cubicBezTo>
                  <a:pt x="6465" y="7790"/>
                  <a:pt x="6360" y="7590"/>
                  <a:pt x="6139" y="7465"/>
                </a:cubicBezTo>
                <a:cubicBezTo>
                  <a:pt x="6065" y="7425"/>
                  <a:pt x="6053" y="7376"/>
                  <a:pt x="6053" y="7307"/>
                </a:cubicBezTo>
                <a:cubicBezTo>
                  <a:pt x="6043" y="6687"/>
                  <a:pt x="5970" y="6076"/>
                  <a:pt x="5765" y="5488"/>
                </a:cubicBezTo>
                <a:cubicBezTo>
                  <a:pt x="5676" y="5238"/>
                  <a:pt x="5556" y="4998"/>
                  <a:pt x="5453" y="4756"/>
                </a:cubicBezTo>
                <a:cubicBezTo>
                  <a:pt x="5538" y="4747"/>
                  <a:pt x="5623" y="4742"/>
                  <a:pt x="5706" y="4742"/>
                </a:cubicBezTo>
                <a:cubicBezTo>
                  <a:pt x="6416" y="4742"/>
                  <a:pt x="7055" y="5083"/>
                  <a:pt x="7444" y="5714"/>
                </a:cubicBezTo>
                <a:cubicBezTo>
                  <a:pt x="8014" y="6642"/>
                  <a:pt x="8047" y="7609"/>
                  <a:pt x="7583" y="8589"/>
                </a:cubicBezTo>
                <a:cubicBezTo>
                  <a:pt x="7449" y="8874"/>
                  <a:pt x="7274" y="9138"/>
                  <a:pt x="7114" y="9420"/>
                </a:cubicBezTo>
                <a:cubicBezTo>
                  <a:pt x="7200" y="9479"/>
                  <a:pt x="7293" y="9544"/>
                  <a:pt x="7385" y="9607"/>
                </a:cubicBezTo>
                <a:cubicBezTo>
                  <a:pt x="8169" y="8550"/>
                  <a:pt x="8495" y="7414"/>
                  <a:pt x="8058" y="6152"/>
                </a:cubicBezTo>
                <a:cubicBezTo>
                  <a:pt x="8225" y="6102"/>
                  <a:pt x="8376" y="6060"/>
                  <a:pt x="8542" y="6010"/>
                </a:cubicBezTo>
                <a:cubicBezTo>
                  <a:pt x="8467" y="5892"/>
                  <a:pt x="8412" y="5791"/>
                  <a:pt x="8360" y="5696"/>
                </a:cubicBezTo>
                <a:cubicBezTo>
                  <a:pt x="8293" y="5719"/>
                  <a:pt x="8243" y="5741"/>
                  <a:pt x="8191" y="5753"/>
                </a:cubicBezTo>
                <a:cubicBezTo>
                  <a:pt x="8148" y="5765"/>
                  <a:pt x="8106" y="5770"/>
                  <a:pt x="8068" y="5770"/>
                </a:cubicBezTo>
                <a:cubicBezTo>
                  <a:pt x="7885" y="5770"/>
                  <a:pt x="7755" y="5649"/>
                  <a:pt x="7743" y="5440"/>
                </a:cubicBezTo>
                <a:cubicBezTo>
                  <a:pt x="7735" y="5324"/>
                  <a:pt x="7747" y="5198"/>
                  <a:pt x="7788" y="5090"/>
                </a:cubicBezTo>
                <a:cubicBezTo>
                  <a:pt x="7874" y="4874"/>
                  <a:pt x="7981" y="4666"/>
                  <a:pt x="8085" y="4459"/>
                </a:cubicBezTo>
                <a:cubicBezTo>
                  <a:pt x="8225" y="4173"/>
                  <a:pt x="8396" y="3897"/>
                  <a:pt x="8515" y="3601"/>
                </a:cubicBezTo>
                <a:cubicBezTo>
                  <a:pt x="8720" y="3087"/>
                  <a:pt x="8741" y="2560"/>
                  <a:pt x="8424" y="2076"/>
                </a:cubicBezTo>
                <a:cubicBezTo>
                  <a:pt x="8086" y="1562"/>
                  <a:pt x="7588" y="1353"/>
                  <a:pt x="7004" y="1353"/>
                </a:cubicBezTo>
                <a:cubicBezTo>
                  <a:pt x="6966" y="1353"/>
                  <a:pt x="6928" y="1353"/>
                  <a:pt x="6889" y="1355"/>
                </a:cubicBezTo>
                <a:cubicBezTo>
                  <a:pt x="6664" y="1364"/>
                  <a:pt x="6442" y="1426"/>
                  <a:pt x="6215" y="1464"/>
                </a:cubicBezTo>
                <a:cubicBezTo>
                  <a:pt x="6331" y="1235"/>
                  <a:pt x="6375" y="981"/>
                  <a:pt x="6366" y="716"/>
                </a:cubicBezTo>
                <a:cubicBezTo>
                  <a:pt x="6358" y="479"/>
                  <a:pt x="6366" y="241"/>
                  <a:pt x="6366" y="4"/>
                </a:cubicBezTo>
                <a:lnTo>
                  <a:pt x="4560" y="4"/>
                </a:lnTo>
                <a:cubicBezTo>
                  <a:pt x="4566" y="117"/>
                  <a:pt x="4574" y="230"/>
                  <a:pt x="4580" y="358"/>
                </a:cubicBezTo>
                <a:lnTo>
                  <a:pt x="6001" y="358"/>
                </a:lnTo>
                <a:lnTo>
                  <a:pt x="6001" y="707"/>
                </a:lnTo>
                <a:lnTo>
                  <a:pt x="2786" y="707"/>
                </a:lnTo>
                <a:lnTo>
                  <a:pt x="2786" y="366"/>
                </a:lnTo>
                <a:lnTo>
                  <a:pt x="4206" y="366"/>
                </a:lnTo>
                <a:cubicBezTo>
                  <a:pt x="4213" y="235"/>
                  <a:pt x="4221" y="118"/>
                  <a:pt x="42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0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Gráfica comparativa</a:t>
            </a:r>
            <a:endParaRPr/>
          </a:p>
        </p:txBody>
      </p:sp>
      <p:pic>
        <p:nvPicPr>
          <p:cNvPr id="1987" name="Google Shape;1987;p102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800" y="1329638"/>
            <a:ext cx="4462200" cy="27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Google Shape;1988;p102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102"/>
          <p:cNvSpPr txBox="1"/>
          <p:nvPr/>
        </p:nvSpPr>
        <p:spPr>
          <a:xfrm>
            <a:off x="4015275" y="4133350"/>
            <a:ext cx="4462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Sigue el enlace del gráfico para modificar sus datos y luego pega el nuevo aquí. </a:t>
            </a:r>
            <a:r>
              <a:rPr lang="es" sz="1200" b="1">
                <a:solidFill>
                  <a:schemeClr val="l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 más información, clic aquí</a:t>
            </a:r>
            <a:endParaRPr/>
          </a:p>
        </p:txBody>
      </p:sp>
      <p:sp>
        <p:nvSpPr>
          <p:cNvPr id="1990" name="Google Shape;1990;p102"/>
          <p:cNvSpPr txBox="1">
            <a:spLocks noGrp="1"/>
          </p:cNvSpPr>
          <p:nvPr>
            <p:ph type="title" idx="4294967295"/>
          </p:nvPr>
        </p:nvSpPr>
        <p:spPr>
          <a:xfrm>
            <a:off x="1776094" y="3342724"/>
            <a:ext cx="2124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</a:rPr>
              <a:t>Venus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991" name="Google Shape;1991;p102"/>
          <p:cNvSpPr txBox="1">
            <a:spLocks noGrp="1"/>
          </p:cNvSpPr>
          <p:nvPr>
            <p:ph type="subTitle" idx="4294967295"/>
          </p:nvPr>
        </p:nvSpPr>
        <p:spPr>
          <a:xfrm>
            <a:off x="1776094" y="3601954"/>
            <a:ext cx="2124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tiene un nombre precioso</a:t>
            </a:r>
            <a:endParaRPr/>
          </a:p>
        </p:txBody>
      </p:sp>
      <p:sp>
        <p:nvSpPr>
          <p:cNvPr id="1992" name="Google Shape;1992;p102"/>
          <p:cNvSpPr txBox="1">
            <a:spLocks noGrp="1"/>
          </p:cNvSpPr>
          <p:nvPr>
            <p:ph type="subTitle" idx="4294967295"/>
          </p:nvPr>
        </p:nvSpPr>
        <p:spPr>
          <a:xfrm>
            <a:off x="1776094" y="2049431"/>
            <a:ext cx="21240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pesar de ser rojo, Marte es muy frío</a:t>
            </a:r>
            <a:endParaRPr/>
          </a:p>
        </p:txBody>
      </p:sp>
      <p:sp>
        <p:nvSpPr>
          <p:cNvPr id="1993" name="Google Shape;1993;p102"/>
          <p:cNvSpPr txBox="1">
            <a:spLocks noGrp="1"/>
          </p:cNvSpPr>
          <p:nvPr>
            <p:ph type="title" idx="4294967295"/>
          </p:nvPr>
        </p:nvSpPr>
        <p:spPr>
          <a:xfrm>
            <a:off x="1776094" y="1790200"/>
            <a:ext cx="2124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Marte</a:t>
            </a:r>
            <a:endParaRPr sz="2000"/>
          </a:p>
        </p:txBody>
      </p:sp>
      <p:sp>
        <p:nvSpPr>
          <p:cNvPr id="1994" name="Google Shape;1994;p102"/>
          <p:cNvSpPr/>
          <p:nvPr/>
        </p:nvSpPr>
        <p:spPr>
          <a:xfrm>
            <a:off x="1192140" y="1238750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02"/>
          <p:cNvSpPr/>
          <p:nvPr/>
        </p:nvSpPr>
        <p:spPr>
          <a:xfrm>
            <a:off x="1192140" y="2795802"/>
            <a:ext cx="5487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6" name="Google Shape;1996;p102"/>
          <p:cNvGrpSpPr/>
          <p:nvPr/>
        </p:nvGrpSpPr>
        <p:grpSpPr>
          <a:xfrm>
            <a:off x="1325839" y="2895290"/>
            <a:ext cx="281348" cy="349715"/>
            <a:chOff x="1928276" y="3543627"/>
            <a:chExt cx="281348" cy="349715"/>
          </a:xfrm>
        </p:grpSpPr>
        <p:sp>
          <p:nvSpPr>
            <p:cNvPr id="1997" name="Google Shape;1997;p102"/>
            <p:cNvSpPr/>
            <p:nvPr/>
          </p:nvSpPr>
          <p:spPr>
            <a:xfrm>
              <a:off x="1969475" y="3543627"/>
              <a:ext cx="194206" cy="129203"/>
            </a:xfrm>
            <a:custGeom>
              <a:avLst/>
              <a:gdLst/>
              <a:ahLst/>
              <a:cxnLst/>
              <a:rect l="l" t="t" r="r" b="b"/>
              <a:pathLst>
                <a:path w="6755" h="4494" extrusionOk="0">
                  <a:moveTo>
                    <a:pt x="3123" y="0"/>
                  </a:moveTo>
                  <a:cubicBezTo>
                    <a:pt x="2880" y="52"/>
                    <a:pt x="2628" y="76"/>
                    <a:pt x="2396" y="157"/>
                  </a:cubicBezTo>
                  <a:cubicBezTo>
                    <a:pt x="1078" y="616"/>
                    <a:pt x="322" y="1560"/>
                    <a:pt x="66" y="2917"/>
                  </a:cubicBezTo>
                  <a:cubicBezTo>
                    <a:pt x="26" y="3128"/>
                    <a:pt x="22" y="3347"/>
                    <a:pt x="1" y="3578"/>
                  </a:cubicBezTo>
                  <a:lnTo>
                    <a:pt x="351" y="3578"/>
                  </a:lnTo>
                  <a:cubicBezTo>
                    <a:pt x="320" y="3875"/>
                    <a:pt x="290" y="4156"/>
                    <a:pt x="257" y="4450"/>
                  </a:cubicBezTo>
                  <a:cubicBezTo>
                    <a:pt x="378" y="4463"/>
                    <a:pt x="489" y="4477"/>
                    <a:pt x="609" y="4490"/>
                  </a:cubicBezTo>
                  <a:cubicBezTo>
                    <a:pt x="640" y="4216"/>
                    <a:pt x="676" y="3955"/>
                    <a:pt x="698" y="3691"/>
                  </a:cubicBezTo>
                  <a:cubicBezTo>
                    <a:pt x="704" y="3600"/>
                    <a:pt x="735" y="3571"/>
                    <a:pt x="806" y="3571"/>
                  </a:cubicBezTo>
                  <a:cubicBezTo>
                    <a:pt x="815" y="3571"/>
                    <a:pt x="825" y="3571"/>
                    <a:pt x="835" y="3572"/>
                  </a:cubicBezTo>
                  <a:cubicBezTo>
                    <a:pt x="864" y="3575"/>
                    <a:pt x="894" y="3576"/>
                    <a:pt x="924" y="3576"/>
                  </a:cubicBezTo>
                  <a:cubicBezTo>
                    <a:pt x="972" y="3576"/>
                    <a:pt x="1019" y="3573"/>
                    <a:pt x="1063" y="3573"/>
                  </a:cubicBezTo>
                  <a:cubicBezTo>
                    <a:pt x="1072" y="3552"/>
                    <a:pt x="1078" y="3548"/>
                    <a:pt x="1078" y="3540"/>
                  </a:cubicBezTo>
                  <a:cubicBezTo>
                    <a:pt x="1082" y="3504"/>
                    <a:pt x="1082" y="3468"/>
                    <a:pt x="1084" y="3432"/>
                  </a:cubicBezTo>
                  <a:cubicBezTo>
                    <a:pt x="1099" y="3082"/>
                    <a:pt x="1173" y="2744"/>
                    <a:pt x="1320" y="2424"/>
                  </a:cubicBezTo>
                  <a:cubicBezTo>
                    <a:pt x="1710" y="1583"/>
                    <a:pt x="2511" y="1075"/>
                    <a:pt x="3387" y="1075"/>
                  </a:cubicBezTo>
                  <a:cubicBezTo>
                    <a:pt x="3535" y="1075"/>
                    <a:pt x="3686" y="1089"/>
                    <a:pt x="3836" y="1119"/>
                  </a:cubicBezTo>
                  <a:cubicBezTo>
                    <a:pt x="4734" y="1296"/>
                    <a:pt x="5482" y="2086"/>
                    <a:pt x="5639" y="3029"/>
                  </a:cubicBezTo>
                  <a:cubicBezTo>
                    <a:pt x="5667" y="3205"/>
                    <a:pt x="5679" y="3386"/>
                    <a:pt x="5701" y="3572"/>
                  </a:cubicBezTo>
                  <a:cubicBezTo>
                    <a:pt x="5747" y="3572"/>
                    <a:pt x="5793" y="3573"/>
                    <a:pt x="5838" y="3573"/>
                  </a:cubicBezTo>
                  <a:cubicBezTo>
                    <a:pt x="5872" y="3573"/>
                    <a:pt x="5906" y="3572"/>
                    <a:pt x="5940" y="3570"/>
                  </a:cubicBezTo>
                  <a:cubicBezTo>
                    <a:pt x="5949" y="3570"/>
                    <a:pt x="5957" y="3569"/>
                    <a:pt x="5965" y="3569"/>
                  </a:cubicBezTo>
                  <a:cubicBezTo>
                    <a:pt x="6037" y="3569"/>
                    <a:pt x="6063" y="3602"/>
                    <a:pt x="6070" y="3686"/>
                  </a:cubicBezTo>
                  <a:cubicBezTo>
                    <a:pt x="6091" y="3952"/>
                    <a:pt x="6127" y="4219"/>
                    <a:pt x="6159" y="4493"/>
                  </a:cubicBezTo>
                  <a:cubicBezTo>
                    <a:pt x="6283" y="4477"/>
                    <a:pt x="6394" y="4463"/>
                    <a:pt x="6509" y="4448"/>
                  </a:cubicBezTo>
                  <a:cubicBezTo>
                    <a:pt x="6477" y="4151"/>
                    <a:pt x="6447" y="3867"/>
                    <a:pt x="6415" y="3572"/>
                  </a:cubicBezTo>
                  <a:lnTo>
                    <a:pt x="6755" y="3572"/>
                  </a:lnTo>
                  <a:cubicBezTo>
                    <a:pt x="6749" y="2647"/>
                    <a:pt x="6470" y="1839"/>
                    <a:pt x="5872" y="1139"/>
                  </a:cubicBezTo>
                  <a:cubicBezTo>
                    <a:pt x="5780" y="1222"/>
                    <a:pt x="5694" y="1297"/>
                    <a:pt x="5612" y="1371"/>
                  </a:cubicBezTo>
                  <a:cubicBezTo>
                    <a:pt x="6112" y="2067"/>
                    <a:pt x="6431" y="2854"/>
                    <a:pt x="6363" y="3205"/>
                  </a:cubicBezTo>
                  <a:lnTo>
                    <a:pt x="6026" y="3205"/>
                  </a:lnTo>
                  <a:cubicBezTo>
                    <a:pt x="5842" y="1810"/>
                    <a:pt x="4865" y="825"/>
                    <a:pt x="3571" y="723"/>
                  </a:cubicBezTo>
                  <a:cubicBezTo>
                    <a:pt x="3501" y="717"/>
                    <a:pt x="3432" y="715"/>
                    <a:pt x="3364" y="715"/>
                  </a:cubicBezTo>
                  <a:cubicBezTo>
                    <a:pt x="2851" y="715"/>
                    <a:pt x="2375" y="865"/>
                    <a:pt x="1942" y="1162"/>
                  </a:cubicBezTo>
                  <a:cubicBezTo>
                    <a:pt x="1225" y="1656"/>
                    <a:pt x="845" y="2356"/>
                    <a:pt x="738" y="3205"/>
                  </a:cubicBezTo>
                  <a:lnTo>
                    <a:pt x="381" y="3205"/>
                  </a:lnTo>
                  <a:cubicBezTo>
                    <a:pt x="526" y="2080"/>
                    <a:pt x="1037" y="1198"/>
                    <a:pt x="2052" y="690"/>
                  </a:cubicBezTo>
                  <a:cubicBezTo>
                    <a:pt x="2513" y="458"/>
                    <a:pt x="2963" y="348"/>
                    <a:pt x="3401" y="348"/>
                  </a:cubicBezTo>
                  <a:cubicBezTo>
                    <a:pt x="4089" y="348"/>
                    <a:pt x="4749" y="620"/>
                    <a:pt x="5378" y="1124"/>
                  </a:cubicBezTo>
                  <a:cubicBezTo>
                    <a:pt x="5450" y="1045"/>
                    <a:pt x="5526" y="963"/>
                    <a:pt x="5615" y="866"/>
                  </a:cubicBezTo>
                  <a:cubicBezTo>
                    <a:pt x="5586" y="845"/>
                    <a:pt x="5563" y="830"/>
                    <a:pt x="5542" y="813"/>
                  </a:cubicBezTo>
                  <a:cubicBezTo>
                    <a:pt x="5167" y="487"/>
                    <a:pt x="4740" y="254"/>
                    <a:pt x="4259" y="125"/>
                  </a:cubicBezTo>
                  <a:cubicBezTo>
                    <a:pt x="4064" y="74"/>
                    <a:pt x="3865" y="44"/>
                    <a:pt x="3669" y="5"/>
                  </a:cubicBezTo>
                  <a:cubicBezTo>
                    <a:pt x="3488" y="5"/>
                    <a:pt x="3304" y="5"/>
                    <a:pt x="3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02"/>
            <p:cNvSpPr/>
            <p:nvPr/>
          </p:nvSpPr>
          <p:spPr>
            <a:xfrm>
              <a:off x="1942364" y="3682145"/>
              <a:ext cx="257571" cy="130180"/>
            </a:xfrm>
            <a:custGeom>
              <a:avLst/>
              <a:gdLst/>
              <a:ahLst/>
              <a:cxnLst/>
              <a:rect l="l" t="t" r="r" b="b"/>
              <a:pathLst>
                <a:path w="8959" h="4528" extrusionOk="0">
                  <a:moveTo>
                    <a:pt x="1538" y="0"/>
                  </a:moveTo>
                  <a:cubicBezTo>
                    <a:pt x="1500" y="0"/>
                    <a:pt x="1462" y="2"/>
                    <a:pt x="1423" y="4"/>
                  </a:cubicBezTo>
                  <a:cubicBezTo>
                    <a:pt x="1272" y="14"/>
                    <a:pt x="1120" y="17"/>
                    <a:pt x="968" y="17"/>
                  </a:cubicBezTo>
                  <a:cubicBezTo>
                    <a:pt x="738" y="17"/>
                    <a:pt x="507" y="10"/>
                    <a:pt x="271" y="10"/>
                  </a:cubicBezTo>
                  <a:cubicBezTo>
                    <a:pt x="179" y="722"/>
                    <a:pt x="90" y="1420"/>
                    <a:pt x="1" y="2126"/>
                  </a:cubicBezTo>
                  <a:cubicBezTo>
                    <a:pt x="125" y="2141"/>
                    <a:pt x="235" y="2155"/>
                    <a:pt x="354" y="2170"/>
                  </a:cubicBezTo>
                  <a:cubicBezTo>
                    <a:pt x="431" y="1561"/>
                    <a:pt x="509" y="966"/>
                    <a:pt x="586" y="366"/>
                  </a:cubicBezTo>
                  <a:cubicBezTo>
                    <a:pt x="814" y="366"/>
                    <a:pt x="1038" y="365"/>
                    <a:pt x="1260" y="365"/>
                  </a:cubicBezTo>
                  <a:cubicBezTo>
                    <a:pt x="1427" y="365"/>
                    <a:pt x="1593" y="366"/>
                    <a:pt x="1758" y="368"/>
                  </a:cubicBezTo>
                  <a:cubicBezTo>
                    <a:pt x="1796" y="369"/>
                    <a:pt x="1840" y="396"/>
                    <a:pt x="1874" y="420"/>
                  </a:cubicBezTo>
                  <a:cubicBezTo>
                    <a:pt x="2104" y="574"/>
                    <a:pt x="2337" y="724"/>
                    <a:pt x="2556" y="894"/>
                  </a:cubicBezTo>
                  <a:cubicBezTo>
                    <a:pt x="2706" y="1010"/>
                    <a:pt x="2860" y="1086"/>
                    <a:pt x="3040" y="1086"/>
                  </a:cubicBezTo>
                  <a:cubicBezTo>
                    <a:pt x="3073" y="1086"/>
                    <a:pt x="3108" y="1083"/>
                    <a:pt x="3143" y="1078"/>
                  </a:cubicBezTo>
                  <a:cubicBezTo>
                    <a:pt x="3148" y="1078"/>
                    <a:pt x="3154" y="1077"/>
                    <a:pt x="3159" y="1077"/>
                  </a:cubicBezTo>
                  <a:cubicBezTo>
                    <a:pt x="3188" y="1077"/>
                    <a:pt x="3220" y="1083"/>
                    <a:pt x="3259" y="1084"/>
                  </a:cubicBezTo>
                  <a:lnTo>
                    <a:pt x="3259" y="1218"/>
                  </a:lnTo>
                  <a:cubicBezTo>
                    <a:pt x="3259" y="1577"/>
                    <a:pt x="3257" y="1938"/>
                    <a:pt x="3259" y="2298"/>
                  </a:cubicBezTo>
                  <a:cubicBezTo>
                    <a:pt x="3262" y="2633"/>
                    <a:pt x="3479" y="2855"/>
                    <a:pt x="3817" y="2858"/>
                  </a:cubicBezTo>
                  <a:cubicBezTo>
                    <a:pt x="3987" y="2860"/>
                    <a:pt x="4157" y="2861"/>
                    <a:pt x="4327" y="2861"/>
                  </a:cubicBezTo>
                  <a:cubicBezTo>
                    <a:pt x="4497" y="2861"/>
                    <a:pt x="4667" y="2860"/>
                    <a:pt x="4837" y="2858"/>
                  </a:cubicBezTo>
                  <a:cubicBezTo>
                    <a:pt x="5173" y="2855"/>
                    <a:pt x="5393" y="2633"/>
                    <a:pt x="5395" y="2298"/>
                  </a:cubicBezTo>
                  <a:cubicBezTo>
                    <a:pt x="5398" y="1938"/>
                    <a:pt x="5395" y="1577"/>
                    <a:pt x="5395" y="1218"/>
                  </a:cubicBezTo>
                  <a:lnTo>
                    <a:pt x="5395" y="1078"/>
                  </a:lnTo>
                  <a:cubicBezTo>
                    <a:pt x="5444" y="1078"/>
                    <a:pt x="5490" y="1077"/>
                    <a:pt x="5535" y="1077"/>
                  </a:cubicBezTo>
                  <a:cubicBezTo>
                    <a:pt x="5571" y="1077"/>
                    <a:pt x="5607" y="1078"/>
                    <a:pt x="5642" y="1081"/>
                  </a:cubicBezTo>
                  <a:cubicBezTo>
                    <a:pt x="5657" y="1083"/>
                    <a:pt x="5672" y="1083"/>
                    <a:pt x="5686" y="1083"/>
                  </a:cubicBezTo>
                  <a:cubicBezTo>
                    <a:pt x="5796" y="1083"/>
                    <a:pt x="5888" y="1044"/>
                    <a:pt x="5981" y="977"/>
                  </a:cubicBezTo>
                  <a:cubicBezTo>
                    <a:pt x="6242" y="790"/>
                    <a:pt x="6506" y="609"/>
                    <a:pt x="6773" y="433"/>
                  </a:cubicBezTo>
                  <a:cubicBezTo>
                    <a:pt x="6828" y="395"/>
                    <a:pt x="6901" y="372"/>
                    <a:pt x="6968" y="369"/>
                  </a:cubicBezTo>
                  <a:cubicBezTo>
                    <a:pt x="7098" y="367"/>
                    <a:pt x="7229" y="367"/>
                    <a:pt x="7360" y="367"/>
                  </a:cubicBezTo>
                  <a:cubicBezTo>
                    <a:pt x="7534" y="367"/>
                    <a:pt x="7708" y="368"/>
                    <a:pt x="7882" y="368"/>
                  </a:cubicBezTo>
                  <a:lnTo>
                    <a:pt x="8070" y="368"/>
                  </a:lnTo>
                  <a:cubicBezTo>
                    <a:pt x="8164" y="1074"/>
                    <a:pt x="8251" y="1763"/>
                    <a:pt x="8340" y="2454"/>
                  </a:cubicBezTo>
                  <a:cubicBezTo>
                    <a:pt x="8429" y="3143"/>
                    <a:pt x="8518" y="3831"/>
                    <a:pt x="8606" y="4528"/>
                  </a:cubicBezTo>
                  <a:cubicBezTo>
                    <a:pt x="8734" y="4509"/>
                    <a:pt x="8846" y="4494"/>
                    <a:pt x="8959" y="4478"/>
                  </a:cubicBezTo>
                  <a:cubicBezTo>
                    <a:pt x="8766" y="2979"/>
                    <a:pt x="8576" y="1499"/>
                    <a:pt x="8386" y="13"/>
                  </a:cubicBezTo>
                  <a:cubicBezTo>
                    <a:pt x="8115" y="13"/>
                    <a:pt x="7848" y="13"/>
                    <a:pt x="7583" y="13"/>
                  </a:cubicBezTo>
                  <a:cubicBezTo>
                    <a:pt x="7318" y="13"/>
                    <a:pt x="7055" y="13"/>
                    <a:pt x="6793" y="15"/>
                  </a:cubicBezTo>
                  <a:cubicBezTo>
                    <a:pt x="6755" y="15"/>
                    <a:pt x="6711" y="43"/>
                    <a:pt x="6677" y="66"/>
                  </a:cubicBezTo>
                  <a:cubicBezTo>
                    <a:pt x="6401" y="256"/>
                    <a:pt x="6117" y="440"/>
                    <a:pt x="5850" y="641"/>
                  </a:cubicBezTo>
                  <a:cubicBezTo>
                    <a:pt x="5757" y="711"/>
                    <a:pt x="5664" y="724"/>
                    <a:pt x="5566" y="724"/>
                  </a:cubicBezTo>
                  <a:cubicBezTo>
                    <a:pt x="5510" y="724"/>
                    <a:pt x="5453" y="720"/>
                    <a:pt x="5393" y="719"/>
                  </a:cubicBezTo>
                  <a:lnTo>
                    <a:pt x="5393" y="375"/>
                  </a:lnTo>
                  <a:lnTo>
                    <a:pt x="4518" y="375"/>
                  </a:lnTo>
                  <a:lnTo>
                    <a:pt x="4518" y="728"/>
                  </a:lnTo>
                  <a:lnTo>
                    <a:pt x="5036" y="728"/>
                  </a:lnTo>
                  <a:cubicBezTo>
                    <a:pt x="5039" y="754"/>
                    <a:pt x="5043" y="769"/>
                    <a:pt x="5043" y="784"/>
                  </a:cubicBezTo>
                  <a:cubicBezTo>
                    <a:pt x="5043" y="1292"/>
                    <a:pt x="5045" y="1798"/>
                    <a:pt x="5043" y="2304"/>
                  </a:cubicBezTo>
                  <a:cubicBezTo>
                    <a:pt x="5042" y="2440"/>
                    <a:pt x="4975" y="2503"/>
                    <a:pt x="4834" y="2503"/>
                  </a:cubicBezTo>
                  <a:cubicBezTo>
                    <a:pt x="4668" y="2505"/>
                    <a:pt x="4504" y="2506"/>
                    <a:pt x="4340" y="2506"/>
                  </a:cubicBezTo>
                  <a:cubicBezTo>
                    <a:pt x="4176" y="2506"/>
                    <a:pt x="4012" y="2505"/>
                    <a:pt x="3847" y="2503"/>
                  </a:cubicBezTo>
                  <a:cubicBezTo>
                    <a:pt x="3674" y="2502"/>
                    <a:pt x="3618" y="2443"/>
                    <a:pt x="3618" y="2265"/>
                  </a:cubicBezTo>
                  <a:lnTo>
                    <a:pt x="3618" y="1113"/>
                  </a:lnTo>
                  <a:lnTo>
                    <a:pt x="3618" y="721"/>
                  </a:lnTo>
                  <a:lnTo>
                    <a:pt x="4144" y="721"/>
                  </a:lnTo>
                  <a:lnTo>
                    <a:pt x="4144" y="375"/>
                  </a:lnTo>
                  <a:lnTo>
                    <a:pt x="3256" y="375"/>
                  </a:lnTo>
                  <a:lnTo>
                    <a:pt x="3256" y="712"/>
                  </a:lnTo>
                  <a:cubicBezTo>
                    <a:pt x="3204" y="719"/>
                    <a:pt x="3155" y="724"/>
                    <a:pt x="3107" y="724"/>
                  </a:cubicBezTo>
                  <a:cubicBezTo>
                    <a:pt x="2982" y="724"/>
                    <a:pt x="2868" y="692"/>
                    <a:pt x="2760" y="601"/>
                  </a:cubicBezTo>
                  <a:cubicBezTo>
                    <a:pt x="2618" y="482"/>
                    <a:pt x="2444" y="399"/>
                    <a:pt x="2306" y="279"/>
                  </a:cubicBezTo>
                  <a:cubicBezTo>
                    <a:pt x="2076" y="80"/>
                    <a:pt x="1826" y="0"/>
                    <a:pt x="1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02"/>
            <p:cNvSpPr/>
            <p:nvPr/>
          </p:nvSpPr>
          <p:spPr>
            <a:xfrm>
              <a:off x="1928276" y="3753589"/>
              <a:ext cx="133256" cy="139725"/>
            </a:xfrm>
            <a:custGeom>
              <a:avLst/>
              <a:gdLst/>
              <a:ahLst/>
              <a:cxnLst/>
              <a:rect l="l" t="t" r="r" b="b"/>
              <a:pathLst>
                <a:path w="4635" h="4860" extrusionOk="0">
                  <a:moveTo>
                    <a:pt x="450" y="0"/>
                  </a:moveTo>
                  <a:cubicBezTo>
                    <a:pt x="441" y="49"/>
                    <a:pt x="434" y="86"/>
                    <a:pt x="428" y="127"/>
                  </a:cubicBezTo>
                  <a:cubicBezTo>
                    <a:pt x="302" y="1098"/>
                    <a:pt x="182" y="2071"/>
                    <a:pt x="51" y="3043"/>
                  </a:cubicBezTo>
                  <a:cubicBezTo>
                    <a:pt x="1" y="3405"/>
                    <a:pt x="7" y="3754"/>
                    <a:pt x="210" y="4073"/>
                  </a:cubicBezTo>
                  <a:cubicBezTo>
                    <a:pt x="539" y="4585"/>
                    <a:pt x="1016" y="4848"/>
                    <a:pt x="1619" y="4855"/>
                  </a:cubicBezTo>
                  <a:cubicBezTo>
                    <a:pt x="1982" y="4859"/>
                    <a:pt x="2346" y="4860"/>
                    <a:pt x="2709" y="4860"/>
                  </a:cubicBezTo>
                  <a:cubicBezTo>
                    <a:pt x="3315" y="4860"/>
                    <a:pt x="3920" y="4857"/>
                    <a:pt x="4526" y="4857"/>
                  </a:cubicBezTo>
                  <a:cubicBezTo>
                    <a:pt x="4560" y="4857"/>
                    <a:pt x="4594" y="4852"/>
                    <a:pt x="4634" y="4851"/>
                  </a:cubicBezTo>
                  <a:lnTo>
                    <a:pt x="4634" y="4503"/>
                  </a:lnTo>
                  <a:lnTo>
                    <a:pt x="4496" y="4503"/>
                  </a:lnTo>
                  <a:cubicBezTo>
                    <a:pt x="3865" y="4503"/>
                    <a:pt x="3235" y="4502"/>
                    <a:pt x="2605" y="4502"/>
                  </a:cubicBezTo>
                  <a:cubicBezTo>
                    <a:pt x="2290" y="4502"/>
                    <a:pt x="1974" y="4502"/>
                    <a:pt x="1658" y="4503"/>
                  </a:cubicBezTo>
                  <a:cubicBezTo>
                    <a:pt x="1419" y="4503"/>
                    <a:pt x="1197" y="4448"/>
                    <a:pt x="987" y="4332"/>
                  </a:cubicBezTo>
                  <a:cubicBezTo>
                    <a:pt x="566" y="4103"/>
                    <a:pt x="333" y="3699"/>
                    <a:pt x="385" y="3275"/>
                  </a:cubicBezTo>
                  <a:cubicBezTo>
                    <a:pt x="497" y="2385"/>
                    <a:pt x="615" y="1495"/>
                    <a:pt x="729" y="605"/>
                  </a:cubicBezTo>
                  <a:cubicBezTo>
                    <a:pt x="752" y="421"/>
                    <a:pt x="775" y="234"/>
                    <a:pt x="797" y="41"/>
                  </a:cubicBezTo>
                  <a:cubicBezTo>
                    <a:pt x="672" y="26"/>
                    <a:pt x="565" y="14"/>
                    <a:pt x="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02"/>
            <p:cNvSpPr/>
            <p:nvPr/>
          </p:nvSpPr>
          <p:spPr>
            <a:xfrm>
              <a:off x="2072026" y="3820806"/>
              <a:ext cx="137597" cy="72536"/>
            </a:xfrm>
            <a:custGeom>
              <a:avLst/>
              <a:gdLst/>
              <a:ahLst/>
              <a:cxnLst/>
              <a:rect l="l" t="t" r="r" b="b"/>
              <a:pathLst>
                <a:path w="4786" h="2523" extrusionOk="0">
                  <a:moveTo>
                    <a:pt x="4486" y="0"/>
                  </a:moveTo>
                  <a:cubicBezTo>
                    <a:pt x="4361" y="17"/>
                    <a:pt x="4251" y="32"/>
                    <a:pt x="4135" y="48"/>
                  </a:cubicBezTo>
                  <a:cubicBezTo>
                    <a:pt x="4165" y="285"/>
                    <a:pt x="4186" y="505"/>
                    <a:pt x="4224" y="723"/>
                  </a:cubicBezTo>
                  <a:cubicBezTo>
                    <a:pt x="4284" y="1071"/>
                    <a:pt x="4266" y="1401"/>
                    <a:pt x="4025" y="1685"/>
                  </a:cubicBezTo>
                  <a:cubicBezTo>
                    <a:pt x="3755" y="2005"/>
                    <a:pt x="3410" y="2163"/>
                    <a:pt x="2995" y="2165"/>
                  </a:cubicBezTo>
                  <a:cubicBezTo>
                    <a:pt x="2679" y="2165"/>
                    <a:pt x="2363" y="2165"/>
                    <a:pt x="2047" y="2165"/>
                  </a:cubicBezTo>
                  <a:cubicBezTo>
                    <a:pt x="1414" y="2165"/>
                    <a:pt x="781" y="2165"/>
                    <a:pt x="147" y="2165"/>
                  </a:cubicBezTo>
                  <a:lnTo>
                    <a:pt x="1" y="2165"/>
                  </a:lnTo>
                  <a:lnTo>
                    <a:pt x="1" y="2520"/>
                  </a:lnTo>
                  <a:cubicBezTo>
                    <a:pt x="43" y="2520"/>
                    <a:pt x="73" y="2520"/>
                    <a:pt x="103" y="2522"/>
                  </a:cubicBezTo>
                  <a:cubicBezTo>
                    <a:pt x="747" y="2522"/>
                    <a:pt x="1390" y="2521"/>
                    <a:pt x="2034" y="2521"/>
                  </a:cubicBezTo>
                  <a:cubicBezTo>
                    <a:pt x="2356" y="2521"/>
                    <a:pt x="2677" y="2521"/>
                    <a:pt x="2999" y="2522"/>
                  </a:cubicBezTo>
                  <a:cubicBezTo>
                    <a:pt x="3002" y="2522"/>
                    <a:pt x="3005" y="2522"/>
                    <a:pt x="3007" y="2522"/>
                  </a:cubicBezTo>
                  <a:cubicBezTo>
                    <a:pt x="3894" y="2522"/>
                    <a:pt x="4786" y="1762"/>
                    <a:pt x="4587" y="768"/>
                  </a:cubicBezTo>
                  <a:cubicBezTo>
                    <a:pt x="4539" y="516"/>
                    <a:pt x="4521" y="260"/>
                    <a:pt x="4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02"/>
            <p:cNvSpPr/>
            <p:nvPr/>
          </p:nvSpPr>
          <p:spPr>
            <a:xfrm>
              <a:off x="1948832" y="3849413"/>
              <a:ext cx="36167" cy="23431"/>
            </a:xfrm>
            <a:custGeom>
              <a:avLst/>
              <a:gdLst/>
              <a:ahLst/>
              <a:cxnLst/>
              <a:rect l="l" t="t" r="r" b="b"/>
              <a:pathLst>
                <a:path w="1258" h="815" extrusionOk="0">
                  <a:moveTo>
                    <a:pt x="29" y="1"/>
                  </a:moveTo>
                  <a:cubicBezTo>
                    <a:pt x="1" y="222"/>
                    <a:pt x="85" y="414"/>
                    <a:pt x="272" y="571"/>
                  </a:cubicBezTo>
                  <a:cubicBezTo>
                    <a:pt x="496" y="760"/>
                    <a:pt x="752" y="815"/>
                    <a:pt x="1021" y="815"/>
                  </a:cubicBezTo>
                  <a:cubicBezTo>
                    <a:pt x="1099" y="815"/>
                    <a:pt x="1178" y="810"/>
                    <a:pt x="1257" y="803"/>
                  </a:cubicBezTo>
                  <a:lnTo>
                    <a:pt x="1257" y="456"/>
                  </a:lnTo>
                  <a:cubicBezTo>
                    <a:pt x="1251" y="456"/>
                    <a:pt x="1244" y="456"/>
                    <a:pt x="1238" y="456"/>
                  </a:cubicBezTo>
                  <a:cubicBezTo>
                    <a:pt x="1187" y="456"/>
                    <a:pt x="1137" y="457"/>
                    <a:pt x="1086" y="457"/>
                  </a:cubicBezTo>
                  <a:cubicBezTo>
                    <a:pt x="778" y="457"/>
                    <a:pt x="485" y="429"/>
                    <a:pt x="349" y="37"/>
                  </a:cubicBezTo>
                  <a:cubicBezTo>
                    <a:pt x="244" y="25"/>
                    <a:pt x="136" y="1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02"/>
            <p:cNvSpPr/>
            <p:nvPr/>
          </p:nvSpPr>
          <p:spPr>
            <a:xfrm>
              <a:off x="2020851" y="3795851"/>
              <a:ext cx="30360" cy="9976"/>
            </a:xfrm>
            <a:custGeom>
              <a:avLst/>
              <a:gdLst/>
              <a:ahLst/>
              <a:cxnLst/>
              <a:rect l="l" t="t" r="r" b="b"/>
              <a:pathLst>
                <a:path w="1056" h="347" extrusionOk="0">
                  <a:moveTo>
                    <a:pt x="1" y="1"/>
                  </a:moveTo>
                  <a:lnTo>
                    <a:pt x="1" y="346"/>
                  </a:lnTo>
                  <a:lnTo>
                    <a:pt x="1055" y="346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02"/>
            <p:cNvSpPr/>
            <p:nvPr/>
          </p:nvSpPr>
          <p:spPr>
            <a:xfrm>
              <a:off x="2082347" y="3795851"/>
              <a:ext cx="30360" cy="10005"/>
            </a:xfrm>
            <a:custGeom>
              <a:avLst/>
              <a:gdLst/>
              <a:ahLst/>
              <a:cxnLst/>
              <a:rect l="l" t="t" r="r" b="b"/>
              <a:pathLst>
                <a:path w="1056" h="348" extrusionOk="0">
                  <a:moveTo>
                    <a:pt x="1" y="1"/>
                  </a:moveTo>
                  <a:lnTo>
                    <a:pt x="1" y="348"/>
                  </a:lnTo>
                  <a:lnTo>
                    <a:pt x="1055" y="348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02"/>
            <p:cNvSpPr/>
            <p:nvPr/>
          </p:nvSpPr>
          <p:spPr>
            <a:xfrm>
              <a:off x="2158449" y="3727771"/>
              <a:ext cx="14116" cy="32171"/>
            </a:xfrm>
            <a:custGeom>
              <a:avLst/>
              <a:gdLst/>
              <a:ahLst/>
              <a:cxnLst/>
              <a:rect l="l" t="t" r="r" b="b"/>
              <a:pathLst>
                <a:path w="491" h="1119" extrusionOk="0">
                  <a:moveTo>
                    <a:pt x="351" y="1"/>
                  </a:moveTo>
                  <a:cubicBezTo>
                    <a:pt x="226" y="17"/>
                    <a:pt x="117" y="33"/>
                    <a:pt x="1" y="48"/>
                  </a:cubicBezTo>
                  <a:cubicBezTo>
                    <a:pt x="46" y="408"/>
                    <a:pt x="90" y="757"/>
                    <a:pt x="137" y="1119"/>
                  </a:cubicBezTo>
                  <a:cubicBezTo>
                    <a:pt x="263" y="1103"/>
                    <a:pt x="373" y="1088"/>
                    <a:pt x="491" y="1072"/>
                  </a:cubicBezTo>
                  <a:cubicBezTo>
                    <a:pt x="444" y="705"/>
                    <a:pt x="399" y="357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02"/>
            <p:cNvSpPr/>
            <p:nvPr/>
          </p:nvSpPr>
          <p:spPr>
            <a:xfrm>
              <a:off x="2056731" y="3733809"/>
              <a:ext cx="20010" cy="9861"/>
            </a:xfrm>
            <a:custGeom>
              <a:avLst/>
              <a:gdLst/>
              <a:ahLst/>
              <a:cxnLst/>
              <a:rect l="l" t="t" r="r" b="b"/>
              <a:pathLst>
                <a:path w="696" h="343" extrusionOk="0">
                  <a:moveTo>
                    <a:pt x="0" y="1"/>
                  </a:moveTo>
                  <a:lnTo>
                    <a:pt x="0" y="343"/>
                  </a:lnTo>
                  <a:lnTo>
                    <a:pt x="696" y="343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02"/>
            <p:cNvSpPr/>
            <p:nvPr/>
          </p:nvSpPr>
          <p:spPr>
            <a:xfrm>
              <a:off x="2061849" y="3795851"/>
              <a:ext cx="9861" cy="9976"/>
            </a:xfrm>
            <a:custGeom>
              <a:avLst/>
              <a:gdLst/>
              <a:ahLst/>
              <a:cxnLst/>
              <a:rect l="l" t="t" r="r" b="b"/>
              <a:pathLst>
                <a:path w="343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43" y="34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02"/>
            <p:cNvSpPr/>
            <p:nvPr/>
          </p:nvSpPr>
          <p:spPr>
            <a:xfrm>
              <a:off x="2155861" y="3707445"/>
              <a:ext cx="11471" cy="11471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349" y="1"/>
                  </a:moveTo>
                  <a:cubicBezTo>
                    <a:pt x="225" y="20"/>
                    <a:pt x="113" y="35"/>
                    <a:pt x="0" y="52"/>
                  </a:cubicBezTo>
                  <a:cubicBezTo>
                    <a:pt x="15" y="172"/>
                    <a:pt x="29" y="277"/>
                    <a:pt x="44" y="399"/>
                  </a:cubicBezTo>
                  <a:cubicBezTo>
                    <a:pt x="168" y="384"/>
                    <a:pt x="279" y="369"/>
                    <a:pt x="398" y="353"/>
                  </a:cubicBezTo>
                  <a:cubicBezTo>
                    <a:pt x="380" y="228"/>
                    <a:pt x="365" y="120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02"/>
            <p:cNvSpPr/>
            <p:nvPr/>
          </p:nvSpPr>
          <p:spPr>
            <a:xfrm>
              <a:off x="2066966" y="3713310"/>
              <a:ext cx="9833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41" y="34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02"/>
            <p:cNvSpPr/>
            <p:nvPr/>
          </p:nvSpPr>
          <p:spPr>
            <a:xfrm>
              <a:off x="1995494" y="3862810"/>
              <a:ext cx="9976" cy="9832"/>
            </a:xfrm>
            <a:custGeom>
              <a:avLst/>
              <a:gdLst/>
              <a:ahLst/>
              <a:cxnLst/>
              <a:rect l="l" t="t" r="r" b="b"/>
              <a:pathLst>
                <a:path w="347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6" y="34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102"/>
          <p:cNvGrpSpPr/>
          <p:nvPr/>
        </p:nvGrpSpPr>
        <p:grpSpPr>
          <a:xfrm>
            <a:off x="1291146" y="1338355"/>
            <a:ext cx="350721" cy="349485"/>
            <a:chOff x="1176134" y="3543570"/>
            <a:chExt cx="350721" cy="349485"/>
          </a:xfrm>
        </p:grpSpPr>
        <p:sp>
          <p:nvSpPr>
            <p:cNvPr id="2011" name="Google Shape;2011;p102"/>
            <p:cNvSpPr/>
            <p:nvPr/>
          </p:nvSpPr>
          <p:spPr>
            <a:xfrm>
              <a:off x="1177485" y="3543570"/>
              <a:ext cx="349370" cy="214763"/>
            </a:xfrm>
            <a:custGeom>
              <a:avLst/>
              <a:gdLst/>
              <a:ahLst/>
              <a:cxnLst/>
              <a:rect l="l" t="t" r="r" b="b"/>
              <a:pathLst>
                <a:path w="12152" h="7470" extrusionOk="0">
                  <a:moveTo>
                    <a:pt x="6468" y="360"/>
                  </a:moveTo>
                  <a:cubicBezTo>
                    <a:pt x="6948" y="360"/>
                    <a:pt x="7427" y="361"/>
                    <a:pt x="7907" y="363"/>
                  </a:cubicBezTo>
                  <a:cubicBezTo>
                    <a:pt x="8386" y="364"/>
                    <a:pt x="8770" y="755"/>
                    <a:pt x="8780" y="1234"/>
                  </a:cubicBezTo>
                  <a:cubicBezTo>
                    <a:pt x="8783" y="1384"/>
                    <a:pt x="8780" y="1535"/>
                    <a:pt x="8780" y="1693"/>
                  </a:cubicBezTo>
                  <a:cubicBezTo>
                    <a:pt x="8653" y="1693"/>
                    <a:pt x="8545" y="1693"/>
                    <a:pt x="8424" y="1688"/>
                  </a:cubicBezTo>
                  <a:cubicBezTo>
                    <a:pt x="8424" y="1545"/>
                    <a:pt x="8426" y="1408"/>
                    <a:pt x="8424" y="1269"/>
                  </a:cubicBezTo>
                  <a:cubicBezTo>
                    <a:pt x="8420" y="943"/>
                    <a:pt x="8195" y="717"/>
                    <a:pt x="7871" y="716"/>
                  </a:cubicBezTo>
                  <a:cubicBezTo>
                    <a:pt x="7693" y="715"/>
                    <a:pt x="7515" y="715"/>
                    <a:pt x="7337" y="715"/>
                  </a:cubicBezTo>
                  <a:cubicBezTo>
                    <a:pt x="6981" y="715"/>
                    <a:pt x="6623" y="716"/>
                    <a:pt x="6261" y="716"/>
                  </a:cubicBezTo>
                  <a:lnTo>
                    <a:pt x="6261" y="1072"/>
                  </a:lnTo>
                  <a:lnTo>
                    <a:pt x="7825" y="1072"/>
                  </a:lnTo>
                  <a:cubicBezTo>
                    <a:pt x="8009" y="1072"/>
                    <a:pt x="8070" y="1129"/>
                    <a:pt x="8070" y="1310"/>
                  </a:cubicBezTo>
                  <a:lnTo>
                    <a:pt x="8070" y="1693"/>
                  </a:lnTo>
                  <a:lnTo>
                    <a:pt x="7717" y="1693"/>
                  </a:lnTo>
                  <a:lnTo>
                    <a:pt x="7717" y="2399"/>
                  </a:lnTo>
                  <a:lnTo>
                    <a:pt x="4441" y="2399"/>
                  </a:lnTo>
                  <a:lnTo>
                    <a:pt x="4441" y="1702"/>
                  </a:lnTo>
                  <a:lnTo>
                    <a:pt x="4082" y="1702"/>
                  </a:lnTo>
                  <a:cubicBezTo>
                    <a:pt x="4082" y="1533"/>
                    <a:pt x="4074" y="1381"/>
                    <a:pt x="4083" y="1228"/>
                  </a:cubicBezTo>
                  <a:cubicBezTo>
                    <a:pt x="4089" y="1124"/>
                    <a:pt x="4171" y="1072"/>
                    <a:pt x="4299" y="1072"/>
                  </a:cubicBezTo>
                  <a:lnTo>
                    <a:pt x="5886" y="1072"/>
                  </a:lnTo>
                  <a:lnTo>
                    <a:pt x="5886" y="723"/>
                  </a:lnTo>
                  <a:cubicBezTo>
                    <a:pt x="5852" y="722"/>
                    <a:pt x="5818" y="717"/>
                    <a:pt x="5785" y="717"/>
                  </a:cubicBezTo>
                  <a:lnTo>
                    <a:pt x="4300" y="717"/>
                  </a:lnTo>
                  <a:cubicBezTo>
                    <a:pt x="3945" y="717"/>
                    <a:pt x="3726" y="939"/>
                    <a:pt x="3724" y="1295"/>
                  </a:cubicBezTo>
                  <a:lnTo>
                    <a:pt x="3724" y="1690"/>
                  </a:lnTo>
                  <a:lnTo>
                    <a:pt x="3374" y="1690"/>
                  </a:lnTo>
                  <a:cubicBezTo>
                    <a:pt x="3359" y="1301"/>
                    <a:pt x="3319" y="906"/>
                    <a:pt x="3650" y="603"/>
                  </a:cubicBezTo>
                  <a:cubicBezTo>
                    <a:pt x="3818" y="450"/>
                    <a:pt x="4014" y="363"/>
                    <a:pt x="4240" y="363"/>
                  </a:cubicBezTo>
                  <a:cubicBezTo>
                    <a:pt x="4982" y="362"/>
                    <a:pt x="5725" y="360"/>
                    <a:pt x="6468" y="360"/>
                  </a:cubicBezTo>
                  <a:close/>
                  <a:moveTo>
                    <a:pt x="4076" y="2066"/>
                  </a:moveTo>
                  <a:lnTo>
                    <a:pt x="4076" y="2403"/>
                  </a:lnTo>
                  <a:lnTo>
                    <a:pt x="3018" y="2403"/>
                  </a:lnTo>
                  <a:lnTo>
                    <a:pt x="3018" y="2066"/>
                  </a:lnTo>
                  <a:close/>
                  <a:moveTo>
                    <a:pt x="9129" y="2066"/>
                  </a:moveTo>
                  <a:lnTo>
                    <a:pt x="9129" y="2403"/>
                  </a:lnTo>
                  <a:lnTo>
                    <a:pt x="8071" y="2403"/>
                  </a:lnTo>
                  <a:lnTo>
                    <a:pt x="8071" y="2066"/>
                  </a:lnTo>
                  <a:close/>
                  <a:moveTo>
                    <a:pt x="4100" y="1"/>
                  </a:moveTo>
                  <a:cubicBezTo>
                    <a:pt x="3943" y="60"/>
                    <a:pt x="3771" y="96"/>
                    <a:pt x="3628" y="179"/>
                  </a:cubicBezTo>
                  <a:cubicBezTo>
                    <a:pt x="3228" y="412"/>
                    <a:pt x="3024" y="771"/>
                    <a:pt x="3009" y="1234"/>
                  </a:cubicBezTo>
                  <a:cubicBezTo>
                    <a:pt x="3005" y="1387"/>
                    <a:pt x="3009" y="1539"/>
                    <a:pt x="3009" y="1702"/>
                  </a:cubicBezTo>
                  <a:lnTo>
                    <a:pt x="2650" y="1702"/>
                  </a:lnTo>
                  <a:lnTo>
                    <a:pt x="2650" y="2411"/>
                  </a:lnTo>
                  <a:lnTo>
                    <a:pt x="0" y="2411"/>
                  </a:lnTo>
                  <a:lnTo>
                    <a:pt x="0" y="3824"/>
                  </a:lnTo>
                  <a:lnTo>
                    <a:pt x="353" y="3824"/>
                  </a:lnTo>
                  <a:lnTo>
                    <a:pt x="353" y="2774"/>
                  </a:lnTo>
                  <a:lnTo>
                    <a:pt x="11795" y="2774"/>
                  </a:lnTo>
                  <a:lnTo>
                    <a:pt x="11795" y="2925"/>
                  </a:lnTo>
                  <a:lnTo>
                    <a:pt x="11795" y="6725"/>
                  </a:lnTo>
                  <a:cubicBezTo>
                    <a:pt x="11795" y="6922"/>
                    <a:pt x="11608" y="7112"/>
                    <a:pt x="11412" y="7112"/>
                  </a:cubicBezTo>
                  <a:lnTo>
                    <a:pt x="7326" y="7112"/>
                  </a:lnTo>
                  <a:lnTo>
                    <a:pt x="7326" y="7464"/>
                  </a:lnTo>
                  <a:cubicBezTo>
                    <a:pt x="7367" y="7465"/>
                    <a:pt x="7402" y="7470"/>
                    <a:pt x="7436" y="7470"/>
                  </a:cubicBezTo>
                  <a:cubicBezTo>
                    <a:pt x="8822" y="7470"/>
                    <a:pt x="10205" y="7470"/>
                    <a:pt x="11592" y="7465"/>
                  </a:cubicBezTo>
                  <a:cubicBezTo>
                    <a:pt x="11650" y="7465"/>
                    <a:pt x="11720" y="7432"/>
                    <a:pt x="11765" y="7391"/>
                  </a:cubicBezTo>
                  <a:cubicBezTo>
                    <a:pt x="11899" y="7278"/>
                    <a:pt x="12023" y="7154"/>
                    <a:pt x="12151" y="7034"/>
                  </a:cubicBezTo>
                  <a:cubicBezTo>
                    <a:pt x="12151" y="5491"/>
                    <a:pt x="12151" y="3946"/>
                    <a:pt x="12150" y="2399"/>
                  </a:cubicBezTo>
                  <a:cubicBezTo>
                    <a:pt x="12101" y="2400"/>
                    <a:pt x="12055" y="2406"/>
                    <a:pt x="12008" y="2406"/>
                  </a:cubicBezTo>
                  <a:lnTo>
                    <a:pt x="9492" y="2406"/>
                  </a:lnTo>
                  <a:lnTo>
                    <a:pt x="9492" y="1698"/>
                  </a:lnTo>
                  <a:lnTo>
                    <a:pt x="9135" y="1698"/>
                  </a:lnTo>
                  <a:lnTo>
                    <a:pt x="9135" y="1372"/>
                  </a:lnTo>
                  <a:cubicBezTo>
                    <a:pt x="9135" y="624"/>
                    <a:pt x="8795" y="189"/>
                    <a:pt x="8064" y="13"/>
                  </a:cubicBezTo>
                  <a:cubicBezTo>
                    <a:pt x="8056" y="10"/>
                    <a:pt x="8050" y="5"/>
                    <a:pt x="8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02"/>
            <p:cNvSpPr/>
            <p:nvPr/>
          </p:nvSpPr>
          <p:spPr>
            <a:xfrm>
              <a:off x="1187835" y="3768683"/>
              <a:ext cx="277438" cy="124344"/>
            </a:xfrm>
            <a:custGeom>
              <a:avLst/>
              <a:gdLst/>
              <a:ahLst/>
              <a:cxnLst/>
              <a:rect l="l" t="t" r="r" b="b"/>
              <a:pathLst>
                <a:path w="9650" h="4325" extrusionOk="0">
                  <a:moveTo>
                    <a:pt x="1" y="0"/>
                  </a:moveTo>
                  <a:lnTo>
                    <a:pt x="1" y="4324"/>
                  </a:lnTo>
                  <a:lnTo>
                    <a:pt x="9649" y="4324"/>
                  </a:lnTo>
                  <a:lnTo>
                    <a:pt x="9649" y="3976"/>
                  </a:lnTo>
                  <a:lnTo>
                    <a:pt x="348" y="3976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02"/>
            <p:cNvSpPr/>
            <p:nvPr/>
          </p:nvSpPr>
          <p:spPr>
            <a:xfrm>
              <a:off x="1326698" y="3702212"/>
              <a:ext cx="50801" cy="102034"/>
            </a:xfrm>
            <a:custGeom>
              <a:avLst/>
              <a:gdLst/>
              <a:ahLst/>
              <a:cxnLst/>
              <a:rect l="l" t="t" r="r" b="b"/>
              <a:pathLst>
                <a:path w="1767" h="3549" extrusionOk="0">
                  <a:moveTo>
                    <a:pt x="703" y="0"/>
                  </a:moveTo>
                  <a:lnTo>
                    <a:pt x="703" y="529"/>
                  </a:lnTo>
                  <a:lnTo>
                    <a:pt x="0" y="529"/>
                  </a:lnTo>
                  <a:lnTo>
                    <a:pt x="0" y="3020"/>
                  </a:lnTo>
                  <a:lnTo>
                    <a:pt x="706" y="3020"/>
                  </a:lnTo>
                  <a:cubicBezTo>
                    <a:pt x="706" y="3205"/>
                    <a:pt x="706" y="3379"/>
                    <a:pt x="708" y="3549"/>
                  </a:cubicBezTo>
                  <a:lnTo>
                    <a:pt x="1064" y="3549"/>
                  </a:lnTo>
                  <a:cubicBezTo>
                    <a:pt x="1064" y="3410"/>
                    <a:pt x="1070" y="3276"/>
                    <a:pt x="1062" y="3142"/>
                  </a:cubicBezTo>
                  <a:cubicBezTo>
                    <a:pt x="1057" y="3049"/>
                    <a:pt x="1087" y="3016"/>
                    <a:pt x="1171" y="3016"/>
                  </a:cubicBezTo>
                  <a:cubicBezTo>
                    <a:pt x="1177" y="3016"/>
                    <a:pt x="1183" y="3016"/>
                    <a:pt x="1189" y="3017"/>
                  </a:cubicBezTo>
                  <a:cubicBezTo>
                    <a:pt x="1263" y="3019"/>
                    <a:pt x="1336" y="3020"/>
                    <a:pt x="1410" y="3020"/>
                  </a:cubicBezTo>
                  <a:cubicBezTo>
                    <a:pt x="1529" y="3020"/>
                    <a:pt x="1648" y="3018"/>
                    <a:pt x="1767" y="3018"/>
                  </a:cubicBezTo>
                  <a:lnTo>
                    <a:pt x="1767" y="1956"/>
                  </a:lnTo>
                  <a:lnTo>
                    <a:pt x="1417" y="1956"/>
                  </a:lnTo>
                  <a:lnTo>
                    <a:pt x="1417" y="2652"/>
                  </a:lnTo>
                  <a:lnTo>
                    <a:pt x="359" y="2652"/>
                  </a:lnTo>
                  <a:lnTo>
                    <a:pt x="359" y="890"/>
                  </a:lnTo>
                  <a:lnTo>
                    <a:pt x="1418" y="890"/>
                  </a:lnTo>
                  <a:lnTo>
                    <a:pt x="1418" y="1587"/>
                  </a:lnTo>
                  <a:lnTo>
                    <a:pt x="1765" y="1587"/>
                  </a:lnTo>
                  <a:lnTo>
                    <a:pt x="1765" y="522"/>
                  </a:lnTo>
                  <a:lnTo>
                    <a:pt x="1062" y="522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02"/>
            <p:cNvSpPr/>
            <p:nvPr/>
          </p:nvSpPr>
          <p:spPr>
            <a:xfrm>
              <a:off x="1176134" y="3664349"/>
              <a:ext cx="139926" cy="94041"/>
            </a:xfrm>
            <a:custGeom>
              <a:avLst/>
              <a:gdLst/>
              <a:ahLst/>
              <a:cxnLst/>
              <a:rect l="l" t="t" r="r" b="b"/>
              <a:pathLst>
                <a:path w="4867" h="3271" extrusionOk="0">
                  <a:moveTo>
                    <a:pt x="43" y="0"/>
                  </a:moveTo>
                  <a:lnTo>
                    <a:pt x="43" y="136"/>
                  </a:lnTo>
                  <a:lnTo>
                    <a:pt x="43" y="2272"/>
                  </a:lnTo>
                  <a:cubicBezTo>
                    <a:pt x="43" y="2450"/>
                    <a:pt x="1" y="2647"/>
                    <a:pt x="62" y="2800"/>
                  </a:cubicBezTo>
                  <a:cubicBezTo>
                    <a:pt x="124" y="2953"/>
                    <a:pt x="299" y="3059"/>
                    <a:pt x="420" y="3189"/>
                  </a:cubicBezTo>
                  <a:cubicBezTo>
                    <a:pt x="476" y="3249"/>
                    <a:pt x="536" y="3270"/>
                    <a:pt x="616" y="3270"/>
                  </a:cubicBezTo>
                  <a:cubicBezTo>
                    <a:pt x="1989" y="3269"/>
                    <a:pt x="3364" y="3269"/>
                    <a:pt x="4737" y="3269"/>
                  </a:cubicBezTo>
                  <a:lnTo>
                    <a:pt x="4866" y="3269"/>
                  </a:lnTo>
                  <a:lnTo>
                    <a:pt x="4866" y="2911"/>
                  </a:lnTo>
                  <a:cubicBezTo>
                    <a:pt x="4812" y="2911"/>
                    <a:pt x="4767" y="2911"/>
                    <a:pt x="4722" y="2916"/>
                  </a:cubicBezTo>
                  <a:lnTo>
                    <a:pt x="756" y="2916"/>
                  </a:lnTo>
                  <a:cubicBezTo>
                    <a:pt x="601" y="2916"/>
                    <a:pt x="400" y="2712"/>
                    <a:pt x="400" y="2558"/>
                  </a:cubicBezTo>
                  <a:lnTo>
                    <a:pt x="400" y="136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02"/>
            <p:cNvSpPr/>
            <p:nvPr/>
          </p:nvSpPr>
          <p:spPr>
            <a:xfrm>
              <a:off x="1475824" y="3768683"/>
              <a:ext cx="40624" cy="124372"/>
            </a:xfrm>
            <a:custGeom>
              <a:avLst/>
              <a:gdLst/>
              <a:ahLst/>
              <a:cxnLst/>
              <a:rect l="l" t="t" r="r" b="b"/>
              <a:pathLst>
                <a:path w="1413" h="4326" extrusionOk="0">
                  <a:moveTo>
                    <a:pt x="1058" y="0"/>
                  </a:moveTo>
                  <a:lnTo>
                    <a:pt x="1058" y="3982"/>
                  </a:lnTo>
                  <a:lnTo>
                    <a:pt x="0" y="3982"/>
                  </a:lnTo>
                  <a:lnTo>
                    <a:pt x="0" y="4326"/>
                  </a:lnTo>
                  <a:lnTo>
                    <a:pt x="1412" y="4326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02"/>
            <p:cNvSpPr/>
            <p:nvPr/>
          </p:nvSpPr>
          <p:spPr>
            <a:xfrm>
              <a:off x="1214084" y="3862810"/>
              <a:ext cx="122532" cy="9832"/>
            </a:xfrm>
            <a:custGeom>
              <a:avLst/>
              <a:gdLst/>
              <a:ahLst/>
              <a:cxnLst/>
              <a:rect l="l" t="t" r="r" b="b"/>
              <a:pathLst>
                <a:path w="4262" h="342" extrusionOk="0">
                  <a:moveTo>
                    <a:pt x="0" y="1"/>
                  </a:moveTo>
                  <a:lnTo>
                    <a:pt x="0" y="342"/>
                  </a:lnTo>
                  <a:lnTo>
                    <a:pt x="4261" y="342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02"/>
            <p:cNvSpPr/>
            <p:nvPr/>
          </p:nvSpPr>
          <p:spPr>
            <a:xfrm>
              <a:off x="1367839" y="3862695"/>
              <a:ext cx="122274" cy="9947"/>
            </a:xfrm>
            <a:custGeom>
              <a:avLst/>
              <a:gdLst/>
              <a:ahLst/>
              <a:cxnLst/>
              <a:rect l="l" t="t" r="r" b="b"/>
              <a:pathLst>
                <a:path w="4253" h="346" extrusionOk="0">
                  <a:moveTo>
                    <a:pt x="1" y="0"/>
                  </a:moveTo>
                  <a:lnTo>
                    <a:pt x="1" y="346"/>
                  </a:lnTo>
                  <a:lnTo>
                    <a:pt x="4253" y="346"/>
                  </a:lnTo>
                  <a:lnTo>
                    <a:pt x="42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02"/>
            <p:cNvSpPr/>
            <p:nvPr/>
          </p:nvSpPr>
          <p:spPr>
            <a:xfrm>
              <a:off x="1496409" y="3654056"/>
              <a:ext cx="10005" cy="30303"/>
            </a:xfrm>
            <a:custGeom>
              <a:avLst/>
              <a:gdLst/>
              <a:ahLst/>
              <a:cxnLst/>
              <a:rect l="l" t="t" r="r" b="b"/>
              <a:pathLst>
                <a:path w="348" h="1054" extrusionOk="0">
                  <a:moveTo>
                    <a:pt x="1" y="1"/>
                  </a:moveTo>
                  <a:lnTo>
                    <a:pt x="1" y="1054"/>
                  </a:lnTo>
                  <a:lnTo>
                    <a:pt x="348" y="1054"/>
                  </a:lnTo>
                  <a:lnTo>
                    <a:pt x="348" y="111"/>
                  </a:lnTo>
                  <a:cubicBezTo>
                    <a:pt x="346" y="76"/>
                    <a:pt x="343" y="42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02"/>
            <p:cNvSpPr/>
            <p:nvPr/>
          </p:nvSpPr>
          <p:spPr>
            <a:xfrm>
              <a:off x="1347110" y="3862638"/>
              <a:ext cx="9919" cy="10005"/>
            </a:xfrm>
            <a:custGeom>
              <a:avLst/>
              <a:gdLst/>
              <a:ahLst/>
              <a:cxnLst/>
              <a:rect l="l" t="t" r="r" b="b"/>
              <a:pathLst>
                <a:path w="345" h="348" extrusionOk="0">
                  <a:moveTo>
                    <a:pt x="1" y="1"/>
                  </a:moveTo>
                  <a:lnTo>
                    <a:pt x="1" y="348"/>
                  </a:lnTo>
                  <a:lnTo>
                    <a:pt x="345" y="348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02"/>
            <p:cNvSpPr/>
            <p:nvPr/>
          </p:nvSpPr>
          <p:spPr>
            <a:xfrm>
              <a:off x="1347197" y="3738006"/>
              <a:ext cx="9833" cy="9804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2" y="340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02"/>
            <p:cNvSpPr/>
            <p:nvPr/>
          </p:nvSpPr>
          <p:spPr>
            <a:xfrm>
              <a:off x="1496409" y="3633557"/>
              <a:ext cx="9833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02"/>
            <p:cNvSpPr/>
            <p:nvPr/>
          </p:nvSpPr>
          <p:spPr>
            <a:xfrm>
              <a:off x="1197898" y="3727829"/>
              <a:ext cx="9976" cy="9746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" y="0"/>
                  </a:moveTo>
                  <a:lnTo>
                    <a:pt x="1" y="338"/>
                  </a:lnTo>
                  <a:lnTo>
                    <a:pt x="346" y="33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02"/>
            <p:cNvSpPr/>
            <p:nvPr/>
          </p:nvSpPr>
          <p:spPr>
            <a:xfrm>
              <a:off x="1486146" y="3768769"/>
              <a:ext cx="9746" cy="9947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0" y="0"/>
                  </a:moveTo>
                  <a:lnTo>
                    <a:pt x="0" y="346"/>
                  </a:lnTo>
                  <a:lnTo>
                    <a:pt x="338" y="346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4" name="Google Shape;2024;p102"/>
          <p:cNvSpPr txBox="1">
            <a:spLocks noGrp="1"/>
          </p:cNvSpPr>
          <p:nvPr>
            <p:ph type="title" idx="4294967295"/>
          </p:nvPr>
        </p:nvSpPr>
        <p:spPr>
          <a:xfrm>
            <a:off x="1789319" y="2941224"/>
            <a:ext cx="2124000" cy="4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</a:rPr>
              <a:t>25% a 38%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025" name="Google Shape;2025;p102"/>
          <p:cNvSpPr txBox="1">
            <a:spLocks noGrp="1"/>
          </p:cNvSpPr>
          <p:nvPr>
            <p:ph type="title" idx="4294967295"/>
          </p:nvPr>
        </p:nvSpPr>
        <p:spPr>
          <a:xfrm>
            <a:off x="1789319" y="1388700"/>
            <a:ext cx="2124000" cy="4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89% a 65%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03"/>
          <p:cNvSpPr/>
          <p:nvPr/>
        </p:nvSpPr>
        <p:spPr>
          <a:xfrm>
            <a:off x="720000" y="539988"/>
            <a:ext cx="914400" cy="91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103"/>
          <p:cNvSpPr/>
          <p:nvPr/>
        </p:nvSpPr>
        <p:spPr>
          <a:xfrm>
            <a:off x="720000" y="2735637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03"/>
          <p:cNvSpPr txBox="1">
            <a:spLocks noGrp="1"/>
          </p:cNvSpPr>
          <p:nvPr>
            <p:ph type="title"/>
          </p:nvPr>
        </p:nvSpPr>
        <p:spPr>
          <a:xfrm>
            <a:off x="720000" y="1454400"/>
            <a:ext cx="5999700" cy="12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equipo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3" name="Google Shape;2033;p103"/>
          <p:cNvSpPr txBox="1">
            <a:spLocks noGrp="1"/>
          </p:cNvSpPr>
          <p:nvPr>
            <p:ph type="title" idx="2"/>
          </p:nvPr>
        </p:nvSpPr>
        <p:spPr>
          <a:xfrm>
            <a:off x="720000" y="622788"/>
            <a:ext cx="914400" cy="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</a:t>
            </a:r>
            <a:endParaRPr/>
          </a:p>
        </p:txBody>
      </p:sp>
      <p:sp>
        <p:nvSpPr>
          <p:cNvPr id="2034" name="Google Shape;2034;p103"/>
          <p:cNvSpPr txBox="1">
            <a:spLocks noGrp="1"/>
          </p:cNvSpPr>
          <p:nvPr>
            <p:ph type="subTitle" idx="1"/>
          </p:nvPr>
        </p:nvSpPr>
        <p:spPr>
          <a:xfrm>
            <a:off x="720000" y="2872887"/>
            <a:ext cx="525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Describe en qué consiste esta sección si lo necesitas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035" name="Google Shape;2035;p103"/>
          <p:cNvSpPr/>
          <p:nvPr/>
        </p:nvSpPr>
        <p:spPr>
          <a:xfrm>
            <a:off x="8422576" y="4396751"/>
            <a:ext cx="444000" cy="44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0516C"/>
              </a:gs>
              <a:gs pos="100000">
                <a:srgbClr val="11141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103">
            <a:hlinkClick r:id="rId3" action="ppaction://hlinksldjump"/>
          </p:cNvPr>
          <p:cNvSpPr/>
          <p:nvPr/>
        </p:nvSpPr>
        <p:spPr>
          <a:xfrm>
            <a:off x="8487397" y="4454785"/>
            <a:ext cx="3144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7" name="Google Shape;2037;p103"/>
          <p:cNvGrpSpPr/>
          <p:nvPr/>
        </p:nvGrpSpPr>
        <p:grpSpPr>
          <a:xfrm>
            <a:off x="8527001" y="4502460"/>
            <a:ext cx="235719" cy="232697"/>
            <a:chOff x="6238300" y="1426975"/>
            <a:chExt cx="489450" cy="483175"/>
          </a:xfrm>
        </p:grpSpPr>
        <p:sp>
          <p:nvSpPr>
            <p:cNvPr id="2038" name="Google Shape;2038;p103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9" name="Google Shape;2039;p103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0" name="Google Shape;2040;p103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04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6" name="Google Shape;204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9155" y="1592445"/>
            <a:ext cx="1308300" cy="1308300"/>
          </a:xfrm>
          <a:prstGeom prst="roundRect">
            <a:avLst>
              <a:gd name="adj" fmla="val 843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7" name="Google Shape;2047;p104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equipo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48" name="Google Shape;2048;p104"/>
          <p:cNvSpPr txBox="1">
            <a:spLocks noGrp="1"/>
          </p:cNvSpPr>
          <p:nvPr>
            <p:ph type="title"/>
          </p:nvPr>
        </p:nvSpPr>
        <p:spPr>
          <a:xfrm>
            <a:off x="4191218" y="1787795"/>
            <a:ext cx="157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Sofia Hill</a:t>
            </a:r>
            <a:endParaRPr/>
          </a:p>
        </p:txBody>
      </p:sp>
      <p:sp>
        <p:nvSpPr>
          <p:cNvPr id="2049" name="Google Shape;2049;p104"/>
          <p:cNvSpPr txBox="1">
            <a:spLocks noGrp="1"/>
          </p:cNvSpPr>
          <p:nvPr>
            <p:ph type="subTitle" idx="3"/>
          </p:nvPr>
        </p:nvSpPr>
        <p:spPr>
          <a:xfrm>
            <a:off x="4191226" y="2156700"/>
            <a:ext cx="2437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puedes hablar un poco sobre esta persona</a:t>
            </a:r>
            <a:endParaRPr/>
          </a:p>
        </p:txBody>
      </p:sp>
      <p:sp>
        <p:nvSpPr>
          <p:cNvPr id="2050" name="Google Shape;2050;p104"/>
          <p:cNvSpPr txBox="1">
            <a:spLocks noGrp="1"/>
          </p:cNvSpPr>
          <p:nvPr>
            <p:ph type="title" idx="2"/>
          </p:nvPr>
        </p:nvSpPr>
        <p:spPr>
          <a:xfrm>
            <a:off x="4191218" y="3451383"/>
            <a:ext cx="224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Peter Harris</a:t>
            </a:r>
            <a:endParaRPr/>
          </a:p>
        </p:txBody>
      </p:sp>
      <p:sp>
        <p:nvSpPr>
          <p:cNvPr id="2051" name="Google Shape;2051;p104"/>
          <p:cNvSpPr txBox="1">
            <a:spLocks noGrp="1"/>
          </p:cNvSpPr>
          <p:nvPr>
            <p:ph type="subTitle" idx="1"/>
          </p:nvPr>
        </p:nvSpPr>
        <p:spPr>
          <a:xfrm>
            <a:off x="4191218" y="3825001"/>
            <a:ext cx="2441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puedes hablar un poco sobre esta persona</a:t>
            </a:r>
            <a:endParaRPr/>
          </a:p>
        </p:txBody>
      </p:sp>
      <p:pic>
        <p:nvPicPr>
          <p:cNvPr id="2052" name="Google Shape;2052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9155" y="3258395"/>
            <a:ext cx="1308300" cy="1308300"/>
          </a:xfrm>
          <a:prstGeom prst="roundRect">
            <a:avLst>
              <a:gd name="adj" fmla="val 1091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53" name="Google Shape;2053;p104"/>
          <p:cNvSpPr/>
          <p:nvPr/>
        </p:nvSpPr>
        <p:spPr>
          <a:xfrm>
            <a:off x="2511382" y="1349889"/>
            <a:ext cx="476700" cy="476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04"/>
          <p:cNvSpPr/>
          <p:nvPr/>
        </p:nvSpPr>
        <p:spPr>
          <a:xfrm>
            <a:off x="2511382" y="3029420"/>
            <a:ext cx="476700" cy="476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104"/>
          <p:cNvSpPr/>
          <p:nvPr/>
        </p:nvSpPr>
        <p:spPr>
          <a:xfrm>
            <a:off x="2569876" y="3138007"/>
            <a:ext cx="359698" cy="259522"/>
          </a:xfrm>
          <a:custGeom>
            <a:avLst/>
            <a:gdLst/>
            <a:ahLst/>
            <a:cxnLst/>
            <a:rect l="l" t="t" r="r" b="b"/>
            <a:pathLst>
              <a:path w="19723" h="14199" extrusionOk="0">
                <a:moveTo>
                  <a:pt x="6950" y="576"/>
                </a:moveTo>
                <a:lnTo>
                  <a:pt x="6425" y="1876"/>
                </a:lnTo>
                <a:lnTo>
                  <a:pt x="4850" y="1876"/>
                </a:lnTo>
                <a:lnTo>
                  <a:pt x="4325" y="576"/>
                </a:lnTo>
                <a:close/>
                <a:moveTo>
                  <a:pt x="3775" y="801"/>
                </a:moveTo>
                <a:lnTo>
                  <a:pt x="4325" y="2076"/>
                </a:lnTo>
                <a:lnTo>
                  <a:pt x="3200" y="3200"/>
                </a:lnTo>
                <a:lnTo>
                  <a:pt x="1925" y="2675"/>
                </a:lnTo>
                <a:lnTo>
                  <a:pt x="3775" y="801"/>
                </a:lnTo>
                <a:close/>
                <a:moveTo>
                  <a:pt x="7474" y="801"/>
                </a:moveTo>
                <a:lnTo>
                  <a:pt x="9349" y="2675"/>
                </a:lnTo>
                <a:lnTo>
                  <a:pt x="8074" y="3200"/>
                </a:lnTo>
                <a:lnTo>
                  <a:pt x="6950" y="2076"/>
                </a:lnTo>
                <a:lnTo>
                  <a:pt x="7474" y="801"/>
                </a:lnTo>
                <a:close/>
                <a:moveTo>
                  <a:pt x="1701" y="3200"/>
                </a:moveTo>
                <a:lnTo>
                  <a:pt x="2975" y="3725"/>
                </a:lnTo>
                <a:lnTo>
                  <a:pt x="2975" y="5300"/>
                </a:lnTo>
                <a:lnTo>
                  <a:pt x="1701" y="5825"/>
                </a:lnTo>
                <a:lnTo>
                  <a:pt x="1701" y="3200"/>
                </a:lnTo>
                <a:close/>
                <a:moveTo>
                  <a:pt x="9574" y="3200"/>
                </a:moveTo>
                <a:lnTo>
                  <a:pt x="9574" y="5825"/>
                </a:lnTo>
                <a:lnTo>
                  <a:pt x="8274" y="5300"/>
                </a:lnTo>
                <a:lnTo>
                  <a:pt x="8274" y="3725"/>
                </a:lnTo>
                <a:lnTo>
                  <a:pt x="9574" y="3200"/>
                </a:lnTo>
                <a:close/>
                <a:moveTo>
                  <a:pt x="6500" y="2450"/>
                </a:moveTo>
                <a:lnTo>
                  <a:pt x="7699" y="3650"/>
                </a:lnTo>
                <a:lnTo>
                  <a:pt x="7699" y="5375"/>
                </a:lnTo>
                <a:lnTo>
                  <a:pt x="6500" y="6600"/>
                </a:lnTo>
                <a:lnTo>
                  <a:pt x="4775" y="6600"/>
                </a:lnTo>
                <a:lnTo>
                  <a:pt x="3550" y="5375"/>
                </a:lnTo>
                <a:lnTo>
                  <a:pt x="3550" y="3650"/>
                </a:lnTo>
                <a:lnTo>
                  <a:pt x="4775" y="2450"/>
                </a:lnTo>
                <a:close/>
                <a:moveTo>
                  <a:pt x="8074" y="5825"/>
                </a:moveTo>
                <a:lnTo>
                  <a:pt x="9349" y="6375"/>
                </a:lnTo>
                <a:lnTo>
                  <a:pt x="7474" y="8224"/>
                </a:lnTo>
                <a:lnTo>
                  <a:pt x="6950" y="6950"/>
                </a:lnTo>
                <a:lnTo>
                  <a:pt x="8074" y="5825"/>
                </a:lnTo>
                <a:close/>
                <a:moveTo>
                  <a:pt x="6425" y="7175"/>
                </a:moveTo>
                <a:lnTo>
                  <a:pt x="6950" y="8449"/>
                </a:lnTo>
                <a:lnTo>
                  <a:pt x="4325" y="8449"/>
                </a:lnTo>
                <a:lnTo>
                  <a:pt x="4850" y="7175"/>
                </a:lnTo>
                <a:close/>
                <a:moveTo>
                  <a:pt x="14898" y="4800"/>
                </a:moveTo>
                <a:lnTo>
                  <a:pt x="14898" y="5200"/>
                </a:lnTo>
                <a:lnTo>
                  <a:pt x="14898" y="5300"/>
                </a:lnTo>
                <a:lnTo>
                  <a:pt x="14973" y="5400"/>
                </a:lnTo>
                <a:lnTo>
                  <a:pt x="15073" y="5475"/>
                </a:lnTo>
                <a:lnTo>
                  <a:pt x="15173" y="5500"/>
                </a:lnTo>
                <a:lnTo>
                  <a:pt x="15548" y="5500"/>
                </a:lnTo>
                <a:lnTo>
                  <a:pt x="15548" y="8799"/>
                </a:lnTo>
                <a:lnTo>
                  <a:pt x="15523" y="9299"/>
                </a:lnTo>
                <a:lnTo>
                  <a:pt x="15448" y="9774"/>
                </a:lnTo>
                <a:lnTo>
                  <a:pt x="15348" y="10249"/>
                </a:lnTo>
                <a:lnTo>
                  <a:pt x="15173" y="10674"/>
                </a:lnTo>
                <a:lnTo>
                  <a:pt x="14973" y="11099"/>
                </a:lnTo>
                <a:lnTo>
                  <a:pt x="14723" y="11499"/>
                </a:lnTo>
                <a:lnTo>
                  <a:pt x="14448" y="11874"/>
                </a:lnTo>
                <a:lnTo>
                  <a:pt x="14148" y="12224"/>
                </a:lnTo>
                <a:lnTo>
                  <a:pt x="13798" y="12524"/>
                </a:lnTo>
                <a:lnTo>
                  <a:pt x="13423" y="12799"/>
                </a:lnTo>
                <a:lnTo>
                  <a:pt x="13024" y="13049"/>
                </a:lnTo>
                <a:lnTo>
                  <a:pt x="12624" y="13249"/>
                </a:lnTo>
                <a:lnTo>
                  <a:pt x="12174" y="13399"/>
                </a:lnTo>
                <a:lnTo>
                  <a:pt x="11699" y="13523"/>
                </a:lnTo>
                <a:lnTo>
                  <a:pt x="11224" y="13598"/>
                </a:lnTo>
                <a:lnTo>
                  <a:pt x="10749" y="13623"/>
                </a:lnTo>
                <a:lnTo>
                  <a:pt x="10274" y="13598"/>
                </a:lnTo>
                <a:lnTo>
                  <a:pt x="9799" y="13523"/>
                </a:lnTo>
                <a:lnTo>
                  <a:pt x="9349" y="13424"/>
                </a:lnTo>
                <a:lnTo>
                  <a:pt x="8924" y="13274"/>
                </a:lnTo>
                <a:lnTo>
                  <a:pt x="8499" y="13074"/>
                </a:lnTo>
                <a:lnTo>
                  <a:pt x="8124" y="12849"/>
                </a:lnTo>
                <a:lnTo>
                  <a:pt x="7749" y="12574"/>
                </a:lnTo>
                <a:lnTo>
                  <a:pt x="7400" y="12274"/>
                </a:lnTo>
                <a:lnTo>
                  <a:pt x="7100" y="11949"/>
                </a:lnTo>
                <a:lnTo>
                  <a:pt x="6825" y="11599"/>
                </a:lnTo>
                <a:lnTo>
                  <a:pt x="6575" y="11224"/>
                </a:lnTo>
                <a:lnTo>
                  <a:pt x="6375" y="10824"/>
                </a:lnTo>
                <a:lnTo>
                  <a:pt x="6200" y="10399"/>
                </a:lnTo>
                <a:lnTo>
                  <a:pt x="6075" y="9949"/>
                </a:lnTo>
                <a:lnTo>
                  <a:pt x="5975" y="9499"/>
                </a:lnTo>
                <a:lnTo>
                  <a:pt x="5925" y="9024"/>
                </a:lnTo>
                <a:lnTo>
                  <a:pt x="7375" y="9024"/>
                </a:lnTo>
                <a:lnTo>
                  <a:pt x="7499" y="8999"/>
                </a:lnTo>
                <a:lnTo>
                  <a:pt x="7599" y="8949"/>
                </a:lnTo>
                <a:lnTo>
                  <a:pt x="10074" y="6475"/>
                </a:lnTo>
                <a:lnTo>
                  <a:pt x="10124" y="6375"/>
                </a:lnTo>
                <a:lnTo>
                  <a:pt x="10149" y="6275"/>
                </a:lnTo>
                <a:lnTo>
                  <a:pt x="10149" y="4800"/>
                </a:lnTo>
                <a:close/>
                <a:moveTo>
                  <a:pt x="3875" y="1"/>
                </a:moveTo>
                <a:lnTo>
                  <a:pt x="3775" y="26"/>
                </a:lnTo>
                <a:lnTo>
                  <a:pt x="3675" y="76"/>
                </a:lnTo>
                <a:lnTo>
                  <a:pt x="1201" y="2550"/>
                </a:lnTo>
                <a:lnTo>
                  <a:pt x="1151" y="2625"/>
                </a:lnTo>
                <a:lnTo>
                  <a:pt x="1126" y="2700"/>
                </a:lnTo>
                <a:lnTo>
                  <a:pt x="1126" y="2775"/>
                </a:lnTo>
                <a:lnTo>
                  <a:pt x="1126" y="4225"/>
                </a:lnTo>
                <a:lnTo>
                  <a:pt x="301" y="4225"/>
                </a:lnTo>
                <a:lnTo>
                  <a:pt x="176" y="4250"/>
                </a:lnTo>
                <a:lnTo>
                  <a:pt x="101" y="4300"/>
                </a:lnTo>
                <a:lnTo>
                  <a:pt x="26" y="4400"/>
                </a:lnTo>
                <a:lnTo>
                  <a:pt x="1" y="4525"/>
                </a:lnTo>
                <a:lnTo>
                  <a:pt x="26" y="4625"/>
                </a:lnTo>
                <a:lnTo>
                  <a:pt x="101" y="4725"/>
                </a:lnTo>
                <a:lnTo>
                  <a:pt x="176" y="4775"/>
                </a:lnTo>
                <a:lnTo>
                  <a:pt x="301" y="4800"/>
                </a:lnTo>
                <a:lnTo>
                  <a:pt x="1126" y="4800"/>
                </a:lnTo>
                <a:lnTo>
                  <a:pt x="1126" y="6275"/>
                </a:lnTo>
                <a:lnTo>
                  <a:pt x="1151" y="6375"/>
                </a:lnTo>
                <a:lnTo>
                  <a:pt x="1201" y="6475"/>
                </a:lnTo>
                <a:lnTo>
                  <a:pt x="2175" y="7450"/>
                </a:lnTo>
                <a:lnTo>
                  <a:pt x="2275" y="7500"/>
                </a:lnTo>
                <a:lnTo>
                  <a:pt x="2375" y="7525"/>
                </a:lnTo>
                <a:lnTo>
                  <a:pt x="2475" y="7500"/>
                </a:lnTo>
                <a:lnTo>
                  <a:pt x="2575" y="7450"/>
                </a:lnTo>
                <a:lnTo>
                  <a:pt x="2650" y="7350"/>
                </a:lnTo>
                <a:lnTo>
                  <a:pt x="2675" y="7225"/>
                </a:lnTo>
                <a:lnTo>
                  <a:pt x="2650" y="7125"/>
                </a:lnTo>
                <a:lnTo>
                  <a:pt x="2575" y="7025"/>
                </a:lnTo>
                <a:lnTo>
                  <a:pt x="1925" y="6375"/>
                </a:lnTo>
                <a:lnTo>
                  <a:pt x="3200" y="5825"/>
                </a:lnTo>
                <a:lnTo>
                  <a:pt x="4325" y="6950"/>
                </a:lnTo>
                <a:lnTo>
                  <a:pt x="3775" y="8224"/>
                </a:lnTo>
                <a:lnTo>
                  <a:pt x="3525" y="7974"/>
                </a:lnTo>
                <a:lnTo>
                  <a:pt x="3425" y="7924"/>
                </a:lnTo>
                <a:lnTo>
                  <a:pt x="3325" y="7900"/>
                </a:lnTo>
                <a:lnTo>
                  <a:pt x="3225" y="7924"/>
                </a:lnTo>
                <a:lnTo>
                  <a:pt x="3125" y="7974"/>
                </a:lnTo>
                <a:lnTo>
                  <a:pt x="3050" y="8074"/>
                </a:lnTo>
                <a:lnTo>
                  <a:pt x="3025" y="8174"/>
                </a:lnTo>
                <a:lnTo>
                  <a:pt x="3050" y="8299"/>
                </a:lnTo>
                <a:lnTo>
                  <a:pt x="3125" y="8374"/>
                </a:lnTo>
                <a:lnTo>
                  <a:pt x="3675" y="8949"/>
                </a:lnTo>
                <a:lnTo>
                  <a:pt x="3775" y="8999"/>
                </a:lnTo>
                <a:lnTo>
                  <a:pt x="3875" y="9024"/>
                </a:lnTo>
                <a:lnTo>
                  <a:pt x="5350" y="9024"/>
                </a:lnTo>
                <a:lnTo>
                  <a:pt x="5400" y="9549"/>
                </a:lnTo>
                <a:lnTo>
                  <a:pt x="5500" y="10074"/>
                </a:lnTo>
                <a:lnTo>
                  <a:pt x="5650" y="10574"/>
                </a:lnTo>
                <a:lnTo>
                  <a:pt x="5825" y="11049"/>
                </a:lnTo>
                <a:lnTo>
                  <a:pt x="6075" y="11499"/>
                </a:lnTo>
                <a:lnTo>
                  <a:pt x="6350" y="11924"/>
                </a:lnTo>
                <a:lnTo>
                  <a:pt x="6650" y="12324"/>
                </a:lnTo>
                <a:lnTo>
                  <a:pt x="7000" y="12699"/>
                </a:lnTo>
                <a:lnTo>
                  <a:pt x="7375" y="13024"/>
                </a:lnTo>
                <a:lnTo>
                  <a:pt x="7799" y="13324"/>
                </a:lnTo>
                <a:lnTo>
                  <a:pt x="8224" y="13573"/>
                </a:lnTo>
                <a:lnTo>
                  <a:pt x="8699" y="13798"/>
                </a:lnTo>
                <a:lnTo>
                  <a:pt x="9174" y="13973"/>
                </a:lnTo>
                <a:lnTo>
                  <a:pt x="9674" y="14098"/>
                </a:lnTo>
                <a:lnTo>
                  <a:pt x="10199" y="14173"/>
                </a:lnTo>
                <a:lnTo>
                  <a:pt x="10749" y="14198"/>
                </a:lnTo>
                <a:lnTo>
                  <a:pt x="11299" y="14173"/>
                </a:lnTo>
                <a:lnTo>
                  <a:pt x="11824" y="14098"/>
                </a:lnTo>
                <a:lnTo>
                  <a:pt x="12349" y="13948"/>
                </a:lnTo>
                <a:lnTo>
                  <a:pt x="12849" y="13773"/>
                </a:lnTo>
                <a:lnTo>
                  <a:pt x="13298" y="13548"/>
                </a:lnTo>
                <a:lnTo>
                  <a:pt x="13748" y="13274"/>
                </a:lnTo>
                <a:lnTo>
                  <a:pt x="14173" y="12974"/>
                </a:lnTo>
                <a:lnTo>
                  <a:pt x="14548" y="12624"/>
                </a:lnTo>
                <a:lnTo>
                  <a:pt x="14898" y="12249"/>
                </a:lnTo>
                <a:lnTo>
                  <a:pt x="15223" y="11824"/>
                </a:lnTo>
                <a:lnTo>
                  <a:pt x="15473" y="11374"/>
                </a:lnTo>
                <a:lnTo>
                  <a:pt x="15698" y="10899"/>
                </a:lnTo>
                <a:lnTo>
                  <a:pt x="15898" y="10399"/>
                </a:lnTo>
                <a:lnTo>
                  <a:pt x="16023" y="9899"/>
                </a:lnTo>
                <a:lnTo>
                  <a:pt x="16098" y="9349"/>
                </a:lnTo>
                <a:lnTo>
                  <a:pt x="16123" y="8799"/>
                </a:lnTo>
                <a:lnTo>
                  <a:pt x="16123" y="5500"/>
                </a:lnTo>
                <a:lnTo>
                  <a:pt x="19422" y="5500"/>
                </a:lnTo>
                <a:lnTo>
                  <a:pt x="19547" y="5475"/>
                </a:lnTo>
                <a:lnTo>
                  <a:pt x="19622" y="5400"/>
                </a:lnTo>
                <a:lnTo>
                  <a:pt x="19697" y="5300"/>
                </a:lnTo>
                <a:lnTo>
                  <a:pt x="19722" y="5200"/>
                </a:lnTo>
                <a:lnTo>
                  <a:pt x="19722" y="3825"/>
                </a:lnTo>
                <a:lnTo>
                  <a:pt x="19697" y="3725"/>
                </a:lnTo>
                <a:lnTo>
                  <a:pt x="19622" y="3625"/>
                </a:lnTo>
                <a:lnTo>
                  <a:pt x="19547" y="3575"/>
                </a:lnTo>
                <a:lnTo>
                  <a:pt x="19422" y="3550"/>
                </a:lnTo>
                <a:lnTo>
                  <a:pt x="17223" y="3550"/>
                </a:lnTo>
                <a:lnTo>
                  <a:pt x="17123" y="3575"/>
                </a:lnTo>
                <a:lnTo>
                  <a:pt x="17023" y="3625"/>
                </a:lnTo>
                <a:lnTo>
                  <a:pt x="16948" y="3725"/>
                </a:lnTo>
                <a:lnTo>
                  <a:pt x="16948" y="3825"/>
                </a:lnTo>
                <a:lnTo>
                  <a:pt x="16948" y="3950"/>
                </a:lnTo>
                <a:lnTo>
                  <a:pt x="17023" y="4025"/>
                </a:lnTo>
                <a:lnTo>
                  <a:pt x="17123" y="4100"/>
                </a:lnTo>
                <a:lnTo>
                  <a:pt x="17223" y="4125"/>
                </a:lnTo>
                <a:lnTo>
                  <a:pt x="19147" y="4125"/>
                </a:lnTo>
                <a:lnTo>
                  <a:pt x="19147" y="4900"/>
                </a:lnTo>
                <a:lnTo>
                  <a:pt x="15473" y="4900"/>
                </a:lnTo>
                <a:lnTo>
                  <a:pt x="15473" y="4125"/>
                </a:lnTo>
                <a:lnTo>
                  <a:pt x="15898" y="4125"/>
                </a:lnTo>
                <a:lnTo>
                  <a:pt x="15998" y="4100"/>
                </a:lnTo>
                <a:lnTo>
                  <a:pt x="16098" y="4025"/>
                </a:lnTo>
                <a:lnTo>
                  <a:pt x="16148" y="3950"/>
                </a:lnTo>
                <a:lnTo>
                  <a:pt x="16173" y="3825"/>
                </a:lnTo>
                <a:lnTo>
                  <a:pt x="16148" y="3725"/>
                </a:lnTo>
                <a:lnTo>
                  <a:pt x="16098" y="3625"/>
                </a:lnTo>
                <a:lnTo>
                  <a:pt x="15998" y="3575"/>
                </a:lnTo>
                <a:lnTo>
                  <a:pt x="15898" y="3550"/>
                </a:lnTo>
                <a:lnTo>
                  <a:pt x="15173" y="3550"/>
                </a:lnTo>
                <a:lnTo>
                  <a:pt x="15073" y="3575"/>
                </a:lnTo>
                <a:lnTo>
                  <a:pt x="14973" y="3625"/>
                </a:lnTo>
                <a:lnTo>
                  <a:pt x="14898" y="3725"/>
                </a:lnTo>
                <a:lnTo>
                  <a:pt x="14898" y="3825"/>
                </a:lnTo>
                <a:lnTo>
                  <a:pt x="14898" y="4225"/>
                </a:lnTo>
                <a:lnTo>
                  <a:pt x="10149" y="4225"/>
                </a:lnTo>
                <a:lnTo>
                  <a:pt x="10149" y="2775"/>
                </a:lnTo>
                <a:lnTo>
                  <a:pt x="10124" y="2650"/>
                </a:lnTo>
                <a:lnTo>
                  <a:pt x="10074" y="2550"/>
                </a:lnTo>
                <a:lnTo>
                  <a:pt x="7599" y="76"/>
                </a:lnTo>
                <a:lnTo>
                  <a:pt x="7499" y="26"/>
                </a:lnTo>
                <a:lnTo>
                  <a:pt x="73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6" name="Google Shape;2056;p104"/>
          <p:cNvGrpSpPr/>
          <p:nvPr/>
        </p:nvGrpSpPr>
        <p:grpSpPr>
          <a:xfrm>
            <a:off x="2610451" y="1408247"/>
            <a:ext cx="278541" cy="360012"/>
            <a:chOff x="4727325" y="3284900"/>
            <a:chExt cx="381825" cy="492425"/>
          </a:xfrm>
        </p:grpSpPr>
        <p:sp>
          <p:nvSpPr>
            <p:cNvPr id="2057" name="Google Shape;2057;p104"/>
            <p:cNvSpPr/>
            <p:nvPr/>
          </p:nvSpPr>
          <p:spPr>
            <a:xfrm>
              <a:off x="4765450" y="3461125"/>
              <a:ext cx="306225" cy="283725"/>
            </a:xfrm>
            <a:custGeom>
              <a:avLst/>
              <a:gdLst/>
              <a:ahLst/>
              <a:cxnLst/>
              <a:rect l="l" t="t" r="r" b="b"/>
              <a:pathLst>
                <a:path w="12249" h="11349" extrusionOk="0">
                  <a:moveTo>
                    <a:pt x="6124" y="575"/>
                  </a:moveTo>
                  <a:lnTo>
                    <a:pt x="6674" y="600"/>
                  </a:lnTo>
                  <a:lnTo>
                    <a:pt x="7249" y="675"/>
                  </a:lnTo>
                  <a:lnTo>
                    <a:pt x="7774" y="825"/>
                  </a:lnTo>
                  <a:lnTo>
                    <a:pt x="8274" y="1000"/>
                  </a:lnTo>
                  <a:lnTo>
                    <a:pt x="8774" y="1225"/>
                  </a:lnTo>
                  <a:lnTo>
                    <a:pt x="9224" y="1525"/>
                  </a:lnTo>
                  <a:lnTo>
                    <a:pt x="9649" y="1825"/>
                  </a:lnTo>
                  <a:lnTo>
                    <a:pt x="10049" y="2200"/>
                  </a:lnTo>
                  <a:lnTo>
                    <a:pt x="10399" y="2600"/>
                  </a:lnTo>
                  <a:lnTo>
                    <a:pt x="10723" y="3025"/>
                  </a:lnTo>
                  <a:lnTo>
                    <a:pt x="10998" y="3475"/>
                  </a:lnTo>
                  <a:lnTo>
                    <a:pt x="11248" y="3949"/>
                  </a:lnTo>
                  <a:lnTo>
                    <a:pt x="11423" y="4474"/>
                  </a:lnTo>
                  <a:lnTo>
                    <a:pt x="11573" y="4999"/>
                  </a:lnTo>
                  <a:lnTo>
                    <a:pt x="11648" y="5549"/>
                  </a:lnTo>
                  <a:lnTo>
                    <a:pt x="11673" y="6124"/>
                  </a:lnTo>
                  <a:lnTo>
                    <a:pt x="11673" y="6474"/>
                  </a:lnTo>
                  <a:lnTo>
                    <a:pt x="11623" y="6824"/>
                  </a:lnTo>
                  <a:lnTo>
                    <a:pt x="11573" y="7174"/>
                  </a:lnTo>
                  <a:lnTo>
                    <a:pt x="11498" y="7499"/>
                  </a:lnTo>
                  <a:lnTo>
                    <a:pt x="11398" y="7824"/>
                  </a:lnTo>
                  <a:lnTo>
                    <a:pt x="11298" y="8149"/>
                  </a:lnTo>
                  <a:lnTo>
                    <a:pt x="11148" y="8474"/>
                  </a:lnTo>
                  <a:lnTo>
                    <a:pt x="10998" y="8774"/>
                  </a:lnTo>
                  <a:lnTo>
                    <a:pt x="10823" y="9074"/>
                  </a:lnTo>
                  <a:lnTo>
                    <a:pt x="10648" y="9348"/>
                  </a:lnTo>
                  <a:lnTo>
                    <a:pt x="10448" y="9623"/>
                  </a:lnTo>
                  <a:lnTo>
                    <a:pt x="10224" y="9873"/>
                  </a:lnTo>
                  <a:lnTo>
                    <a:pt x="9974" y="10123"/>
                  </a:lnTo>
                  <a:lnTo>
                    <a:pt x="9724" y="10348"/>
                  </a:lnTo>
                  <a:lnTo>
                    <a:pt x="9449" y="10573"/>
                  </a:lnTo>
                  <a:lnTo>
                    <a:pt x="9149" y="10773"/>
                  </a:lnTo>
                  <a:lnTo>
                    <a:pt x="3175" y="10773"/>
                  </a:lnTo>
                  <a:lnTo>
                    <a:pt x="2875" y="10573"/>
                  </a:lnTo>
                  <a:lnTo>
                    <a:pt x="2600" y="10348"/>
                  </a:lnTo>
                  <a:lnTo>
                    <a:pt x="2325" y="10123"/>
                  </a:lnTo>
                  <a:lnTo>
                    <a:pt x="2075" y="9873"/>
                  </a:lnTo>
                  <a:lnTo>
                    <a:pt x="1850" y="9623"/>
                  </a:lnTo>
                  <a:lnTo>
                    <a:pt x="1625" y="9348"/>
                  </a:lnTo>
                  <a:lnTo>
                    <a:pt x="1425" y="9074"/>
                  </a:lnTo>
                  <a:lnTo>
                    <a:pt x="1250" y="8774"/>
                  </a:lnTo>
                  <a:lnTo>
                    <a:pt x="1100" y="8474"/>
                  </a:lnTo>
                  <a:lnTo>
                    <a:pt x="950" y="8149"/>
                  </a:lnTo>
                  <a:lnTo>
                    <a:pt x="850" y="7824"/>
                  </a:lnTo>
                  <a:lnTo>
                    <a:pt x="750" y="7499"/>
                  </a:lnTo>
                  <a:lnTo>
                    <a:pt x="675" y="7174"/>
                  </a:lnTo>
                  <a:lnTo>
                    <a:pt x="600" y="6824"/>
                  </a:lnTo>
                  <a:lnTo>
                    <a:pt x="575" y="6474"/>
                  </a:lnTo>
                  <a:lnTo>
                    <a:pt x="575" y="6124"/>
                  </a:lnTo>
                  <a:lnTo>
                    <a:pt x="600" y="5549"/>
                  </a:lnTo>
                  <a:lnTo>
                    <a:pt x="675" y="4999"/>
                  </a:lnTo>
                  <a:lnTo>
                    <a:pt x="825" y="4474"/>
                  </a:lnTo>
                  <a:lnTo>
                    <a:pt x="1000" y="3949"/>
                  </a:lnTo>
                  <a:lnTo>
                    <a:pt x="1225" y="3475"/>
                  </a:lnTo>
                  <a:lnTo>
                    <a:pt x="1525" y="3025"/>
                  </a:lnTo>
                  <a:lnTo>
                    <a:pt x="1825" y="2600"/>
                  </a:lnTo>
                  <a:lnTo>
                    <a:pt x="2200" y="2200"/>
                  </a:lnTo>
                  <a:lnTo>
                    <a:pt x="2600" y="1825"/>
                  </a:lnTo>
                  <a:lnTo>
                    <a:pt x="3025" y="1525"/>
                  </a:lnTo>
                  <a:lnTo>
                    <a:pt x="3475" y="1225"/>
                  </a:lnTo>
                  <a:lnTo>
                    <a:pt x="3950" y="1000"/>
                  </a:lnTo>
                  <a:lnTo>
                    <a:pt x="4475" y="825"/>
                  </a:lnTo>
                  <a:lnTo>
                    <a:pt x="4999" y="675"/>
                  </a:lnTo>
                  <a:lnTo>
                    <a:pt x="5549" y="600"/>
                  </a:lnTo>
                  <a:lnTo>
                    <a:pt x="6124" y="575"/>
                  </a:lnTo>
                  <a:close/>
                  <a:moveTo>
                    <a:pt x="5799" y="0"/>
                  </a:moveTo>
                  <a:lnTo>
                    <a:pt x="5499" y="25"/>
                  </a:lnTo>
                  <a:lnTo>
                    <a:pt x="5174" y="50"/>
                  </a:lnTo>
                  <a:lnTo>
                    <a:pt x="4874" y="125"/>
                  </a:lnTo>
                  <a:lnTo>
                    <a:pt x="4600" y="175"/>
                  </a:lnTo>
                  <a:lnTo>
                    <a:pt x="4300" y="275"/>
                  </a:lnTo>
                  <a:lnTo>
                    <a:pt x="3725" y="475"/>
                  </a:lnTo>
                  <a:lnTo>
                    <a:pt x="3200" y="725"/>
                  </a:lnTo>
                  <a:lnTo>
                    <a:pt x="2700" y="1025"/>
                  </a:lnTo>
                  <a:lnTo>
                    <a:pt x="2225" y="1400"/>
                  </a:lnTo>
                  <a:lnTo>
                    <a:pt x="1775" y="1775"/>
                  </a:lnTo>
                  <a:lnTo>
                    <a:pt x="1400" y="2225"/>
                  </a:lnTo>
                  <a:lnTo>
                    <a:pt x="1025" y="2700"/>
                  </a:lnTo>
                  <a:lnTo>
                    <a:pt x="725" y="3200"/>
                  </a:lnTo>
                  <a:lnTo>
                    <a:pt x="475" y="3724"/>
                  </a:lnTo>
                  <a:lnTo>
                    <a:pt x="275" y="4299"/>
                  </a:lnTo>
                  <a:lnTo>
                    <a:pt x="175" y="4599"/>
                  </a:lnTo>
                  <a:lnTo>
                    <a:pt x="100" y="4874"/>
                  </a:lnTo>
                  <a:lnTo>
                    <a:pt x="50" y="5199"/>
                  </a:lnTo>
                  <a:lnTo>
                    <a:pt x="25" y="5499"/>
                  </a:lnTo>
                  <a:lnTo>
                    <a:pt x="0" y="5799"/>
                  </a:lnTo>
                  <a:lnTo>
                    <a:pt x="0" y="6124"/>
                  </a:lnTo>
                  <a:lnTo>
                    <a:pt x="0" y="6524"/>
                  </a:lnTo>
                  <a:lnTo>
                    <a:pt x="50" y="6899"/>
                  </a:lnTo>
                  <a:lnTo>
                    <a:pt x="100" y="7299"/>
                  </a:lnTo>
                  <a:lnTo>
                    <a:pt x="200" y="7674"/>
                  </a:lnTo>
                  <a:lnTo>
                    <a:pt x="300" y="8049"/>
                  </a:lnTo>
                  <a:lnTo>
                    <a:pt x="425" y="8399"/>
                  </a:lnTo>
                  <a:lnTo>
                    <a:pt x="600" y="8749"/>
                  </a:lnTo>
                  <a:lnTo>
                    <a:pt x="775" y="9099"/>
                  </a:lnTo>
                  <a:lnTo>
                    <a:pt x="975" y="9423"/>
                  </a:lnTo>
                  <a:lnTo>
                    <a:pt x="1200" y="9723"/>
                  </a:lnTo>
                  <a:lnTo>
                    <a:pt x="1450" y="10048"/>
                  </a:lnTo>
                  <a:lnTo>
                    <a:pt x="1700" y="10323"/>
                  </a:lnTo>
                  <a:lnTo>
                    <a:pt x="2000" y="10598"/>
                  </a:lnTo>
                  <a:lnTo>
                    <a:pt x="2300" y="10848"/>
                  </a:lnTo>
                  <a:lnTo>
                    <a:pt x="2625" y="11098"/>
                  </a:lnTo>
                  <a:lnTo>
                    <a:pt x="2950" y="11298"/>
                  </a:lnTo>
                  <a:lnTo>
                    <a:pt x="3025" y="11348"/>
                  </a:lnTo>
                  <a:lnTo>
                    <a:pt x="9324" y="11348"/>
                  </a:lnTo>
                  <a:lnTo>
                    <a:pt x="9399" y="11298"/>
                  </a:lnTo>
                  <a:lnTo>
                    <a:pt x="9724" y="11073"/>
                  </a:lnTo>
                  <a:lnTo>
                    <a:pt x="10024" y="10848"/>
                  </a:lnTo>
                  <a:lnTo>
                    <a:pt x="10324" y="10598"/>
                  </a:lnTo>
                  <a:lnTo>
                    <a:pt x="10598" y="10323"/>
                  </a:lnTo>
                  <a:lnTo>
                    <a:pt x="10848" y="10023"/>
                  </a:lnTo>
                  <a:lnTo>
                    <a:pt x="11073" y="9723"/>
                  </a:lnTo>
                  <a:lnTo>
                    <a:pt x="11298" y="9398"/>
                  </a:lnTo>
                  <a:lnTo>
                    <a:pt x="11498" y="9074"/>
                  </a:lnTo>
                  <a:lnTo>
                    <a:pt x="11673" y="8749"/>
                  </a:lnTo>
                  <a:lnTo>
                    <a:pt x="11823" y="8399"/>
                  </a:lnTo>
                  <a:lnTo>
                    <a:pt x="11948" y="8024"/>
                  </a:lnTo>
                  <a:lnTo>
                    <a:pt x="12048" y="7674"/>
                  </a:lnTo>
                  <a:lnTo>
                    <a:pt x="12148" y="7299"/>
                  </a:lnTo>
                  <a:lnTo>
                    <a:pt x="12198" y="6899"/>
                  </a:lnTo>
                  <a:lnTo>
                    <a:pt x="12248" y="6524"/>
                  </a:lnTo>
                  <a:lnTo>
                    <a:pt x="12248" y="6124"/>
                  </a:lnTo>
                  <a:lnTo>
                    <a:pt x="12248" y="5799"/>
                  </a:lnTo>
                  <a:lnTo>
                    <a:pt x="12223" y="5499"/>
                  </a:lnTo>
                  <a:lnTo>
                    <a:pt x="12173" y="5199"/>
                  </a:lnTo>
                  <a:lnTo>
                    <a:pt x="12123" y="4874"/>
                  </a:lnTo>
                  <a:lnTo>
                    <a:pt x="12048" y="4599"/>
                  </a:lnTo>
                  <a:lnTo>
                    <a:pt x="11973" y="4299"/>
                  </a:lnTo>
                  <a:lnTo>
                    <a:pt x="11773" y="3724"/>
                  </a:lnTo>
                  <a:lnTo>
                    <a:pt x="11498" y="3200"/>
                  </a:lnTo>
                  <a:lnTo>
                    <a:pt x="11198" y="2700"/>
                  </a:lnTo>
                  <a:lnTo>
                    <a:pt x="10848" y="2225"/>
                  </a:lnTo>
                  <a:lnTo>
                    <a:pt x="10448" y="1775"/>
                  </a:lnTo>
                  <a:lnTo>
                    <a:pt x="10024" y="1400"/>
                  </a:lnTo>
                  <a:lnTo>
                    <a:pt x="9549" y="1025"/>
                  </a:lnTo>
                  <a:lnTo>
                    <a:pt x="9049" y="725"/>
                  </a:lnTo>
                  <a:lnTo>
                    <a:pt x="8499" y="475"/>
                  </a:lnTo>
                  <a:lnTo>
                    <a:pt x="7949" y="275"/>
                  </a:lnTo>
                  <a:lnTo>
                    <a:pt x="7649" y="175"/>
                  </a:lnTo>
                  <a:lnTo>
                    <a:pt x="7349" y="125"/>
                  </a:lnTo>
                  <a:lnTo>
                    <a:pt x="7049" y="50"/>
                  </a:lnTo>
                  <a:lnTo>
                    <a:pt x="6749" y="25"/>
                  </a:lnTo>
                  <a:lnTo>
                    <a:pt x="64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04"/>
            <p:cNvSpPr/>
            <p:nvPr/>
          </p:nvSpPr>
          <p:spPr>
            <a:xfrm>
              <a:off x="4839175" y="3555475"/>
              <a:ext cx="158750" cy="65625"/>
            </a:xfrm>
            <a:custGeom>
              <a:avLst/>
              <a:gdLst/>
              <a:ahLst/>
              <a:cxnLst/>
              <a:rect l="l" t="t" r="r" b="b"/>
              <a:pathLst>
                <a:path w="6350" h="2625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2350"/>
                  </a:lnTo>
                  <a:lnTo>
                    <a:pt x="26" y="2450"/>
                  </a:lnTo>
                  <a:lnTo>
                    <a:pt x="76" y="2550"/>
                  </a:lnTo>
                  <a:lnTo>
                    <a:pt x="176" y="2600"/>
                  </a:lnTo>
                  <a:lnTo>
                    <a:pt x="276" y="2625"/>
                  </a:lnTo>
                  <a:lnTo>
                    <a:pt x="1076" y="2625"/>
                  </a:lnTo>
                  <a:lnTo>
                    <a:pt x="1201" y="2600"/>
                  </a:lnTo>
                  <a:lnTo>
                    <a:pt x="1276" y="2550"/>
                  </a:lnTo>
                  <a:lnTo>
                    <a:pt x="1351" y="2450"/>
                  </a:lnTo>
                  <a:lnTo>
                    <a:pt x="1376" y="2350"/>
                  </a:lnTo>
                  <a:lnTo>
                    <a:pt x="1351" y="2225"/>
                  </a:lnTo>
                  <a:lnTo>
                    <a:pt x="1276" y="2150"/>
                  </a:lnTo>
                  <a:lnTo>
                    <a:pt x="1201" y="2075"/>
                  </a:lnTo>
                  <a:lnTo>
                    <a:pt x="1076" y="2050"/>
                  </a:lnTo>
                  <a:lnTo>
                    <a:pt x="576" y="2050"/>
                  </a:lnTo>
                  <a:lnTo>
                    <a:pt x="576" y="575"/>
                  </a:lnTo>
                  <a:lnTo>
                    <a:pt x="5775" y="575"/>
                  </a:lnTo>
                  <a:lnTo>
                    <a:pt x="5775" y="2050"/>
                  </a:lnTo>
                  <a:lnTo>
                    <a:pt x="2425" y="2050"/>
                  </a:lnTo>
                  <a:lnTo>
                    <a:pt x="2325" y="2075"/>
                  </a:lnTo>
                  <a:lnTo>
                    <a:pt x="2225" y="2150"/>
                  </a:lnTo>
                  <a:lnTo>
                    <a:pt x="2175" y="2225"/>
                  </a:lnTo>
                  <a:lnTo>
                    <a:pt x="2150" y="2350"/>
                  </a:lnTo>
                  <a:lnTo>
                    <a:pt x="2175" y="2450"/>
                  </a:lnTo>
                  <a:lnTo>
                    <a:pt x="2225" y="2550"/>
                  </a:lnTo>
                  <a:lnTo>
                    <a:pt x="2325" y="2600"/>
                  </a:lnTo>
                  <a:lnTo>
                    <a:pt x="2425" y="2625"/>
                  </a:lnTo>
                  <a:lnTo>
                    <a:pt x="6050" y="2625"/>
                  </a:lnTo>
                  <a:lnTo>
                    <a:pt x="6175" y="2600"/>
                  </a:lnTo>
                  <a:lnTo>
                    <a:pt x="6250" y="2550"/>
                  </a:lnTo>
                  <a:lnTo>
                    <a:pt x="6325" y="2450"/>
                  </a:lnTo>
                  <a:lnTo>
                    <a:pt x="6350" y="2350"/>
                  </a:lnTo>
                  <a:lnTo>
                    <a:pt x="6350" y="300"/>
                  </a:lnTo>
                  <a:lnTo>
                    <a:pt x="6325" y="175"/>
                  </a:lnTo>
                  <a:lnTo>
                    <a:pt x="6250" y="75"/>
                  </a:lnTo>
                  <a:lnTo>
                    <a:pt x="6175" y="25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04"/>
            <p:cNvSpPr/>
            <p:nvPr/>
          </p:nvSpPr>
          <p:spPr>
            <a:xfrm>
              <a:off x="4895425" y="3635450"/>
              <a:ext cx="45650" cy="15025"/>
            </a:xfrm>
            <a:custGeom>
              <a:avLst/>
              <a:gdLst/>
              <a:ahLst/>
              <a:cxnLst/>
              <a:rect l="l" t="t" r="r" b="b"/>
              <a:pathLst>
                <a:path w="1826" h="601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101"/>
                  </a:lnTo>
                  <a:lnTo>
                    <a:pt x="25" y="201"/>
                  </a:lnTo>
                  <a:lnTo>
                    <a:pt x="0" y="301"/>
                  </a:lnTo>
                  <a:lnTo>
                    <a:pt x="25" y="401"/>
                  </a:lnTo>
                  <a:lnTo>
                    <a:pt x="100" y="501"/>
                  </a:lnTo>
                  <a:lnTo>
                    <a:pt x="175" y="576"/>
                  </a:lnTo>
                  <a:lnTo>
                    <a:pt x="300" y="601"/>
                  </a:lnTo>
                  <a:lnTo>
                    <a:pt x="1550" y="601"/>
                  </a:lnTo>
                  <a:lnTo>
                    <a:pt x="1650" y="576"/>
                  </a:lnTo>
                  <a:lnTo>
                    <a:pt x="1750" y="501"/>
                  </a:lnTo>
                  <a:lnTo>
                    <a:pt x="1825" y="401"/>
                  </a:lnTo>
                  <a:lnTo>
                    <a:pt x="1825" y="301"/>
                  </a:lnTo>
                  <a:lnTo>
                    <a:pt x="1825" y="201"/>
                  </a:lnTo>
                  <a:lnTo>
                    <a:pt x="1750" y="101"/>
                  </a:lnTo>
                  <a:lnTo>
                    <a:pt x="1650" y="26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04"/>
            <p:cNvSpPr/>
            <p:nvPr/>
          </p:nvSpPr>
          <p:spPr>
            <a:xfrm>
              <a:off x="4727325" y="3284900"/>
              <a:ext cx="381825" cy="492425"/>
            </a:xfrm>
            <a:custGeom>
              <a:avLst/>
              <a:gdLst/>
              <a:ahLst/>
              <a:cxnLst/>
              <a:rect l="l" t="t" r="r" b="b"/>
              <a:pathLst>
                <a:path w="15273" h="19697" extrusionOk="0">
                  <a:moveTo>
                    <a:pt x="9774" y="575"/>
                  </a:moveTo>
                  <a:lnTo>
                    <a:pt x="9774" y="2150"/>
                  </a:lnTo>
                  <a:lnTo>
                    <a:pt x="5500" y="2150"/>
                  </a:lnTo>
                  <a:lnTo>
                    <a:pt x="5500" y="575"/>
                  </a:lnTo>
                  <a:close/>
                  <a:moveTo>
                    <a:pt x="8799" y="2725"/>
                  </a:moveTo>
                  <a:lnTo>
                    <a:pt x="8799" y="4225"/>
                  </a:lnTo>
                  <a:lnTo>
                    <a:pt x="8549" y="4225"/>
                  </a:lnTo>
                  <a:lnTo>
                    <a:pt x="8474" y="4100"/>
                  </a:lnTo>
                  <a:lnTo>
                    <a:pt x="8399" y="3975"/>
                  </a:lnTo>
                  <a:lnTo>
                    <a:pt x="8299" y="3850"/>
                  </a:lnTo>
                  <a:lnTo>
                    <a:pt x="8199" y="3750"/>
                  </a:lnTo>
                  <a:lnTo>
                    <a:pt x="8074" y="3675"/>
                  </a:lnTo>
                  <a:lnTo>
                    <a:pt x="7949" y="3625"/>
                  </a:lnTo>
                  <a:lnTo>
                    <a:pt x="7799" y="3600"/>
                  </a:lnTo>
                  <a:lnTo>
                    <a:pt x="7649" y="3575"/>
                  </a:lnTo>
                  <a:lnTo>
                    <a:pt x="7499" y="3600"/>
                  </a:lnTo>
                  <a:lnTo>
                    <a:pt x="7349" y="3625"/>
                  </a:lnTo>
                  <a:lnTo>
                    <a:pt x="7199" y="3675"/>
                  </a:lnTo>
                  <a:lnTo>
                    <a:pt x="7099" y="3750"/>
                  </a:lnTo>
                  <a:lnTo>
                    <a:pt x="6974" y="3850"/>
                  </a:lnTo>
                  <a:lnTo>
                    <a:pt x="6874" y="3975"/>
                  </a:lnTo>
                  <a:lnTo>
                    <a:pt x="6799" y="4100"/>
                  </a:lnTo>
                  <a:lnTo>
                    <a:pt x="6749" y="4225"/>
                  </a:lnTo>
                  <a:lnTo>
                    <a:pt x="6499" y="4225"/>
                  </a:lnTo>
                  <a:lnTo>
                    <a:pt x="6499" y="2725"/>
                  </a:lnTo>
                  <a:close/>
                  <a:moveTo>
                    <a:pt x="7649" y="4150"/>
                  </a:moveTo>
                  <a:lnTo>
                    <a:pt x="7774" y="4175"/>
                  </a:lnTo>
                  <a:lnTo>
                    <a:pt x="7899" y="4250"/>
                  </a:lnTo>
                  <a:lnTo>
                    <a:pt x="7974" y="4375"/>
                  </a:lnTo>
                  <a:lnTo>
                    <a:pt x="7999" y="4525"/>
                  </a:lnTo>
                  <a:lnTo>
                    <a:pt x="7974" y="4650"/>
                  </a:lnTo>
                  <a:lnTo>
                    <a:pt x="7899" y="4775"/>
                  </a:lnTo>
                  <a:lnTo>
                    <a:pt x="7774" y="4850"/>
                  </a:lnTo>
                  <a:lnTo>
                    <a:pt x="7649" y="4875"/>
                  </a:lnTo>
                  <a:lnTo>
                    <a:pt x="7499" y="4850"/>
                  </a:lnTo>
                  <a:lnTo>
                    <a:pt x="7399" y="4775"/>
                  </a:lnTo>
                  <a:lnTo>
                    <a:pt x="7299" y="4650"/>
                  </a:lnTo>
                  <a:lnTo>
                    <a:pt x="7274" y="4525"/>
                  </a:lnTo>
                  <a:lnTo>
                    <a:pt x="7299" y="4375"/>
                  </a:lnTo>
                  <a:lnTo>
                    <a:pt x="7399" y="4250"/>
                  </a:lnTo>
                  <a:lnTo>
                    <a:pt x="7499" y="4175"/>
                  </a:lnTo>
                  <a:lnTo>
                    <a:pt x="7649" y="4150"/>
                  </a:lnTo>
                  <a:close/>
                  <a:moveTo>
                    <a:pt x="5375" y="0"/>
                  </a:moveTo>
                  <a:lnTo>
                    <a:pt x="5275" y="50"/>
                  </a:lnTo>
                  <a:lnTo>
                    <a:pt x="5175" y="100"/>
                  </a:lnTo>
                  <a:lnTo>
                    <a:pt x="5100" y="150"/>
                  </a:lnTo>
                  <a:lnTo>
                    <a:pt x="5025" y="250"/>
                  </a:lnTo>
                  <a:lnTo>
                    <a:pt x="4975" y="350"/>
                  </a:lnTo>
                  <a:lnTo>
                    <a:pt x="4950" y="450"/>
                  </a:lnTo>
                  <a:lnTo>
                    <a:pt x="4925" y="550"/>
                  </a:lnTo>
                  <a:lnTo>
                    <a:pt x="4925" y="2150"/>
                  </a:lnTo>
                  <a:lnTo>
                    <a:pt x="4950" y="2275"/>
                  </a:lnTo>
                  <a:lnTo>
                    <a:pt x="4975" y="2375"/>
                  </a:lnTo>
                  <a:lnTo>
                    <a:pt x="5025" y="2475"/>
                  </a:lnTo>
                  <a:lnTo>
                    <a:pt x="5100" y="2575"/>
                  </a:lnTo>
                  <a:lnTo>
                    <a:pt x="5175" y="2625"/>
                  </a:lnTo>
                  <a:lnTo>
                    <a:pt x="5275" y="2675"/>
                  </a:lnTo>
                  <a:lnTo>
                    <a:pt x="5375" y="2725"/>
                  </a:lnTo>
                  <a:lnTo>
                    <a:pt x="5925" y="2725"/>
                  </a:lnTo>
                  <a:lnTo>
                    <a:pt x="5925" y="4225"/>
                  </a:lnTo>
                  <a:lnTo>
                    <a:pt x="5675" y="4225"/>
                  </a:lnTo>
                  <a:lnTo>
                    <a:pt x="5550" y="4250"/>
                  </a:lnTo>
                  <a:lnTo>
                    <a:pt x="5475" y="4300"/>
                  </a:lnTo>
                  <a:lnTo>
                    <a:pt x="5400" y="4400"/>
                  </a:lnTo>
                  <a:lnTo>
                    <a:pt x="5375" y="4525"/>
                  </a:lnTo>
                  <a:lnTo>
                    <a:pt x="5400" y="4625"/>
                  </a:lnTo>
                  <a:lnTo>
                    <a:pt x="5475" y="4725"/>
                  </a:lnTo>
                  <a:lnTo>
                    <a:pt x="5550" y="4775"/>
                  </a:lnTo>
                  <a:lnTo>
                    <a:pt x="5675" y="4800"/>
                  </a:lnTo>
                  <a:lnTo>
                    <a:pt x="5925" y="4800"/>
                  </a:lnTo>
                  <a:lnTo>
                    <a:pt x="5925" y="5774"/>
                  </a:lnTo>
                  <a:lnTo>
                    <a:pt x="5325" y="5924"/>
                  </a:lnTo>
                  <a:lnTo>
                    <a:pt x="4725" y="6149"/>
                  </a:lnTo>
                  <a:lnTo>
                    <a:pt x="4175" y="6399"/>
                  </a:lnTo>
                  <a:lnTo>
                    <a:pt x="3625" y="6699"/>
                  </a:lnTo>
                  <a:lnTo>
                    <a:pt x="3125" y="7049"/>
                  </a:lnTo>
                  <a:lnTo>
                    <a:pt x="2625" y="7449"/>
                  </a:lnTo>
                  <a:lnTo>
                    <a:pt x="2175" y="7874"/>
                  </a:lnTo>
                  <a:lnTo>
                    <a:pt x="1775" y="8324"/>
                  </a:lnTo>
                  <a:lnTo>
                    <a:pt x="1375" y="8849"/>
                  </a:lnTo>
                  <a:lnTo>
                    <a:pt x="1000" y="9424"/>
                  </a:lnTo>
                  <a:lnTo>
                    <a:pt x="700" y="9999"/>
                  </a:lnTo>
                  <a:lnTo>
                    <a:pt x="451" y="10624"/>
                  </a:lnTo>
                  <a:lnTo>
                    <a:pt x="276" y="11248"/>
                  </a:lnTo>
                  <a:lnTo>
                    <a:pt x="126" y="11873"/>
                  </a:lnTo>
                  <a:lnTo>
                    <a:pt x="26" y="12548"/>
                  </a:lnTo>
                  <a:lnTo>
                    <a:pt x="1" y="13198"/>
                  </a:lnTo>
                  <a:lnTo>
                    <a:pt x="26" y="13698"/>
                  </a:lnTo>
                  <a:lnTo>
                    <a:pt x="76" y="14173"/>
                  </a:lnTo>
                  <a:lnTo>
                    <a:pt x="151" y="14673"/>
                  </a:lnTo>
                  <a:lnTo>
                    <a:pt x="251" y="15123"/>
                  </a:lnTo>
                  <a:lnTo>
                    <a:pt x="401" y="15598"/>
                  </a:lnTo>
                  <a:lnTo>
                    <a:pt x="575" y="16048"/>
                  </a:lnTo>
                  <a:lnTo>
                    <a:pt x="775" y="16472"/>
                  </a:lnTo>
                  <a:lnTo>
                    <a:pt x="975" y="16897"/>
                  </a:lnTo>
                  <a:lnTo>
                    <a:pt x="1250" y="17322"/>
                  </a:lnTo>
                  <a:lnTo>
                    <a:pt x="1525" y="17697"/>
                  </a:lnTo>
                  <a:lnTo>
                    <a:pt x="1825" y="18072"/>
                  </a:lnTo>
                  <a:lnTo>
                    <a:pt x="2150" y="18447"/>
                  </a:lnTo>
                  <a:lnTo>
                    <a:pt x="2500" y="18772"/>
                  </a:lnTo>
                  <a:lnTo>
                    <a:pt x="2875" y="19097"/>
                  </a:lnTo>
                  <a:lnTo>
                    <a:pt x="3275" y="19397"/>
                  </a:lnTo>
                  <a:lnTo>
                    <a:pt x="3700" y="19672"/>
                  </a:lnTo>
                  <a:lnTo>
                    <a:pt x="3775" y="19697"/>
                  </a:lnTo>
                  <a:lnTo>
                    <a:pt x="11649" y="19697"/>
                  </a:lnTo>
                  <a:lnTo>
                    <a:pt x="11724" y="19672"/>
                  </a:lnTo>
                  <a:lnTo>
                    <a:pt x="12123" y="19397"/>
                  </a:lnTo>
                  <a:lnTo>
                    <a:pt x="12523" y="19097"/>
                  </a:lnTo>
                  <a:lnTo>
                    <a:pt x="12873" y="18772"/>
                  </a:lnTo>
                  <a:lnTo>
                    <a:pt x="13223" y="18422"/>
                  </a:lnTo>
                  <a:lnTo>
                    <a:pt x="13523" y="18072"/>
                  </a:lnTo>
                  <a:lnTo>
                    <a:pt x="13823" y="17697"/>
                  </a:lnTo>
                  <a:lnTo>
                    <a:pt x="14098" y="17297"/>
                  </a:lnTo>
                  <a:lnTo>
                    <a:pt x="14348" y="16897"/>
                  </a:lnTo>
                  <a:lnTo>
                    <a:pt x="14548" y="16472"/>
                  </a:lnTo>
                  <a:lnTo>
                    <a:pt x="14748" y="16023"/>
                  </a:lnTo>
                  <a:lnTo>
                    <a:pt x="14898" y="15573"/>
                  </a:lnTo>
                  <a:lnTo>
                    <a:pt x="15048" y="15123"/>
                  </a:lnTo>
                  <a:lnTo>
                    <a:pt x="15148" y="14648"/>
                  </a:lnTo>
                  <a:lnTo>
                    <a:pt x="15223" y="14173"/>
                  </a:lnTo>
                  <a:lnTo>
                    <a:pt x="15273" y="13698"/>
                  </a:lnTo>
                  <a:lnTo>
                    <a:pt x="15273" y="13198"/>
                  </a:lnTo>
                  <a:lnTo>
                    <a:pt x="15273" y="12698"/>
                  </a:lnTo>
                  <a:lnTo>
                    <a:pt x="15223" y="12223"/>
                  </a:lnTo>
                  <a:lnTo>
                    <a:pt x="15148" y="11723"/>
                  </a:lnTo>
                  <a:lnTo>
                    <a:pt x="15023" y="11248"/>
                  </a:lnTo>
                  <a:lnTo>
                    <a:pt x="14898" y="10798"/>
                  </a:lnTo>
                  <a:lnTo>
                    <a:pt x="14723" y="10324"/>
                  </a:lnTo>
                  <a:lnTo>
                    <a:pt x="14523" y="9874"/>
                  </a:lnTo>
                  <a:lnTo>
                    <a:pt x="14298" y="9449"/>
                  </a:lnTo>
                  <a:lnTo>
                    <a:pt x="14048" y="9049"/>
                  </a:lnTo>
                  <a:lnTo>
                    <a:pt x="13773" y="8649"/>
                  </a:lnTo>
                  <a:lnTo>
                    <a:pt x="13473" y="8274"/>
                  </a:lnTo>
                  <a:lnTo>
                    <a:pt x="13148" y="7924"/>
                  </a:lnTo>
                  <a:lnTo>
                    <a:pt x="12823" y="7599"/>
                  </a:lnTo>
                  <a:lnTo>
                    <a:pt x="12473" y="7274"/>
                  </a:lnTo>
                  <a:lnTo>
                    <a:pt x="12073" y="6999"/>
                  </a:lnTo>
                  <a:lnTo>
                    <a:pt x="11699" y="6724"/>
                  </a:lnTo>
                  <a:lnTo>
                    <a:pt x="11574" y="6674"/>
                  </a:lnTo>
                  <a:lnTo>
                    <a:pt x="11474" y="6674"/>
                  </a:lnTo>
                  <a:lnTo>
                    <a:pt x="11374" y="6724"/>
                  </a:lnTo>
                  <a:lnTo>
                    <a:pt x="11299" y="6824"/>
                  </a:lnTo>
                  <a:lnTo>
                    <a:pt x="11249" y="6924"/>
                  </a:lnTo>
                  <a:lnTo>
                    <a:pt x="11249" y="7024"/>
                  </a:lnTo>
                  <a:lnTo>
                    <a:pt x="11299" y="7124"/>
                  </a:lnTo>
                  <a:lnTo>
                    <a:pt x="11374" y="7224"/>
                  </a:lnTo>
                  <a:lnTo>
                    <a:pt x="11749" y="7449"/>
                  </a:lnTo>
                  <a:lnTo>
                    <a:pt x="12098" y="7724"/>
                  </a:lnTo>
                  <a:lnTo>
                    <a:pt x="12423" y="8024"/>
                  </a:lnTo>
                  <a:lnTo>
                    <a:pt x="12748" y="8324"/>
                  </a:lnTo>
                  <a:lnTo>
                    <a:pt x="13048" y="8649"/>
                  </a:lnTo>
                  <a:lnTo>
                    <a:pt x="13323" y="8999"/>
                  </a:lnTo>
                  <a:lnTo>
                    <a:pt x="13573" y="9349"/>
                  </a:lnTo>
                  <a:lnTo>
                    <a:pt x="13798" y="9724"/>
                  </a:lnTo>
                  <a:lnTo>
                    <a:pt x="13998" y="10124"/>
                  </a:lnTo>
                  <a:lnTo>
                    <a:pt x="14198" y="10549"/>
                  </a:lnTo>
                  <a:lnTo>
                    <a:pt x="14348" y="10973"/>
                  </a:lnTo>
                  <a:lnTo>
                    <a:pt x="14473" y="11398"/>
                  </a:lnTo>
                  <a:lnTo>
                    <a:pt x="14573" y="11848"/>
                  </a:lnTo>
                  <a:lnTo>
                    <a:pt x="14648" y="12298"/>
                  </a:lnTo>
                  <a:lnTo>
                    <a:pt x="14698" y="12748"/>
                  </a:lnTo>
                  <a:lnTo>
                    <a:pt x="14698" y="13198"/>
                  </a:lnTo>
                  <a:lnTo>
                    <a:pt x="14698" y="13648"/>
                  </a:lnTo>
                  <a:lnTo>
                    <a:pt x="14648" y="14098"/>
                  </a:lnTo>
                  <a:lnTo>
                    <a:pt x="14573" y="14523"/>
                  </a:lnTo>
                  <a:lnTo>
                    <a:pt x="14498" y="14973"/>
                  </a:lnTo>
                  <a:lnTo>
                    <a:pt x="14373" y="15373"/>
                  </a:lnTo>
                  <a:lnTo>
                    <a:pt x="14223" y="15798"/>
                  </a:lnTo>
                  <a:lnTo>
                    <a:pt x="14048" y="16198"/>
                  </a:lnTo>
                  <a:lnTo>
                    <a:pt x="13848" y="16572"/>
                  </a:lnTo>
                  <a:lnTo>
                    <a:pt x="13623" y="16947"/>
                  </a:lnTo>
                  <a:lnTo>
                    <a:pt x="13398" y="17322"/>
                  </a:lnTo>
                  <a:lnTo>
                    <a:pt x="13123" y="17647"/>
                  </a:lnTo>
                  <a:lnTo>
                    <a:pt x="12848" y="17997"/>
                  </a:lnTo>
                  <a:lnTo>
                    <a:pt x="12523" y="18297"/>
                  </a:lnTo>
                  <a:lnTo>
                    <a:pt x="12198" y="18597"/>
                  </a:lnTo>
                  <a:lnTo>
                    <a:pt x="11849" y="18872"/>
                  </a:lnTo>
                  <a:lnTo>
                    <a:pt x="11474" y="19122"/>
                  </a:lnTo>
                  <a:lnTo>
                    <a:pt x="3925" y="19122"/>
                  </a:lnTo>
                  <a:lnTo>
                    <a:pt x="3550" y="18872"/>
                  </a:lnTo>
                  <a:lnTo>
                    <a:pt x="3175" y="18597"/>
                  </a:lnTo>
                  <a:lnTo>
                    <a:pt x="2850" y="18297"/>
                  </a:lnTo>
                  <a:lnTo>
                    <a:pt x="2525" y="17997"/>
                  </a:lnTo>
                  <a:lnTo>
                    <a:pt x="2225" y="17672"/>
                  </a:lnTo>
                  <a:lnTo>
                    <a:pt x="1950" y="17322"/>
                  </a:lnTo>
                  <a:lnTo>
                    <a:pt x="1700" y="16972"/>
                  </a:lnTo>
                  <a:lnTo>
                    <a:pt x="1475" y="16597"/>
                  </a:lnTo>
                  <a:lnTo>
                    <a:pt x="1275" y="16198"/>
                  </a:lnTo>
                  <a:lnTo>
                    <a:pt x="1100" y="15798"/>
                  </a:lnTo>
                  <a:lnTo>
                    <a:pt x="925" y="15398"/>
                  </a:lnTo>
                  <a:lnTo>
                    <a:pt x="800" y="14973"/>
                  </a:lnTo>
                  <a:lnTo>
                    <a:pt x="700" y="14548"/>
                  </a:lnTo>
                  <a:lnTo>
                    <a:pt x="650" y="14098"/>
                  </a:lnTo>
                  <a:lnTo>
                    <a:pt x="600" y="13648"/>
                  </a:lnTo>
                  <a:lnTo>
                    <a:pt x="575" y="13198"/>
                  </a:lnTo>
                  <a:lnTo>
                    <a:pt x="600" y="12573"/>
                  </a:lnTo>
                  <a:lnTo>
                    <a:pt x="700" y="11973"/>
                  </a:lnTo>
                  <a:lnTo>
                    <a:pt x="825" y="11373"/>
                  </a:lnTo>
                  <a:lnTo>
                    <a:pt x="1000" y="10798"/>
                  </a:lnTo>
                  <a:lnTo>
                    <a:pt x="1225" y="10249"/>
                  </a:lnTo>
                  <a:lnTo>
                    <a:pt x="1500" y="9699"/>
                  </a:lnTo>
                  <a:lnTo>
                    <a:pt x="1825" y="9199"/>
                  </a:lnTo>
                  <a:lnTo>
                    <a:pt x="2200" y="8724"/>
                  </a:lnTo>
                  <a:lnTo>
                    <a:pt x="2575" y="8274"/>
                  </a:lnTo>
                  <a:lnTo>
                    <a:pt x="3025" y="7874"/>
                  </a:lnTo>
                  <a:lnTo>
                    <a:pt x="3475" y="7499"/>
                  </a:lnTo>
                  <a:lnTo>
                    <a:pt x="3975" y="7174"/>
                  </a:lnTo>
                  <a:lnTo>
                    <a:pt x="4525" y="6874"/>
                  </a:lnTo>
                  <a:lnTo>
                    <a:pt x="5075" y="6624"/>
                  </a:lnTo>
                  <a:lnTo>
                    <a:pt x="5650" y="6424"/>
                  </a:lnTo>
                  <a:lnTo>
                    <a:pt x="6249" y="6274"/>
                  </a:lnTo>
                  <a:lnTo>
                    <a:pt x="6349" y="6249"/>
                  </a:lnTo>
                  <a:lnTo>
                    <a:pt x="6424" y="6174"/>
                  </a:lnTo>
                  <a:lnTo>
                    <a:pt x="6474" y="6099"/>
                  </a:lnTo>
                  <a:lnTo>
                    <a:pt x="6499" y="5999"/>
                  </a:lnTo>
                  <a:lnTo>
                    <a:pt x="6499" y="4800"/>
                  </a:lnTo>
                  <a:lnTo>
                    <a:pt x="6749" y="4800"/>
                  </a:lnTo>
                  <a:lnTo>
                    <a:pt x="6799" y="4925"/>
                  </a:lnTo>
                  <a:lnTo>
                    <a:pt x="6874" y="5050"/>
                  </a:lnTo>
                  <a:lnTo>
                    <a:pt x="6974" y="5174"/>
                  </a:lnTo>
                  <a:lnTo>
                    <a:pt x="7099" y="5274"/>
                  </a:lnTo>
                  <a:lnTo>
                    <a:pt x="7199" y="5349"/>
                  </a:lnTo>
                  <a:lnTo>
                    <a:pt x="7349" y="5399"/>
                  </a:lnTo>
                  <a:lnTo>
                    <a:pt x="7499" y="5449"/>
                  </a:lnTo>
                  <a:lnTo>
                    <a:pt x="7799" y="5449"/>
                  </a:lnTo>
                  <a:lnTo>
                    <a:pt x="7949" y="5399"/>
                  </a:lnTo>
                  <a:lnTo>
                    <a:pt x="8074" y="5349"/>
                  </a:lnTo>
                  <a:lnTo>
                    <a:pt x="8199" y="5274"/>
                  </a:lnTo>
                  <a:lnTo>
                    <a:pt x="8299" y="5174"/>
                  </a:lnTo>
                  <a:lnTo>
                    <a:pt x="8399" y="5050"/>
                  </a:lnTo>
                  <a:lnTo>
                    <a:pt x="8474" y="4925"/>
                  </a:lnTo>
                  <a:lnTo>
                    <a:pt x="8549" y="4800"/>
                  </a:lnTo>
                  <a:lnTo>
                    <a:pt x="8799" y="4800"/>
                  </a:lnTo>
                  <a:lnTo>
                    <a:pt x="8799" y="5999"/>
                  </a:lnTo>
                  <a:lnTo>
                    <a:pt x="8824" y="6099"/>
                  </a:lnTo>
                  <a:lnTo>
                    <a:pt x="8849" y="6174"/>
                  </a:lnTo>
                  <a:lnTo>
                    <a:pt x="8924" y="6249"/>
                  </a:lnTo>
                  <a:lnTo>
                    <a:pt x="9024" y="6274"/>
                  </a:lnTo>
                  <a:lnTo>
                    <a:pt x="9649" y="6424"/>
                  </a:lnTo>
                  <a:lnTo>
                    <a:pt x="10249" y="6624"/>
                  </a:lnTo>
                  <a:lnTo>
                    <a:pt x="10349" y="6649"/>
                  </a:lnTo>
                  <a:lnTo>
                    <a:pt x="10474" y="6624"/>
                  </a:lnTo>
                  <a:lnTo>
                    <a:pt x="10549" y="6574"/>
                  </a:lnTo>
                  <a:lnTo>
                    <a:pt x="10624" y="6474"/>
                  </a:lnTo>
                  <a:lnTo>
                    <a:pt x="10624" y="6349"/>
                  </a:lnTo>
                  <a:lnTo>
                    <a:pt x="10624" y="6249"/>
                  </a:lnTo>
                  <a:lnTo>
                    <a:pt x="10549" y="6149"/>
                  </a:lnTo>
                  <a:lnTo>
                    <a:pt x="10449" y="6099"/>
                  </a:lnTo>
                  <a:lnTo>
                    <a:pt x="9924" y="5899"/>
                  </a:lnTo>
                  <a:lnTo>
                    <a:pt x="9374" y="5774"/>
                  </a:lnTo>
                  <a:lnTo>
                    <a:pt x="9374" y="4800"/>
                  </a:lnTo>
                  <a:lnTo>
                    <a:pt x="9624" y="4800"/>
                  </a:lnTo>
                  <a:lnTo>
                    <a:pt x="9724" y="4775"/>
                  </a:lnTo>
                  <a:lnTo>
                    <a:pt x="9824" y="4725"/>
                  </a:lnTo>
                  <a:lnTo>
                    <a:pt x="9874" y="4625"/>
                  </a:lnTo>
                  <a:lnTo>
                    <a:pt x="9899" y="4525"/>
                  </a:lnTo>
                  <a:lnTo>
                    <a:pt x="9874" y="4400"/>
                  </a:lnTo>
                  <a:lnTo>
                    <a:pt x="9824" y="4300"/>
                  </a:lnTo>
                  <a:lnTo>
                    <a:pt x="9724" y="4250"/>
                  </a:lnTo>
                  <a:lnTo>
                    <a:pt x="9624" y="4225"/>
                  </a:lnTo>
                  <a:lnTo>
                    <a:pt x="9374" y="4225"/>
                  </a:lnTo>
                  <a:lnTo>
                    <a:pt x="9374" y="2725"/>
                  </a:lnTo>
                  <a:lnTo>
                    <a:pt x="9899" y="2725"/>
                  </a:lnTo>
                  <a:lnTo>
                    <a:pt x="10024" y="2675"/>
                  </a:lnTo>
                  <a:lnTo>
                    <a:pt x="10099" y="2625"/>
                  </a:lnTo>
                  <a:lnTo>
                    <a:pt x="10199" y="2575"/>
                  </a:lnTo>
                  <a:lnTo>
                    <a:pt x="10274" y="2475"/>
                  </a:lnTo>
                  <a:lnTo>
                    <a:pt x="10324" y="2375"/>
                  </a:lnTo>
                  <a:lnTo>
                    <a:pt x="10349" y="2275"/>
                  </a:lnTo>
                  <a:lnTo>
                    <a:pt x="10349" y="2150"/>
                  </a:lnTo>
                  <a:lnTo>
                    <a:pt x="10349" y="550"/>
                  </a:lnTo>
                  <a:lnTo>
                    <a:pt x="10349" y="450"/>
                  </a:lnTo>
                  <a:lnTo>
                    <a:pt x="10324" y="350"/>
                  </a:lnTo>
                  <a:lnTo>
                    <a:pt x="10274" y="250"/>
                  </a:lnTo>
                  <a:lnTo>
                    <a:pt x="10199" y="150"/>
                  </a:lnTo>
                  <a:lnTo>
                    <a:pt x="10099" y="100"/>
                  </a:lnTo>
                  <a:lnTo>
                    <a:pt x="10024" y="50"/>
                  </a:lnTo>
                  <a:lnTo>
                    <a:pt x="9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05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6" name="Google Shape;2066;p105"/>
          <p:cNvPicPr preferRelativeResize="0"/>
          <p:nvPr/>
        </p:nvPicPr>
        <p:blipFill rotWithShape="1">
          <a:blip r:embed="rId3">
            <a:alphaModFix/>
          </a:blip>
          <a:srcRect l="26958" t="1767" r="26958" b="7124"/>
          <a:stretch/>
        </p:blipFill>
        <p:spPr>
          <a:xfrm>
            <a:off x="1875827" y="1600591"/>
            <a:ext cx="1308300" cy="1724400"/>
          </a:xfrm>
          <a:prstGeom prst="roundRect">
            <a:avLst>
              <a:gd name="adj" fmla="val 843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67" name="Google Shape;2067;p10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equipo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68" name="Google Shape;2068;p105"/>
          <p:cNvSpPr txBox="1">
            <a:spLocks noGrp="1"/>
          </p:cNvSpPr>
          <p:nvPr>
            <p:ph type="title"/>
          </p:nvPr>
        </p:nvSpPr>
        <p:spPr>
          <a:xfrm>
            <a:off x="3353398" y="1581108"/>
            <a:ext cx="2437200" cy="365700"/>
          </a:xfrm>
          <a:prstGeom prst="rect">
            <a:avLst/>
          </a:prstGeom>
        </p:spPr>
        <p:txBody>
          <a:bodyPr spcFirstLastPara="1" wrap="square" lIns="1800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Sofia García</a:t>
            </a:r>
            <a:endParaRPr/>
          </a:p>
        </p:txBody>
      </p:sp>
      <p:sp>
        <p:nvSpPr>
          <p:cNvPr id="2069" name="Google Shape;2069;p105"/>
          <p:cNvSpPr txBox="1">
            <a:spLocks noGrp="1"/>
          </p:cNvSpPr>
          <p:nvPr>
            <p:ph type="subTitle" idx="3"/>
          </p:nvPr>
        </p:nvSpPr>
        <p:spPr>
          <a:xfrm>
            <a:off x="3353398" y="1873813"/>
            <a:ext cx="24372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puedes hablar un poco sobre esta persona</a:t>
            </a:r>
            <a:endParaRPr/>
          </a:p>
        </p:txBody>
      </p:sp>
      <p:sp>
        <p:nvSpPr>
          <p:cNvPr id="2070" name="Google Shape;2070;p105"/>
          <p:cNvSpPr txBox="1">
            <a:spLocks noGrp="1"/>
          </p:cNvSpPr>
          <p:nvPr>
            <p:ph type="title" idx="2"/>
          </p:nvPr>
        </p:nvSpPr>
        <p:spPr>
          <a:xfrm>
            <a:off x="3353398" y="3315620"/>
            <a:ext cx="2437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Pedro Roncero</a:t>
            </a:r>
            <a:endParaRPr/>
          </a:p>
        </p:txBody>
      </p:sp>
      <p:sp>
        <p:nvSpPr>
          <p:cNvPr id="2071" name="Google Shape;2071;p105"/>
          <p:cNvSpPr txBox="1">
            <a:spLocks noGrp="1"/>
          </p:cNvSpPr>
          <p:nvPr>
            <p:ph type="subTitle" idx="1"/>
          </p:nvPr>
        </p:nvSpPr>
        <p:spPr>
          <a:xfrm>
            <a:off x="3353398" y="3613038"/>
            <a:ext cx="24372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puedes hablar un poco sobre esta persona</a:t>
            </a:r>
            <a:endParaRPr/>
          </a:p>
        </p:txBody>
      </p:sp>
      <p:pic>
        <p:nvPicPr>
          <p:cNvPr id="2072" name="Google Shape;2072;p105"/>
          <p:cNvPicPr preferRelativeResize="0"/>
          <p:nvPr/>
        </p:nvPicPr>
        <p:blipFill rotWithShape="1">
          <a:blip r:embed="rId4">
            <a:alphaModFix/>
          </a:blip>
          <a:srcRect l="26708" r="26703" b="7893"/>
          <a:stretch/>
        </p:blipFill>
        <p:spPr>
          <a:xfrm>
            <a:off x="5959873" y="2473774"/>
            <a:ext cx="1308300" cy="1724400"/>
          </a:xfrm>
          <a:prstGeom prst="roundRect">
            <a:avLst>
              <a:gd name="adj" fmla="val 1091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07"/>
          <p:cNvSpPr txBox="1">
            <a:spLocks noGrp="1"/>
          </p:cNvSpPr>
          <p:nvPr>
            <p:ph type="title"/>
          </p:nvPr>
        </p:nvSpPr>
        <p:spPr>
          <a:xfrm>
            <a:off x="1738950" y="1618350"/>
            <a:ext cx="56661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Palabras asombrosas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08"/>
          <p:cNvSpPr txBox="1">
            <a:spLocks noGrp="1"/>
          </p:cNvSpPr>
          <p:nvPr>
            <p:ph type="title"/>
          </p:nvPr>
        </p:nvSpPr>
        <p:spPr>
          <a:xfrm>
            <a:off x="2235375" y="1049100"/>
            <a:ext cx="6190800" cy="30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Palabras asombrosas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09"/>
          <p:cNvSpPr/>
          <p:nvPr/>
        </p:nvSpPr>
        <p:spPr>
          <a:xfrm>
            <a:off x="904200" y="2896494"/>
            <a:ext cx="73356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09"/>
          <p:cNvSpPr txBox="1">
            <a:spLocks noGrp="1"/>
          </p:cNvSpPr>
          <p:nvPr>
            <p:ph type="title"/>
          </p:nvPr>
        </p:nvSpPr>
        <p:spPr>
          <a:xfrm>
            <a:off x="998550" y="1606806"/>
            <a:ext cx="7146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4 498 300 000</a:t>
            </a:r>
            <a:endParaRPr/>
          </a:p>
        </p:txBody>
      </p:sp>
      <p:sp>
        <p:nvSpPr>
          <p:cNvPr id="2099" name="Google Shape;2099;p109"/>
          <p:cNvSpPr txBox="1">
            <a:spLocks noGrp="1"/>
          </p:cNvSpPr>
          <p:nvPr>
            <p:ph type="subTitle" idx="1"/>
          </p:nvPr>
        </p:nvSpPr>
        <p:spPr>
          <a:xfrm>
            <a:off x="939750" y="2968031"/>
            <a:ext cx="7264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gran número puede ayudarte a captar la atención del público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10"/>
          <p:cNvSpPr/>
          <p:nvPr/>
        </p:nvSpPr>
        <p:spPr>
          <a:xfrm>
            <a:off x="2331000" y="1224727"/>
            <a:ext cx="4482000" cy="36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110"/>
          <p:cNvSpPr/>
          <p:nvPr/>
        </p:nvSpPr>
        <p:spPr>
          <a:xfrm>
            <a:off x="2331000" y="2727775"/>
            <a:ext cx="4482000" cy="36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110"/>
          <p:cNvSpPr/>
          <p:nvPr/>
        </p:nvSpPr>
        <p:spPr>
          <a:xfrm>
            <a:off x="2331000" y="4230075"/>
            <a:ext cx="4482000" cy="36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110"/>
          <p:cNvSpPr txBox="1">
            <a:spLocks noGrp="1"/>
          </p:cNvSpPr>
          <p:nvPr>
            <p:ph type="subTitle" idx="5"/>
          </p:nvPr>
        </p:nvSpPr>
        <p:spPr>
          <a:xfrm>
            <a:off x="2467200" y="4230825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Distancia entre la Tierra y la Luna</a:t>
            </a:r>
            <a:endParaRPr/>
          </a:p>
        </p:txBody>
      </p:sp>
      <p:sp>
        <p:nvSpPr>
          <p:cNvPr id="2108" name="Google Shape;2108;p110"/>
          <p:cNvSpPr txBox="1">
            <a:spLocks noGrp="1"/>
          </p:cNvSpPr>
          <p:nvPr>
            <p:ph type="subTitle" idx="1"/>
          </p:nvPr>
        </p:nvSpPr>
        <p:spPr>
          <a:xfrm>
            <a:off x="2467200" y="1225477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Periodo de rotación de Júpiter</a:t>
            </a:r>
            <a:endParaRPr/>
          </a:p>
        </p:txBody>
      </p:sp>
      <p:sp>
        <p:nvSpPr>
          <p:cNvPr id="2109" name="Google Shape;2109;p110"/>
          <p:cNvSpPr txBox="1">
            <a:spLocks noGrp="1"/>
          </p:cNvSpPr>
          <p:nvPr>
            <p:ph type="title"/>
          </p:nvPr>
        </p:nvSpPr>
        <p:spPr>
          <a:xfrm>
            <a:off x="2467200" y="547726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9h 55m 23s</a:t>
            </a:r>
            <a:endParaRPr/>
          </a:p>
        </p:txBody>
      </p:sp>
      <p:sp>
        <p:nvSpPr>
          <p:cNvPr id="2110" name="Google Shape;2110;p110"/>
          <p:cNvSpPr txBox="1">
            <a:spLocks noGrp="1"/>
          </p:cNvSpPr>
          <p:nvPr>
            <p:ph type="title" idx="2"/>
          </p:nvPr>
        </p:nvSpPr>
        <p:spPr>
          <a:xfrm>
            <a:off x="2467200" y="2045182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333 000</a:t>
            </a:r>
            <a:endParaRPr/>
          </a:p>
        </p:txBody>
      </p:sp>
      <p:sp>
        <p:nvSpPr>
          <p:cNvPr id="2111" name="Google Shape;2111;p110"/>
          <p:cNvSpPr txBox="1">
            <a:spLocks noGrp="1"/>
          </p:cNvSpPr>
          <p:nvPr>
            <p:ph type="subTitle" idx="3"/>
          </p:nvPr>
        </p:nvSpPr>
        <p:spPr>
          <a:xfrm>
            <a:off x="2467200" y="2728525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Tierras que caben en la masa del Sol</a:t>
            </a:r>
            <a:endParaRPr/>
          </a:p>
        </p:txBody>
      </p:sp>
      <p:sp>
        <p:nvSpPr>
          <p:cNvPr id="2112" name="Google Shape;2112;p110"/>
          <p:cNvSpPr txBox="1">
            <a:spLocks noGrp="1"/>
          </p:cNvSpPr>
          <p:nvPr>
            <p:ph type="title" idx="4"/>
          </p:nvPr>
        </p:nvSpPr>
        <p:spPr>
          <a:xfrm>
            <a:off x="2467200" y="3542639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386 000 km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11"/>
          <p:cNvSpPr/>
          <p:nvPr/>
        </p:nvSpPr>
        <p:spPr>
          <a:xfrm>
            <a:off x="720000" y="1376377"/>
            <a:ext cx="4482000" cy="36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11"/>
          <p:cNvSpPr/>
          <p:nvPr/>
        </p:nvSpPr>
        <p:spPr>
          <a:xfrm>
            <a:off x="3942000" y="2729446"/>
            <a:ext cx="4482000" cy="36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111"/>
          <p:cNvSpPr/>
          <p:nvPr/>
        </p:nvSpPr>
        <p:spPr>
          <a:xfrm>
            <a:off x="720000" y="4076925"/>
            <a:ext cx="4482000" cy="36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111"/>
          <p:cNvSpPr txBox="1">
            <a:spLocks noGrp="1"/>
          </p:cNvSpPr>
          <p:nvPr>
            <p:ph type="subTitle" idx="5"/>
          </p:nvPr>
        </p:nvSpPr>
        <p:spPr>
          <a:xfrm>
            <a:off x="856200" y="4077675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Distancia entre la Tierra y la Luna</a:t>
            </a:r>
            <a:endParaRPr/>
          </a:p>
        </p:txBody>
      </p:sp>
      <p:sp>
        <p:nvSpPr>
          <p:cNvPr id="2121" name="Google Shape;2121;p111"/>
          <p:cNvSpPr txBox="1">
            <a:spLocks noGrp="1"/>
          </p:cNvSpPr>
          <p:nvPr>
            <p:ph type="subTitle" idx="1"/>
          </p:nvPr>
        </p:nvSpPr>
        <p:spPr>
          <a:xfrm>
            <a:off x="856200" y="1377127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Periodo de rotación de Júpiter</a:t>
            </a:r>
            <a:endParaRPr/>
          </a:p>
        </p:txBody>
      </p:sp>
      <p:sp>
        <p:nvSpPr>
          <p:cNvPr id="2122" name="Google Shape;2122;p111"/>
          <p:cNvSpPr txBox="1">
            <a:spLocks noGrp="1"/>
          </p:cNvSpPr>
          <p:nvPr>
            <p:ph type="title"/>
          </p:nvPr>
        </p:nvSpPr>
        <p:spPr>
          <a:xfrm>
            <a:off x="856200" y="699376"/>
            <a:ext cx="4208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9h 55m 23s</a:t>
            </a:r>
            <a:endParaRPr/>
          </a:p>
        </p:txBody>
      </p:sp>
      <p:sp>
        <p:nvSpPr>
          <p:cNvPr id="2123" name="Google Shape;2123;p111"/>
          <p:cNvSpPr txBox="1">
            <a:spLocks noGrp="1"/>
          </p:cNvSpPr>
          <p:nvPr>
            <p:ph type="title" idx="2"/>
          </p:nvPr>
        </p:nvSpPr>
        <p:spPr>
          <a:xfrm>
            <a:off x="4078200" y="2046854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333 000</a:t>
            </a:r>
            <a:endParaRPr/>
          </a:p>
        </p:txBody>
      </p:sp>
      <p:sp>
        <p:nvSpPr>
          <p:cNvPr id="2124" name="Google Shape;2124;p111"/>
          <p:cNvSpPr txBox="1">
            <a:spLocks noGrp="1"/>
          </p:cNvSpPr>
          <p:nvPr>
            <p:ph type="subTitle" idx="3"/>
          </p:nvPr>
        </p:nvSpPr>
        <p:spPr>
          <a:xfrm>
            <a:off x="4078200" y="2730196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Tierras que caben en la masa del Sol</a:t>
            </a:r>
            <a:endParaRPr/>
          </a:p>
        </p:txBody>
      </p:sp>
      <p:sp>
        <p:nvSpPr>
          <p:cNvPr id="2125" name="Google Shape;2125;p111"/>
          <p:cNvSpPr txBox="1">
            <a:spLocks noGrp="1"/>
          </p:cNvSpPr>
          <p:nvPr>
            <p:ph type="title" idx="4"/>
          </p:nvPr>
        </p:nvSpPr>
        <p:spPr>
          <a:xfrm>
            <a:off x="856200" y="3389489"/>
            <a:ext cx="4208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386 000 km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4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Conceptualización de habilidad</a:t>
            </a:r>
          </a:p>
        </p:txBody>
      </p:sp>
      <p:sp>
        <p:nvSpPr>
          <p:cNvPr id="543" name="Google Shape;543;p64"/>
          <p:cNvSpPr txBox="1">
            <a:spLocks noGrp="1"/>
          </p:cNvSpPr>
          <p:nvPr>
            <p:ph type="subTitle" idx="4294967295"/>
          </p:nvPr>
        </p:nvSpPr>
        <p:spPr>
          <a:xfrm flipH="1">
            <a:off x="720000" y="2467521"/>
            <a:ext cx="4022121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Las habilidades de liderazgo son habilidades que utiliza cuando organiza a otras personas para alcanzar un objetivo compartido. Ya sea que esté en una posición de gestión o lidere un proyecto, las habilidades de liderazgo requieren que motive a otros a completar una serie de tareas, a menudo de acuerdo con un cronograma. </a:t>
            </a:r>
            <a:endParaRPr dirty="0"/>
          </a:p>
        </p:txBody>
      </p:sp>
      <p:sp>
        <p:nvSpPr>
          <p:cNvPr id="4" name="Lágrima 3">
            <a:extLst>
              <a:ext uri="{FF2B5EF4-FFF2-40B4-BE49-F238E27FC236}">
                <a16:creationId xmlns:a16="http://schemas.microsoft.com/office/drawing/2014/main" id="{9ED2F944-6ED3-A46F-F8CF-966063D3B53B}"/>
              </a:ext>
            </a:extLst>
          </p:cNvPr>
          <p:cNvSpPr/>
          <p:nvPr/>
        </p:nvSpPr>
        <p:spPr>
          <a:xfrm>
            <a:off x="5029199" y="1275895"/>
            <a:ext cx="3934047" cy="3867593"/>
          </a:xfrm>
          <a:prstGeom prst="teardrop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rgbClr val="DFCC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12"/>
          <p:cNvSpPr/>
          <p:nvPr/>
        </p:nvSpPr>
        <p:spPr>
          <a:xfrm>
            <a:off x="811650" y="1647430"/>
            <a:ext cx="39528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1" name="Google Shape;2131;p112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 rot="-14">
            <a:off x="5898820" y="684872"/>
            <a:ext cx="1555418" cy="157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12"/>
          <p:cNvSpPr txBox="1">
            <a:spLocks noGrp="1"/>
          </p:cNvSpPr>
          <p:nvPr>
            <p:ph type="title"/>
          </p:nvPr>
        </p:nvSpPr>
        <p:spPr>
          <a:xfrm>
            <a:off x="720000" y="1621002"/>
            <a:ext cx="41361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 para ordenador</a:t>
            </a:r>
            <a:endParaRPr/>
          </a:p>
        </p:txBody>
      </p:sp>
      <p:sp>
        <p:nvSpPr>
          <p:cNvPr id="2133" name="Google Shape;2133;p112"/>
          <p:cNvSpPr txBox="1">
            <a:spLocks noGrp="1"/>
          </p:cNvSpPr>
          <p:nvPr>
            <p:ph type="subTitle" idx="1"/>
          </p:nvPr>
        </p:nvSpPr>
        <p:spPr>
          <a:xfrm>
            <a:off x="720000" y="2469200"/>
            <a:ext cx="41361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Puedes reemplazar la imagen en la pantalla por otra. Haz clic derecho en ella y luego elige "Reemplazar imagen" para que puedas agregar la tuya</a:t>
            </a:r>
            <a:endParaRPr/>
          </a:p>
        </p:txBody>
      </p:sp>
      <p:grpSp>
        <p:nvGrpSpPr>
          <p:cNvPr id="2134" name="Google Shape;2134;p112"/>
          <p:cNvGrpSpPr/>
          <p:nvPr/>
        </p:nvGrpSpPr>
        <p:grpSpPr>
          <a:xfrm>
            <a:off x="4929049" y="1405988"/>
            <a:ext cx="3494960" cy="2731876"/>
            <a:chOff x="4794566" y="1229221"/>
            <a:chExt cx="3492864" cy="2730238"/>
          </a:xfrm>
        </p:grpSpPr>
        <p:sp>
          <p:nvSpPr>
            <p:cNvPr id="2135" name="Google Shape;2135;p112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12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12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8" name="Google Shape;2138;p112"/>
          <p:cNvPicPr preferRelativeResize="0"/>
          <p:nvPr/>
        </p:nvPicPr>
        <p:blipFill rotWithShape="1">
          <a:blip r:embed="rId4">
            <a:alphaModFix/>
          </a:blip>
          <a:srcRect t="534" b="544"/>
          <a:stretch/>
        </p:blipFill>
        <p:spPr>
          <a:xfrm>
            <a:off x="5074979" y="1556002"/>
            <a:ext cx="3203100" cy="1782300"/>
          </a:xfrm>
          <a:prstGeom prst="roundRect">
            <a:avLst>
              <a:gd name="adj" fmla="val 623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9" name="Google Shape;2139;p112"/>
          <p:cNvPicPr preferRelativeResize="0"/>
          <p:nvPr/>
        </p:nvPicPr>
        <p:blipFill rotWithShape="1">
          <a:blip r:embed="rId5">
            <a:alphaModFix/>
          </a:blip>
          <a:srcRect t="544" b="534"/>
          <a:stretch/>
        </p:blipFill>
        <p:spPr>
          <a:xfrm>
            <a:off x="5074979" y="1556002"/>
            <a:ext cx="3203100" cy="1782300"/>
          </a:xfrm>
          <a:prstGeom prst="roundRect">
            <a:avLst>
              <a:gd name="adj" fmla="val 623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13"/>
          <p:cNvSpPr/>
          <p:nvPr/>
        </p:nvSpPr>
        <p:spPr>
          <a:xfrm>
            <a:off x="4561850" y="1663688"/>
            <a:ext cx="3062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5" name="Google Shape;2145;p113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 rot="-14">
            <a:off x="796195" y="3336472"/>
            <a:ext cx="1555418" cy="157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113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 rot="-14">
            <a:off x="3006420" y="281822"/>
            <a:ext cx="1555418" cy="157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13"/>
          <p:cNvSpPr txBox="1">
            <a:spLocks noGrp="1"/>
          </p:cNvSpPr>
          <p:nvPr>
            <p:ph type="title"/>
          </p:nvPr>
        </p:nvSpPr>
        <p:spPr>
          <a:xfrm>
            <a:off x="4282100" y="1663700"/>
            <a:ext cx="36219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 para tablet</a:t>
            </a:r>
            <a:endParaRPr/>
          </a:p>
        </p:txBody>
      </p:sp>
      <p:sp>
        <p:nvSpPr>
          <p:cNvPr id="2148" name="Google Shape;2148;p113"/>
          <p:cNvSpPr txBox="1">
            <a:spLocks noGrp="1"/>
          </p:cNvSpPr>
          <p:nvPr>
            <p:ph type="subTitle" idx="1"/>
          </p:nvPr>
        </p:nvSpPr>
        <p:spPr>
          <a:xfrm>
            <a:off x="4282100" y="2492825"/>
            <a:ext cx="3621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Puedes reemplazar la imagen en la pantalla por otra. Haz clic derecho en ella y luego elige "Reemplazar imagen" para que puedas agregar la tuya</a:t>
            </a:r>
            <a:endParaRPr/>
          </a:p>
        </p:txBody>
      </p:sp>
      <p:sp>
        <p:nvSpPr>
          <p:cNvPr id="2149" name="Google Shape;2149;p113"/>
          <p:cNvSpPr/>
          <p:nvPr/>
        </p:nvSpPr>
        <p:spPr>
          <a:xfrm>
            <a:off x="1486400" y="877380"/>
            <a:ext cx="2398928" cy="3388741"/>
          </a:xfrm>
          <a:custGeom>
            <a:avLst/>
            <a:gdLst/>
            <a:ahLst/>
            <a:cxnLst/>
            <a:rect l="l" t="t" r="r" b="b"/>
            <a:pathLst>
              <a:path w="33758" h="51329" extrusionOk="0">
                <a:moveTo>
                  <a:pt x="2587" y="0"/>
                </a:moveTo>
                <a:cubicBezTo>
                  <a:pt x="1162" y="0"/>
                  <a:pt x="0" y="1163"/>
                  <a:pt x="0" y="2600"/>
                </a:cubicBezTo>
                <a:lnTo>
                  <a:pt x="0" y="48730"/>
                </a:lnTo>
                <a:cubicBezTo>
                  <a:pt x="0" y="50167"/>
                  <a:pt x="1162" y="51329"/>
                  <a:pt x="2587" y="51329"/>
                </a:cubicBezTo>
                <a:lnTo>
                  <a:pt x="31158" y="51329"/>
                </a:lnTo>
                <a:cubicBezTo>
                  <a:pt x="32595" y="51329"/>
                  <a:pt x="33758" y="50167"/>
                  <a:pt x="33758" y="48730"/>
                </a:cubicBezTo>
                <a:lnTo>
                  <a:pt x="33758" y="2600"/>
                </a:lnTo>
                <a:cubicBezTo>
                  <a:pt x="33758" y="1163"/>
                  <a:pt x="32595" y="0"/>
                  <a:pt x="31158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0" name="Google Shape;2150;p113"/>
          <p:cNvPicPr preferRelativeResize="0"/>
          <p:nvPr/>
        </p:nvPicPr>
        <p:blipFill rotWithShape="1">
          <a:blip r:embed="rId4">
            <a:alphaModFix/>
          </a:blip>
          <a:srcRect l="14267" t="32341" r="27212"/>
          <a:stretch/>
        </p:blipFill>
        <p:spPr>
          <a:xfrm>
            <a:off x="1626109" y="1013119"/>
            <a:ext cx="2119500" cy="2790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1" name="Google Shape;2151;p113"/>
          <p:cNvSpPr/>
          <p:nvPr/>
        </p:nvSpPr>
        <p:spPr>
          <a:xfrm>
            <a:off x="2590877" y="3963477"/>
            <a:ext cx="189900" cy="189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14"/>
          <p:cNvSpPr/>
          <p:nvPr/>
        </p:nvSpPr>
        <p:spPr>
          <a:xfrm>
            <a:off x="3696377" y="2241318"/>
            <a:ext cx="29535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14"/>
          <p:cNvSpPr txBox="1">
            <a:spLocks noGrp="1"/>
          </p:cNvSpPr>
          <p:nvPr>
            <p:ph type="title"/>
          </p:nvPr>
        </p:nvSpPr>
        <p:spPr>
          <a:xfrm>
            <a:off x="3829322" y="2214882"/>
            <a:ext cx="4307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 para móvil</a:t>
            </a:r>
            <a:endParaRPr/>
          </a:p>
        </p:txBody>
      </p:sp>
      <p:pic>
        <p:nvPicPr>
          <p:cNvPr id="2158" name="Google Shape;2158;p114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 rot="579427">
            <a:off x="2140470" y="1267821"/>
            <a:ext cx="1555418" cy="157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14"/>
          <p:cNvSpPr txBox="1">
            <a:spLocks noGrp="1"/>
          </p:cNvSpPr>
          <p:nvPr>
            <p:ph type="subTitle" idx="1"/>
          </p:nvPr>
        </p:nvSpPr>
        <p:spPr>
          <a:xfrm>
            <a:off x="3829325" y="3033927"/>
            <a:ext cx="4307700" cy="10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Puedes reemplazar la imagen en la pantalla por otra. Haz clic derecho en ella y luego elige "Reemplazar imagen" para que puedas agregar la tuya</a:t>
            </a:r>
            <a:endParaRPr/>
          </a:p>
        </p:txBody>
      </p:sp>
      <p:grpSp>
        <p:nvGrpSpPr>
          <p:cNvPr id="2160" name="Google Shape;2160;p114"/>
          <p:cNvGrpSpPr/>
          <p:nvPr/>
        </p:nvGrpSpPr>
        <p:grpSpPr>
          <a:xfrm>
            <a:off x="1311768" y="1032016"/>
            <a:ext cx="1626977" cy="3079467"/>
            <a:chOff x="5831933" y="1426049"/>
            <a:chExt cx="1401841" cy="2653341"/>
          </a:xfrm>
        </p:grpSpPr>
        <p:sp>
          <p:nvSpPr>
            <p:cNvPr id="2161" name="Google Shape;2161;p114"/>
            <p:cNvSpPr/>
            <p:nvPr/>
          </p:nvSpPr>
          <p:spPr>
            <a:xfrm>
              <a:off x="5831933" y="1426049"/>
              <a:ext cx="1401841" cy="2653341"/>
            </a:xfrm>
            <a:custGeom>
              <a:avLst/>
              <a:gdLst/>
              <a:ahLst/>
              <a:cxnLst/>
              <a:rect l="l" t="t" r="r" b="b"/>
              <a:pathLst>
                <a:path w="22301" h="42212" extrusionOk="0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14"/>
            <p:cNvSpPr/>
            <p:nvPr/>
          </p:nvSpPr>
          <p:spPr>
            <a:xfrm>
              <a:off x="6466003" y="3854646"/>
              <a:ext cx="133703" cy="133754"/>
            </a:xfrm>
            <a:custGeom>
              <a:avLst/>
              <a:gdLst/>
              <a:ahLst/>
              <a:cxnLst/>
              <a:rect l="l" t="t" r="r" b="b"/>
              <a:pathLst>
                <a:path w="3123" h="3124" extrusionOk="0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63" name="Google Shape;2163;p114"/>
          <p:cNvPicPr preferRelativeResize="0"/>
          <p:nvPr/>
        </p:nvPicPr>
        <p:blipFill rotWithShape="1">
          <a:blip r:embed="rId4">
            <a:alphaModFix/>
          </a:blip>
          <a:srcRect l="11540" t="9991" r="2014" b="242"/>
          <a:stretch/>
        </p:blipFill>
        <p:spPr>
          <a:xfrm>
            <a:off x="1422303" y="1148536"/>
            <a:ext cx="1406400" cy="25962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4" name="Google Shape;2164;p114"/>
          <p:cNvPicPr preferRelativeResize="0"/>
          <p:nvPr/>
        </p:nvPicPr>
        <p:blipFill rotWithShape="1">
          <a:blip r:embed="rId5">
            <a:alphaModFix/>
          </a:blip>
          <a:srcRect l="27508" t="10997" r="45956" b="1924"/>
          <a:stretch/>
        </p:blipFill>
        <p:spPr>
          <a:xfrm>
            <a:off x="1422303" y="1148536"/>
            <a:ext cx="1406400" cy="25962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Paquete de iconos estilo de vida de lujo </a:t>
            </a:r>
            <a:endParaRPr b="0"/>
          </a:p>
        </p:txBody>
      </p:sp>
      <p:grpSp>
        <p:nvGrpSpPr>
          <p:cNvPr id="2189" name="Google Shape;2189;p116"/>
          <p:cNvGrpSpPr/>
          <p:nvPr/>
        </p:nvGrpSpPr>
        <p:grpSpPr>
          <a:xfrm>
            <a:off x="1041595" y="1306367"/>
            <a:ext cx="456684" cy="489549"/>
            <a:chOff x="254350" y="1264025"/>
            <a:chExt cx="459950" cy="493050"/>
          </a:xfrm>
        </p:grpSpPr>
        <p:sp>
          <p:nvSpPr>
            <p:cNvPr id="2190" name="Google Shape;2190;p116"/>
            <p:cNvSpPr/>
            <p:nvPr/>
          </p:nvSpPr>
          <p:spPr>
            <a:xfrm>
              <a:off x="384950" y="1397750"/>
              <a:ext cx="235625" cy="208100"/>
            </a:xfrm>
            <a:custGeom>
              <a:avLst/>
              <a:gdLst/>
              <a:ahLst/>
              <a:cxnLst/>
              <a:rect l="l" t="t" r="r" b="b"/>
              <a:pathLst>
                <a:path w="9425" h="8324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8049"/>
                  </a:lnTo>
                  <a:lnTo>
                    <a:pt x="26" y="8149"/>
                  </a:lnTo>
                  <a:lnTo>
                    <a:pt x="101" y="8249"/>
                  </a:lnTo>
                  <a:lnTo>
                    <a:pt x="176" y="8299"/>
                  </a:lnTo>
                  <a:lnTo>
                    <a:pt x="301" y="8324"/>
                  </a:lnTo>
                  <a:lnTo>
                    <a:pt x="401" y="8299"/>
                  </a:lnTo>
                  <a:lnTo>
                    <a:pt x="501" y="8249"/>
                  </a:lnTo>
                  <a:lnTo>
                    <a:pt x="551" y="8149"/>
                  </a:lnTo>
                  <a:lnTo>
                    <a:pt x="576" y="8049"/>
                  </a:lnTo>
                  <a:lnTo>
                    <a:pt x="576" y="600"/>
                  </a:lnTo>
                  <a:lnTo>
                    <a:pt x="8849" y="600"/>
                  </a:lnTo>
                  <a:lnTo>
                    <a:pt x="8849" y="8049"/>
                  </a:lnTo>
                  <a:lnTo>
                    <a:pt x="8874" y="8149"/>
                  </a:lnTo>
                  <a:lnTo>
                    <a:pt x="8949" y="8249"/>
                  </a:lnTo>
                  <a:lnTo>
                    <a:pt x="9024" y="8299"/>
                  </a:lnTo>
                  <a:lnTo>
                    <a:pt x="9149" y="8324"/>
                  </a:lnTo>
                  <a:lnTo>
                    <a:pt x="9249" y="8299"/>
                  </a:lnTo>
                  <a:lnTo>
                    <a:pt x="9349" y="8249"/>
                  </a:lnTo>
                  <a:lnTo>
                    <a:pt x="9399" y="8149"/>
                  </a:lnTo>
                  <a:lnTo>
                    <a:pt x="9424" y="8049"/>
                  </a:lnTo>
                  <a:lnTo>
                    <a:pt x="9424" y="300"/>
                  </a:lnTo>
                  <a:lnTo>
                    <a:pt x="9399" y="175"/>
                  </a:lnTo>
                  <a:lnTo>
                    <a:pt x="9349" y="100"/>
                  </a:lnTo>
                  <a:lnTo>
                    <a:pt x="9249" y="25"/>
                  </a:lnTo>
                  <a:lnTo>
                    <a:pt x="9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16"/>
            <p:cNvSpPr/>
            <p:nvPr/>
          </p:nvSpPr>
          <p:spPr>
            <a:xfrm>
              <a:off x="254350" y="1450850"/>
              <a:ext cx="85650" cy="100000"/>
            </a:xfrm>
            <a:custGeom>
              <a:avLst/>
              <a:gdLst/>
              <a:ahLst/>
              <a:cxnLst/>
              <a:rect l="l" t="t" r="r" b="b"/>
              <a:pathLst>
                <a:path w="3426" h="4000" extrusionOk="0">
                  <a:moveTo>
                    <a:pt x="1701" y="1050"/>
                  </a:moveTo>
                  <a:lnTo>
                    <a:pt x="1851" y="1275"/>
                  </a:lnTo>
                  <a:lnTo>
                    <a:pt x="2051" y="1525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1" y="2475"/>
                  </a:lnTo>
                  <a:lnTo>
                    <a:pt x="1851" y="2725"/>
                  </a:lnTo>
                  <a:lnTo>
                    <a:pt x="1701" y="2950"/>
                  </a:lnTo>
                  <a:lnTo>
                    <a:pt x="1551" y="2725"/>
                  </a:lnTo>
                  <a:lnTo>
                    <a:pt x="1376" y="2475"/>
                  </a:lnTo>
                  <a:lnTo>
                    <a:pt x="1151" y="2225"/>
                  </a:lnTo>
                  <a:lnTo>
                    <a:pt x="876" y="2000"/>
                  </a:lnTo>
                  <a:lnTo>
                    <a:pt x="1151" y="1775"/>
                  </a:lnTo>
                  <a:lnTo>
                    <a:pt x="1376" y="1525"/>
                  </a:lnTo>
                  <a:lnTo>
                    <a:pt x="1551" y="1275"/>
                  </a:lnTo>
                  <a:lnTo>
                    <a:pt x="1701" y="1050"/>
                  </a:lnTo>
                  <a:close/>
                  <a:moveTo>
                    <a:pt x="1701" y="1"/>
                  </a:moveTo>
                  <a:lnTo>
                    <a:pt x="1626" y="26"/>
                  </a:lnTo>
                  <a:lnTo>
                    <a:pt x="1526" y="51"/>
                  </a:lnTo>
                  <a:lnTo>
                    <a:pt x="1476" y="126"/>
                  </a:lnTo>
                  <a:lnTo>
                    <a:pt x="1426" y="226"/>
                  </a:lnTo>
                  <a:lnTo>
                    <a:pt x="1351" y="426"/>
                  </a:lnTo>
                  <a:lnTo>
                    <a:pt x="1276" y="601"/>
                  </a:lnTo>
                  <a:lnTo>
                    <a:pt x="1151" y="851"/>
                  </a:lnTo>
                  <a:lnTo>
                    <a:pt x="1001" y="1075"/>
                  </a:lnTo>
                  <a:lnTo>
                    <a:pt x="776" y="1325"/>
                  </a:lnTo>
                  <a:lnTo>
                    <a:pt x="651" y="1450"/>
                  </a:lnTo>
                  <a:lnTo>
                    <a:pt x="501" y="1550"/>
                  </a:lnTo>
                  <a:lnTo>
                    <a:pt x="351" y="1650"/>
                  </a:lnTo>
                  <a:lnTo>
                    <a:pt x="176" y="1725"/>
                  </a:lnTo>
                  <a:lnTo>
                    <a:pt x="101" y="1775"/>
                  </a:lnTo>
                  <a:lnTo>
                    <a:pt x="51" y="1850"/>
                  </a:lnTo>
                  <a:lnTo>
                    <a:pt x="1" y="1925"/>
                  </a:lnTo>
                  <a:lnTo>
                    <a:pt x="1" y="2000"/>
                  </a:lnTo>
                  <a:lnTo>
                    <a:pt x="1" y="2075"/>
                  </a:lnTo>
                  <a:lnTo>
                    <a:pt x="51" y="2150"/>
                  </a:lnTo>
                  <a:lnTo>
                    <a:pt x="101" y="2225"/>
                  </a:lnTo>
                  <a:lnTo>
                    <a:pt x="176" y="2275"/>
                  </a:lnTo>
                  <a:lnTo>
                    <a:pt x="351" y="2350"/>
                  </a:lnTo>
                  <a:lnTo>
                    <a:pt x="501" y="2450"/>
                  </a:lnTo>
                  <a:lnTo>
                    <a:pt x="651" y="2550"/>
                  </a:lnTo>
                  <a:lnTo>
                    <a:pt x="776" y="2675"/>
                  </a:lnTo>
                  <a:lnTo>
                    <a:pt x="1001" y="2900"/>
                  </a:lnTo>
                  <a:lnTo>
                    <a:pt x="1151" y="3150"/>
                  </a:lnTo>
                  <a:lnTo>
                    <a:pt x="1276" y="3400"/>
                  </a:lnTo>
                  <a:lnTo>
                    <a:pt x="1351" y="3575"/>
                  </a:lnTo>
                  <a:lnTo>
                    <a:pt x="1426" y="3775"/>
                  </a:lnTo>
                  <a:lnTo>
                    <a:pt x="1476" y="3875"/>
                  </a:lnTo>
                  <a:lnTo>
                    <a:pt x="1526" y="3925"/>
                  </a:lnTo>
                  <a:lnTo>
                    <a:pt x="1626" y="3975"/>
                  </a:lnTo>
                  <a:lnTo>
                    <a:pt x="1701" y="4000"/>
                  </a:lnTo>
                  <a:lnTo>
                    <a:pt x="1801" y="3975"/>
                  </a:lnTo>
                  <a:lnTo>
                    <a:pt x="1876" y="3925"/>
                  </a:lnTo>
                  <a:lnTo>
                    <a:pt x="1951" y="3875"/>
                  </a:lnTo>
                  <a:lnTo>
                    <a:pt x="2001" y="3775"/>
                  </a:lnTo>
                  <a:lnTo>
                    <a:pt x="2051" y="3575"/>
                  </a:lnTo>
                  <a:lnTo>
                    <a:pt x="2151" y="3375"/>
                  </a:lnTo>
                  <a:lnTo>
                    <a:pt x="2250" y="3150"/>
                  </a:lnTo>
                  <a:lnTo>
                    <a:pt x="2425" y="2900"/>
                  </a:lnTo>
                  <a:lnTo>
                    <a:pt x="2650" y="2675"/>
                  </a:lnTo>
                  <a:lnTo>
                    <a:pt x="2775" y="2550"/>
                  </a:lnTo>
                  <a:lnTo>
                    <a:pt x="2900" y="2450"/>
                  </a:lnTo>
                  <a:lnTo>
                    <a:pt x="3075" y="2350"/>
                  </a:lnTo>
                  <a:lnTo>
                    <a:pt x="3250" y="2275"/>
                  </a:lnTo>
                  <a:lnTo>
                    <a:pt x="3325" y="2225"/>
                  </a:lnTo>
                  <a:lnTo>
                    <a:pt x="3375" y="2150"/>
                  </a:lnTo>
                  <a:lnTo>
                    <a:pt x="3400" y="2075"/>
                  </a:lnTo>
                  <a:lnTo>
                    <a:pt x="3425" y="2000"/>
                  </a:lnTo>
                  <a:lnTo>
                    <a:pt x="3400" y="1925"/>
                  </a:lnTo>
                  <a:lnTo>
                    <a:pt x="3375" y="1850"/>
                  </a:lnTo>
                  <a:lnTo>
                    <a:pt x="3325" y="1775"/>
                  </a:lnTo>
                  <a:lnTo>
                    <a:pt x="3250" y="1725"/>
                  </a:lnTo>
                  <a:lnTo>
                    <a:pt x="3075" y="1650"/>
                  </a:lnTo>
                  <a:lnTo>
                    <a:pt x="2925" y="1550"/>
                  </a:lnTo>
                  <a:lnTo>
                    <a:pt x="2775" y="1450"/>
                  </a:lnTo>
                  <a:lnTo>
                    <a:pt x="2650" y="1325"/>
                  </a:lnTo>
                  <a:lnTo>
                    <a:pt x="2425" y="1075"/>
                  </a:lnTo>
                  <a:lnTo>
                    <a:pt x="2250" y="851"/>
                  </a:lnTo>
                  <a:lnTo>
                    <a:pt x="2151" y="601"/>
                  </a:lnTo>
                  <a:lnTo>
                    <a:pt x="2051" y="426"/>
                  </a:lnTo>
                  <a:lnTo>
                    <a:pt x="2001" y="226"/>
                  </a:lnTo>
                  <a:lnTo>
                    <a:pt x="1951" y="126"/>
                  </a:lnTo>
                  <a:lnTo>
                    <a:pt x="1901" y="76"/>
                  </a:lnTo>
                  <a:lnTo>
                    <a:pt x="1801" y="26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16"/>
            <p:cNvSpPr/>
            <p:nvPr/>
          </p:nvSpPr>
          <p:spPr>
            <a:xfrm>
              <a:off x="628675" y="1264025"/>
              <a:ext cx="85625" cy="100000"/>
            </a:xfrm>
            <a:custGeom>
              <a:avLst/>
              <a:gdLst/>
              <a:ahLst/>
              <a:cxnLst/>
              <a:rect l="l" t="t" r="r" b="b"/>
              <a:pathLst>
                <a:path w="3425" h="4000" extrusionOk="0">
                  <a:moveTo>
                    <a:pt x="1725" y="1050"/>
                  </a:moveTo>
                  <a:lnTo>
                    <a:pt x="1875" y="1300"/>
                  </a:lnTo>
                  <a:lnTo>
                    <a:pt x="2050" y="1525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0" y="2475"/>
                  </a:lnTo>
                  <a:lnTo>
                    <a:pt x="1875" y="2725"/>
                  </a:lnTo>
                  <a:lnTo>
                    <a:pt x="1725" y="2974"/>
                  </a:lnTo>
                  <a:lnTo>
                    <a:pt x="1575" y="2725"/>
                  </a:lnTo>
                  <a:lnTo>
                    <a:pt x="1375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375" y="1525"/>
                  </a:lnTo>
                  <a:lnTo>
                    <a:pt x="1575" y="1300"/>
                  </a:lnTo>
                  <a:lnTo>
                    <a:pt x="1725" y="1050"/>
                  </a:lnTo>
                  <a:close/>
                  <a:moveTo>
                    <a:pt x="1725" y="0"/>
                  </a:moveTo>
                  <a:lnTo>
                    <a:pt x="1625" y="25"/>
                  </a:lnTo>
                  <a:lnTo>
                    <a:pt x="1550" y="75"/>
                  </a:lnTo>
                  <a:lnTo>
                    <a:pt x="1475" y="125"/>
                  </a:lnTo>
                  <a:lnTo>
                    <a:pt x="1425" y="225"/>
                  </a:lnTo>
                  <a:lnTo>
                    <a:pt x="1375" y="425"/>
                  </a:lnTo>
                  <a:lnTo>
                    <a:pt x="1275" y="625"/>
                  </a:lnTo>
                  <a:lnTo>
                    <a:pt x="1175" y="850"/>
                  </a:lnTo>
                  <a:lnTo>
                    <a:pt x="1000" y="1100"/>
                  </a:lnTo>
                  <a:lnTo>
                    <a:pt x="775" y="1325"/>
                  </a:lnTo>
                  <a:lnTo>
                    <a:pt x="650" y="1450"/>
                  </a:lnTo>
                  <a:lnTo>
                    <a:pt x="500" y="1550"/>
                  </a:lnTo>
                  <a:lnTo>
                    <a:pt x="350" y="1650"/>
                  </a:lnTo>
                  <a:lnTo>
                    <a:pt x="175" y="1725"/>
                  </a:lnTo>
                  <a:lnTo>
                    <a:pt x="100" y="1775"/>
                  </a:lnTo>
                  <a:lnTo>
                    <a:pt x="50" y="1850"/>
                  </a:lnTo>
                  <a:lnTo>
                    <a:pt x="25" y="1925"/>
                  </a:lnTo>
                  <a:lnTo>
                    <a:pt x="0" y="2000"/>
                  </a:lnTo>
                  <a:lnTo>
                    <a:pt x="25" y="2100"/>
                  </a:lnTo>
                  <a:lnTo>
                    <a:pt x="50" y="2175"/>
                  </a:lnTo>
                  <a:lnTo>
                    <a:pt x="100" y="2225"/>
                  </a:lnTo>
                  <a:lnTo>
                    <a:pt x="175" y="2275"/>
                  </a:lnTo>
                  <a:lnTo>
                    <a:pt x="350" y="2350"/>
                  </a:lnTo>
                  <a:lnTo>
                    <a:pt x="500" y="2450"/>
                  </a:lnTo>
                  <a:lnTo>
                    <a:pt x="650" y="2550"/>
                  </a:lnTo>
                  <a:lnTo>
                    <a:pt x="775" y="2675"/>
                  </a:lnTo>
                  <a:lnTo>
                    <a:pt x="1000" y="2924"/>
                  </a:lnTo>
                  <a:lnTo>
                    <a:pt x="1175" y="3174"/>
                  </a:lnTo>
                  <a:lnTo>
                    <a:pt x="1275" y="3399"/>
                  </a:lnTo>
                  <a:lnTo>
                    <a:pt x="1375" y="3574"/>
                  </a:lnTo>
                  <a:lnTo>
                    <a:pt x="1425" y="3774"/>
                  </a:lnTo>
                  <a:lnTo>
                    <a:pt x="1475" y="3874"/>
                  </a:lnTo>
                  <a:lnTo>
                    <a:pt x="1525" y="3949"/>
                  </a:lnTo>
                  <a:lnTo>
                    <a:pt x="1625" y="3974"/>
                  </a:lnTo>
                  <a:lnTo>
                    <a:pt x="1725" y="3999"/>
                  </a:lnTo>
                  <a:lnTo>
                    <a:pt x="1800" y="3974"/>
                  </a:lnTo>
                  <a:lnTo>
                    <a:pt x="1900" y="3949"/>
                  </a:lnTo>
                  <a:lnTo>
                    <a:pt x="1950" y="3874"/>
                  </a:lnTo>
                  <a:lnTo>
                    <a:pt x="2000" y="3774"/>
                  </a:lnTo>
                  <a:lnTo>
                    <a:pt x="2075" y="3574"/>
                  </a:lnTo>
                  <a:lnTo>
                    <a:pt x="2150" y="3399"/>
                  </a:lnTo>
                  <a:lnTo>
                    <a:pt x="2275" y="3174"/>
                  </a:lnTo>
                  <a:lnTo>
                    <a:pt x="2425" y="2924"/>
                  </a:lnTo>
                  <a:lnTo>
                    <a:pt x="2650" y="2675"/>
                  </a:lnTo>
                  <a:lnTo>
                    <a:pt x="2775" y="2550"/>
                  </a:lnTo>
                  <a:lnTo>
                    <a:pt x="2925" y="2450"/>
                  </a:lnTo>
                  <a:lnTo>
                    <a:pt x="3075" y="2350"/>
                  </a:lnTo>
                  <a:lnTo>
                    <a:pt x="3250" y="2275"/>
                  </a:lnTo>
                  <a:lnTo>
                    <a:pt x="3325" y="2225"/>
                  </a:lnTo>
                  <a:lnTo>
                    <a:pt x="3375" y="2175"/>
                  </a:lnTo>
                  <a:lnTo>
                    <a:pt x="3425" y="2100"/>
                  </a:lnTo>
                  <a:lnTo>
                    <a:pt x="3425" y="2000"/>
                  </a:lnTo>
                  <a:lnTo>
                    <a:pt x="3425" y="1925"/>
                  </a:lnTo>
                  <a:lnTo>
                    <a:pt x="3375" y="1850"/>
                  </a:lnTo>
                  <a:lnTo>
                    <a:pt x="3325" y="1775"/>
                  </a:lnTo>
                  <a:lnTo>
                    <a:pt x="3250" y="1725"/>
                  </a:lnTo>
                  <a:lnTo>
                    <a:pt x="3075" y="1650"/>
                  </a:lnTo>
                  <a:lnTo>
                    <a:pt x="2925" y="1550"/>
                  </a:lnTo>
                  <a:lnTo>
                    <a:pt x="2775" y="1450"/>
                  </a:lnTo>
                  <a:lnTo>
                    <a:pt x="2650" y="1325"/>
                  </a:lnTo>
                  <a:lnTo>
                    <a:pt x="2425" y="1100"/>
                  </a:lnTo>
                  <a:lnTo>
                    <a:pt x="2275" y="850"/>
                  </a:lnTo>
                  <a:lnTo>
                    <a:pt x="2150" y="625"/>
                  </a:lnTo>
                  <a:lnTo>
                    <a:pt x="2075" y="425"/>
                  </a:lnTo>
                  <a:lnTo>
                    <a:pt x="2000" y="225"/>
                  </a:lnTo>
                  <a:lnTo>
                    <a:pt x="1950" y="125"/>
                  </a:lnTo>
                  <a:lnTo>
                    <a:pt x="1900" y="75"/>
                  </a:lnTo>
                  <a:lnTo>
                    <a:pt x="1800" y="25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16"/>
            <p:cNvSpPr/>
            <p:nvPr/>
          </p:nvSpPr>
          <p:spPr>
            <a:xfrm>
              <a:off x="495575" y="1486475"/>
              <a:ext cx="14400" cy="43150"/>
            </a:xfrm>
            <a:custGeom>
              <a:avLst/>
              <a:gdLst/>
              <a:ahLst/>
              <a:cxnLst/>
              <a:rect l="l" t="t" r="r" b="b"/>
              <a:pathLst>
                <a:path w="576" h="1726" extrusionOk="0">
                  <a:moveTo>
                    <a:pt x="300" y="0"/>
                  </a:moveTo>
                  <a:lnTo>
                    <a:pt x="175" y="25"/>
                  </a:lnTo>
                  <a:lnTo>
                    <a:pt x="100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1425"/>
                  </a:lnTo>
                  <a:lnTo>
                    <a:pt x="25" y="1550"/>
                  </a:lnTo>
                  <a:lnTo>
                    <a:pt x="100" y="1625"/>
                  </a:lnTo>
                  <a:lnTo>
                    <a:pt x="175" y="1700"/>
                  </a:lnTo>
                  <a:lnTo>
                    <a:pt x="300" y="1725"/>
                  </a:lnTo>
                  <a:lnTo>
                    <a:pt x="400" y="1700"/>
                  </a:lnTo>
                  <a:lnTo>
                    <a:pt x="500" y="1625"/>
                  </a:lnTo>
                  <a:lnTo>
                    <a:pt x="550" y="1550"/>
                  </a:lnTo>
                  <a:lnTo>
                    <a:pt x="575" y="1425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16"/>
            <p:cNvSpPr/>
            <p:nvPr/>
          </p:nvSpPr>
          <p:spPr>
            <a:xfrm>
              <a:off x="452450" y="1510225"/>
              <a:ext cx="22525" cy="28775"/>
            </a:xfrm>
            <a:custGeom>
              <a:avLst/>
              <a:gdLst/>
              <a:ahLst/>
              <a:cxnLst/>
              <a:rect l="l" t="t" r="r" b="b"/>
              <a:pathLst>
                <a:path w="901" h="1151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100"/>
                  </a:lnTo>
                  <a:lnTo>
                    <a:pt x="25" y="200"/>
                  </a:lnTo>
                  <a:lnTo>
                    <a:pt x="1" y="325"/>
                  </a:lnTo>
                  <a:lnTo>
                    <a:pt x="50" y="425"/>
                  </a:lnTo>
                  <a:lnTo>
                    <a:pt x="375" y="1000"/>
                  </a:lnTo>
                  <a:lnTo>
                    <a:pt x="425" y="1050"/>
                  </a:lnTo>
                  <a:lnTo>
                    <a:pt x="475" y="1100"/>
                  </a:lnTo>
                  <a:lnTo>
                    <a:pt x="550" y="1125"/>
                  </a:lnTo>
                  <a:lnTo>
                    <a:pt x="625" y="1150"/>
                  </a:lnTo>
                  <a:lnTo>
                    <a:pt x="700" y="1125"/>
                  </a:lnTo>
                  <a:lnTo>
                    <a:pt x="775" y="1100"/>
                  </a:lnTo>
                  <a:lnTo>
                    <a:pt x="850" y="1025"/>
                  </a:lnTo>
                  <a:lnTo>
                    <a:pt x="900" y="925"/>
                  </a:lnTo>
                  <a:lnTo>
                    <a:pt x="900" y="825"/>
                  </a:lnTo>
                  <a:lnTo>
                    <a:pt x="875" y="700"/>
                  </a:lnTo>
                  <a:lnTo>
                    <a:pt x="550" y="150"/>
                  </a:lnTo>
                  <a:lnTo>
                    <a:pt x="475" y="50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16"/>
            <p:cNvSpPr/>
            <p:nvPr/>
          </p:nvSpPr>
          <p:spPr>
            <a:xfrm>
              <a:off x="413075" y="1537100"/>
              <a:ext cx="36275" cy="27500"/>
            </a:xfrm>
            <a:custGeom>
              <a:avLst/>
              <a:gdLst/>
              <a:ahLst/>
              <a:cxnLst/>
              <a:rect l="l" t="t" r="r" b="b"/>
              <a:pathLst>
                <a:path w="1451" h="1100" extrusionOk="0">
                  <a:moveTo>
                    <a:pt x="326" y="0"/>
                  </a:moveTo>
                  <a:lnTo>
                    <a:pt x="201" y="25"/>
                  </a:lnTo>
                  <a:lnTo>
                    <a:pt x="126" y="50"/>
                  </a:lnTo>
                  <a:lnTo>
                    <a:pt x="26" y="150"/>
                  </a:lnTo>
                  <a:lnTo>
                    <a:pt x="1" y="250"/>
                  </a:lnTo>
                  <a:lnTo>
                    <a:pt x="1" y="375"/>
                  </a:lnTo>
                  <a:lnTo>
                    <a:pt x="51" y="475"/>
                  </a:lnTo>
                  <a:lnTo>
                    <a:pt x="151" y="550"/>
                  </a:lnTo>
                  <a:lnTo>
                    <a:pt x="1026" y="1050"/>
                  </a:lnTo>
                  <a:lnTo>
                    <a:pt x="1101" y="1075"/>
                  </a:lnTo>
                  <a:lnTo>
                    <a:pt x="1176" y="1100"/>
                  </a:lnTo>
                  <a:lnTo>
                    <a:pt x="1251" y="1075"/>
                  </a:lnTo>
                  <a:lnTo>
                    <a:pt x="1326" y="1050"/>
                  </a:lnTo>
                  <a:lnTo>
                    <a:pt x="1376" y="1000"/>
                  </a:lnTo>
                  <a:lnTo>
                    <a:pt x="1426" y="950"/>
                  </a:lnTo>
                  <a:lnTo>
                    <a:pt x="1451" y="850"/>
                  </a:lnTo>
                  <a:lnTo>
                    <a:pt x="1451" y="725"/>
                  </a:lnTo>
                  <a:lnTo>
                    <a:pt x="1401" y="625"/>
                  </a:lnTo>
                  <a:lnTo>
                    <a:pt x="1326" y="550"/>
                  </a:lnTo>
                  <a:lnTo>
                    <a:pt x="426" y="5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16"/>
            <p:cNvSpPr/>
            <p:nvPr/>
          </p:nvSpPr>
          <p:spPr>
            <a:xfrm>
              <a:off x="565550" y="1585200"/>
              <a:ext cx="24400" cy="14400"/>
            </a:xfrm>
            <a:custGeom>
              <a:avLst/>
              <a:gdLst/>
              <a:ahLst/>
              <a:cxnLst/>
              <a:rect l="l" t="t" r="r" b="b"/>
              <a:pathLst>
                <a:path w="976" h="576" extrusionOk="0">
                  <a:moveTo>
                    <a:pt x="176" y="1"/>
                  </a:move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476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701" y="576"/>
                  </a:lnTo>
                  <a:lnTo>
                    <a:pt x="801" y="551"/>
                  </a:lnTo>
                  <a:lnTo>
                    <a:pt x="901" y="476"/>
                  </a:lnTo>
                  <a:lnTo>
                    <a:pt x="951" y="401"/>
                  </a:lnTo>
                  <a:lnTo>
                    <a:pt x="976" y="276"/>
                  </a:lnTo>
                  <a:lnTo>
                    <a:pt x="951" y="176"/>
                  </a:lnTo>
                  <a:lnTo>
                    <a:pt x="901" y="76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16"/>
            <p:cNvSpPr/>
            <p:nvPr/>
          </p:nvSpPr>
          <p:spPr>
            <a:xfrm>
              <a:off x="416200" y="1585200"/>
              <a:ext cx="24400" cy="14400"/>
            </a:xfrm>
            <a:custGeom>
              <a:avLst/>
              <a:gdLst/>
              <a:ahLst/>
              <a:cxnLst/>
              <a:rect l="l" t="t" r="r" b="b"/>
              <a:pathLst>
                <a:path w="976" h="576" extrusionOk="0">
                  <a:moveTo>
                    <a:pt x="176" y="1"/>
                  </a:moveTo>
                  <a:lnTo>
                    <a:pt x="76" y="76"/>
                  </a:lnTo>
                  <a:lnTo>
                    <a:pt x="1" y="176"/>
                  </a:lnTo>
                  <a:lnTo>
                    <a:pt x="1" y="276"/>
                  </a:lnTo>
                  <a:lnTo>
                    <a:pt x="1" y="401"/>
                  </a:lnTo>
                  <a:lnTo>
                    <a:pt x="76" y="476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676" y="576"/>
                  </a:lnTo>
                  <a:lnTo>
                    <a:pt x="801" y="551"/>
                  </a:lnTo>
                  <a:lnTo>
                    <a:pt x="876" y="476"/>
                  </a:lnTo>
                  <a:lnTo>
                    <a:pt x="951" y="401"/>
                  </a:lnTo>
                  <a:lnTo>
                    <a:pt x="976" y="276"/>
                  </a:lnTo>
                  <a:lnTo>
                    <a:pt x="951" y="176"/>
                  </a:lnTo>
                  <a:lnTo>
                    <a:pt x="876" y="76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16"/>
            <p:cNvSpPr/>
            <p:nvPr/>
          </p:nvSpPr>
          <p:spPr>
            <a:xfrm>
              <a:off x="556175" y="1537100"/>
              <a:ext cx="36900" cy="27500"/>
            </a:xfrm>
            <a:custGeom>
              <a:avLst/>
              <a:gdLst/>
              <a:ahLst/>
              <a:cxnLst/>
              <a:rect l="l" t="t" r="r" b="b"/>
              <a:pathLst>
                <a:path w="1476" h="1100" extrusionOk="0">
                  <a:moveTo>
                    <a:pt x="1151" y="0"/>
                  </a:moveTo>
                  <a:lnTo>
                    <a:pt x="1026" y="50"/>
                  </a:lnTo>
                  <a:lnTo>
                    <a:pt x="151" y="550"/>
                  </a:lnTo>
                  <a:lnTo>
                    <a:pt x="51" y="625"/>
                  </a:lnTo>
                  <a:lnTo>
                    <a:pt x="1" y="725"/>
                  </a:lnTo>
                  <a:lnTo>
                    <a:pt x="1" y="850"/>
                  </a:lnTo>
                  <a:lnTo>
                    <a:pt x="51" y="950"/>
                  </a:lnTo>
                  <a:lnTo>
                    <a:pt x="101" y="1000"/>
                  </a:lnTo>
                  <a:lnTo>
                    <a:pt x="151" y="1050"/>
                  </a:lnTo>
                  <a:lnTo>
                    <a:pt x="226" y="1075"/>
                  </a:lnTo>
                  <a:lnTo>
                    <a:pt x="301" y="1100"/>
                  </a:lnTo>
                  <a:lnTo>
                    <a:pt x="376" y="1075"/>
                  </a:lnTo>
                  <a:lnTo>
                    <a:pt x="426" y="1050"/>
                  </a:lnTo>
                  <a:lnTo>
                    <a:pt x="1326" y="550"/>
                  </a:lnTo>
                  <a:lnTo>
                    <a:pt x="1401" y="475"/>
                  </a:lnTo>
                  <a:lnTo>
                    <a:pt x="1451" y="375"/>
                  </a:lnTo>
                  <a:lnTo>
                    <a:pt x="1476" y="250"/>
                  </a:lnTo>
                  <a:lnTo>
                    <a:pt x="1426" y="150"/>
                  </a:lnTo>
                  <a:lnTo>
                    <a:pt x="1351" y="50"/>
                  </a:lnTo>
                  <a:lnTo>
                    <a:pt x="1251" y="2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16"/>
            <p:cNvSpPr/>
            <p:nvPr/>
          </p:nvSpPr>
          <p:spPr>
            <a:xfrm>
              <a:off x="530550" y="1510225"/>
              <a:ext cx="22525" cy="28775"/>
            </a:xfrm>
            <a:custGeom>
              <a:avLst/>
              <a:gdLst/>
              <a:ahLst/>
              <a:cxnLst/>
              <a:rect l="l" t="t" r="r" b="b"/>
              <a:pathLst>
                <a:path w="901" h="1151" extrusionOk="0">
                  <a:moveTo>
                    <a:pt x="551" y="0"/>
                  </a:moveTo>
                  <a:lnTo>
                    <a:pt x="451" y="50"/>
                  </a:lnTo>
                  <a:lnTo>
                    <a:pt x="376" y="150"/>
                  </a:lnTo>
                  <a:lnTo>
                    <a:pt x="51" y="700"/>
                  </a:lnTo>
                  <a:lnTo>
                    <a:pt x="1" y="825"/>
                  </a:lnTo>
                  <a:lnTo>
                    <a:pt x="26" y="925"/>
                  </a:lnTo>
                  <a:lnTo>
                    <a:pt x="76" y="1025"/>
                  </a:lnTo>
                  <a:lnTo>
                    <a:pt x="151" y="1100"/>
                  </a:lnTo>
                  <a:lnTo>
                    <a:pt x="226" y="1125"/>
                  </a:lnTo>
                  <a:lnTo>
                    <a:pt x="301" y="1150"/>
                  </a:lnTo>
                  <a:lnTo>
                    <a:pt x="376" y="1125"/>
                  </a:lnTo>
                  <a:lnTo>
                    <a:pt x="426" y="1100"/>
                  </a:lnTo>
                  <a:lnTo>
                    <a:pt x="501" y="1050"/>
                  </a:lnTo>
                  <a:lnTo>
                    <a:pt x="551" y="1000"/>
                  </a:lnTo>
                  <a:lnTo>
                    <a:pt x="876" y="425"/>
                  </a:lnTo>
                  <a:lnTo>
                    <a:pt x="901" y="325"/>
                  </a:lnTo>
                  <a:lnTo>
                    <a:pt x="901" y="200"/>
                  </a:lnTo>
                  <a:lnTo>
                    <a:pt x="851" y="100"/>
                  </a:lnTo>
                  <a:lnTo>
                    <a:pt x="776" y="25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16"/>
            <p:cNvSpPr/>
            <p:nvPr/>
          </p:nvSpPr>
          <p:spPr>
            <a:xfrm>
              <a:off x="325600" y="1365250"/>
              <a:ext cx="354950" cy="391825"/>
            </a:xfrm>
            <a:custGeom>
              <a:avLst/>
              <a:gdLst/>
              <a:ahLst/>
              <a:cxnLst/>
              <a:rect l="l" t="t" r="r" b="b"/>
              <a:pathLst>
                <a:path w="14198" h="15673" extrusionOk="0">
                  <a:moveTo>
                    <a:pt x="7099" y="7724"/>
                  </a:moveTo>
                  <a:lnTo>
                    <a:pt x="7374" y="7749"/>
                  </a:lnTo>
                  <a:lnTo>
                    <a:pt x="7624" y="7849"/>
                  </a:lnTo>
                  <a:lnTo>
                    <a:pt x="7849" y="7974"/>
                  </a:lnTo>
                  <a:lnTo>
                    <a:pt x="8049" y="8124"/>
                  </a:lnTo>
                  <a:lnTo>
                    <a:pt x="8199" y="8324"/>
                  </a:lnTo>
                  <a:lnTo>
                    <a:pt x="8324" y="8549"/>
                  </a:lnTo>
                  <a:lnTo>
                    <a:pt x="8399" y="8799"/>
                  </a:lnTo>
                  <a:lnTo>
                    <a:pt x="8449" y="9074"/>
                  </a:lnTo>
                  <a:lnTo>
                    <a:pt x="8424" y="9299"/>
                  </a:lnTo>
                  <a:lnTo>
                    <a:pt x="8374" y="9524"/>
                  </a:lnTo>
                  <a:lnTo>
                    <a:pt x="8274" y="9724"/>
                  </a:lnTo>
                  <a:lnTo>
                    <a:pt x="8149" y="9898"/>
                  </a:lnTo>
                  <a:lnTo>
                    <a:pt x="6024" y="9898"/>
                  </a:lnTo>
                  <a:lnTo>
                    <a:pt x="5899" y="9724"/>
                  </a:lnTo>
                  <a:lnTo>
                    <a:pt x="5824" y="9524"/>
                  </a:lnTo>
                  <a:lnTo>
                    <a:pt x="5774" y="9299"/>
                  </a:lnTo>
                  <a:lnTo>
                    <a:pt x="5749" y="9074"/>
                  </a:lnTo>
                  <a:lnTo>
                    <a:pt x="5774" y="8799"/>
                  </a:lnTo>
                  <a:lnTo>
                    <a:pt x="5849" y="8549"/>
                  </a:lnTo>
                  <a:lnTo>
                    <a:pt x="5974" y="8324"/>
                  </a:lnTo>
                  <a:lnTo>
                    <a:pt x="6149" y="8124"/>
                  </a:lnTo>
                  <a:lnTo>
                    <a:pt x="6349" y="7974"/>
                  </a:lnTo>
                  <a:lnTo>
                    <a:pt x="6574" y="7849"/>
                  </a:lnTo>
                  <a:lnTo>
                    <a:pt x="6824" y="7749"/>
                  </a:lnTo>
                  <a:lnTo>
                    <a:pt x="7099" y="7724"/>
                  </a:lnTo>
                  <a:close/>
                  <a:moveTo>
                    <a:pt x="11448" y="10473"/>
                  </a:moveTo>
                  <a:lnTo>
                    <a:pt x="11523" y="10498"/>
                  </a:lnTo>
                  <a:lnTo>
                    <a:pt x="11598" y="10548"/>
                  </a:lnTo>
                  <a:lnTo>
                    <a:pt x="11673" y="10598"/>
                  </a:lnTo>
                  <a:lnTo>
                    <a:pt x="11723" y="10648"/>
                  </a:lnTo>
                  <a:lnTo>
                    <a:pt x="11773" y="10723"/>
                  </a:lnTo>
                  <a:lnTo>
                    <a:pt x="11798" y="10798"/>
                  </a:lnTo>
                  <a:lnTo>
                    <a:pt x="11798" y="10898"/>
                  </a:lnTo>
                  <a:lnTo>
                    <a:pt x="2375" y="10898"/>
                  </a:lnTo>
                  <a:lnTo>
                    <a:pt x="2400" y="10798"/>
                  </a:lnTo>
                  <a:lnTo>
                    <a:pt x="2425" y="10723"/>
                  </a:lnTo>
                  <a:lnTo>
                    <a:pt x="2450" y="10648"/>
                  </a:lnTo>
                  <a:lnTo>
                    <a:pt x="2525" y="10598"/>
                  </a:lnTo>
                  <a:lnTo>
                    <a:pt x="2575" y="10548"/>
                  </a:lnTo>
                  <a:lnTo>
                    <a:pt x="2650" y="10498"/>
                  </a:lnTo>
                  <a:lnTo>
                    <a:pt x="2725" y="10473"/>
                  </a:lnTo>
                  <a:close/>
                  <a:moveTo>
                    <a:pt x="1825" y="0"/>
                  </a:moveTo>
                  <a:lnTo>
                    <a:pt x="1675" y="25"/>
                  </a:lnTo>
                  <a:lnTo>
                    <a:pt x="1525" y="75"/>
                  </a:lnTo>
                  <a:lnTo>
                    <a:pt x="1400" y="125"/>
                  </a:lnTo>
                  <a:lnTo>
                    <a:pt x="1300" y="225"/>
                  </a:lnTo>
                  <a:lnTo>
                    <a:pt x="1200" y="325"/>
                  </a:lnTo>
                  <a:lnTo>
                    <a:pt x="1150" y="450"/>
                  </a:lnTo>
                  <a:lnTo>
                    <a:pt x="1100" y="600"/>
                  </a:lnTo>
                  <a:lnTo>
                    <a:pt x="1075" y="750"/>
                  </a:lnTo>
                  <a:lnTo>
                    <a:pt x="1075" y="10898"/>
                  </a:lnTo>
                  <a:lnTo>
                    <a:pt x="300" y="10898"/>
                  </a:lnTo>
                  <a:lnTo>
                    <a:pt x="175" y="10923"/>
                  </a:lnTo>
                  <a:lnTo>
                    <a:pt x="75" y="10973"/>
                  </a:lnTo>
                  <a:lnTo>
                    <a:pt x="25" y="11073"/>
                  </a:lnTo>
                  <a:lnTo>
                    <a:pt x="0" y="11198"/>
                  </a:lnTo>
                  <a:lnTo>
                    <a:pt x="0" y="14573"/>
                  </a:lnTo>
                  <a:lnTo>
                    <a:pt x="25" y="14798"/>
                  </a:lnTo>
                  <a:lnTo>
                    <a:pt x="100" y="14998"/>
                  </a:lnTo>
                  <a:lnTo>
                    <a:pt x="200" y="15173"/>
                  </a:lnTo>
                  <a:lnTo>
                    <a:pt x="325" y="15348"/>
                  </a:lnTo>
                  <a:lnTo>
                    <a:pt x="500" y="15472"/>
                  </a:lnTo>
                  <a:lnTo>
                    <a:pt x="675" y="15572"/>
                  </a:lnTo>
                  <a:lnTo>
                    <a:pt x="875" y="15647"/>
                  </a:lnTo>
                  <a:lnTo>
                    <a:pt x="1100" y="15672"/>
                  </a:lnTo>
                  <a:lnTo>
                    <a:pt x="3550" y="15672"/>
                  </a:lnTo>
                  <a:lnTo>
                    <a:pt x="3675" y="15647"/>
                  </a:lnTo>
                  <a:lnTo>
                    <a:pt x="3775" y="15572"/>
                  </a:lnTo>
                  <a:lnTo>
                    <a:pt x="3825" y="15497"/>
                  </a:lnTo>
                  <a:lnTo>
                    <a:pt x="3850" y="15372"/>
                  </a:lnTo>
                  <a:lnTo>
                    <a:pt x="3825" y="15273"/>
                  </a:lnTo>
                  <a:lnTo>
                    <a:pt x="3775" y="15173"/>
                  </a:lnTo>
                  <a:lnTo>
                    <a:pt x="3675" y="15123"/>
                  </a:lnTo>
                  <a:lnTo>
                    <a:pt x="3550" y="15098"/>
                  </a:lnTo>
                  <a:lnTo>
                    <a:pt x="1100" y="15098"/>
                  </a:lnTo>
                  <a:lnTo>
                    <a:pt x="1000" y="15073"/>
                  </a:lnTo>
                  <a:lnTo>
                    <a:pt x="900" y="15048"/>
                  </a:lnTo>
                  <a:lnTo>
                    <a:pt x="800" y="14998"/>
                  </a:lnTo>
                  <a:lnTo>
                    <a:pt x="725" y="14948"/>
                  </a:lnTo>
                  <a:lnTo>
                    <a:pt x="675" y="14848"/>
                  </a:lnTo>
                  <a:lnTo>
                    <a:pt x="625" y="14773"/>
                  </a:lnTo>
                  <a:lnTo>
                    <a:pt x="600" y="14673"/>
                  </a:lnTo>
                  <a:lnTo>
                    <a:pt x="575" y="14573"/>
                  </a:lnTo>
                  <a:lnTo>
                    <a:pt x="575" y="11473"/>
                  </a:lnTo>
                  <a:lnTo>
                    <a:pt x="13598" y="11473"/>
                  </a:lnTo>
                  <a:lnTo>
                    <a:pt x="13598" y="14573"/>
                  </a:lnTo>
                  <a:lnTo>
                    <a:pt x="13598" y="14673"/>
                  </a:lnTo>
                  <a:lnTo>
                    <a:pt x="13573" y="14773"/>
                  </a:lnTo>
                  <a:lnTo>
                    <a:pt x="13523" y="14848"/>
                  </a:lnTo>
                  <a:lnTo>
                    <a:pt x="13448" y="14948"/>
                  </a:lnTo>
                  <a:lnTo>
                    <a:pt x="13373" y="14998"/>
                  </a:lnTo>
                  <a:lnTo>
                    <a:pt x="13298" y="15048"/>
                  </a:lnTo>
                  <a:lnTo>
                    <a:pt x="13198" y="15073"/>
                  </a:lnTo>
                  <a:lnTo>
                    <a:pt x="13073" y="15098"/>
                  </a:lnTo>
                  <a:lnTo>
                    <a:pt x="4900" y="15098"/>
                  </a:lnTo>
                  <a:lnTo>
                    <a:pt x="4775" y="15123"/>
                  </a:lnTo>
                  <a:lnTo>
                    <a:pt x="4700" y="15173"/>
                  </a:lnTo>
                  <a:lnTo>
                    <a:pt x="4625" y="15273"/>
                  </a:lnTo>
                  <a:lnTo>
                    <a:pt x="4600" y="15372"/>
                  </a:lnTo>
                  <a:lnTo>
                    <a:pt x="4625" y="15497"/>
                  </a:lnTo>
                  <a:lnTo>
                    <a:pt x="4700" y="15572"/>
                  </a:lnTo>
                  <a:lnTo>
                    <a:pt x="4775" y="15647"/>
                  </a:lnTo>
                  <a:lnTo>
                    <a:pt x="4900" y="15672"/>
                  </a:lnTo>
                  <a:lnTo>
                    <a:pt x="13073" y="15672"/>
                  </a:lnTo>
                  <a:lnTo>
                    <a:pt x="13298" y="15647"/>
                  </a:lnTo>
                  <a:lnTo>
                    <a:pt x="13523" y="15572"/>
                  </a:lnTo>
                  <a:lnTo>
                    <a:pt x="13698" y="15472"/>
                  </a:lnTo>
                  <a:lnTo>
                    <a:pt x="13873" y="15348"/>
                  </a:lnTo>
                  <a:lnTo>
                    <a:pt x="13998" y="15173"/>
                  </a:lnTo>
                  <a:lnTo>
                    <a:pt x="14098" y="14998"/>
                  </a:lnTo>
                  <a:lnTo>
                    <a:pt x="14173" y="14798"/>
                  </a:lnTo>
                  <a:lnTo>
                    <a:pt x="14198" y="14573"/>
                  </a:lnTo>
                  <a:lnTo>
                    <a:pt x="14198" y="11198"/>
                  </a:lnTo>
                  <a:lnTo>
                    <a:pt x="14173" y="11073"/>
                  </a:lnTo>
                  <a:lnTo>
                    <a:pt x="14098" y="10973"/>
                  </a:lnTo>
                  <a:lnTo>
                    <a:pt x="13998" y="10923"/>
                  </a:lnTo>
                  <a:lnTo>
                    <a:pt x="13898" y="10898"/>
                  </a:lnTo>
                  <a:lnTo>
                    <a:pt x="13098" y="10898"/>
                  </a:lnTo>
                  <a:lnTo>
                    <a:pt x="13098" y="4175"/>
                  </a:lnTo>
                  <a:lnTo>
                    <a:pt x="13073" y="4050"/>
                  </a:lnTo>
                  <a:lnTo>
                    <a:pt x="13023" y="3975"/>
                  </a:lnTo>
                  <a:lnTo>
                    <a:pt x="12923" y="3900"/>
                  </a:lnTo>
                  <a:lnTo>
                    <a:pt x="12823" y="3875"/>
                  </a:lnTo>
                  <a:lnTo>
                    <a:pt x="12698" y="3900"/>
                  </a:lnTo>
                  <a:lnTo>
                    <a:pt x="12598" y="3975"/>
                  </a:lnTo>
                  <a:lnTo>
                    <a:pt x="12548" y="4050"/>
                  </a:lnTo>
                  <a:lnTo>
                    <a:pt x="12523" y="4175"/>
                  </a:lnTo>
                  <a:lnTo>
                    <a:pt x="12523" y="10898"/>
                  </a:lnTo>
                  <a:lnTo>
                    <a:pt x="12373" y="10898"/>
                  </a:lnTo>
                  <a:lnTo>
                    <a:pt x="12348" y="10698"/>
                  </a:lnTo>
                  <a:lnTo>
                    <a:pt x="12298" y="10498"/>
                  </a:lnTo>
                  <a:lnTo>
                    <a:pt x="12198" y="10323"/>
                  </a:lnTo>
                  <a:lnTo>
                    <a:pt x="12073" y="10198"/>
                  </a:lnTo>
                  <a:lnTo>
                    <a:pt x="11923" y="10073"/>
                  </a:lnTo>
                  <a:lnTo>
                    <a:pt x="11748" y="9973"/>
                  </a:lnTo>
                  <a:lnTo>
                    <a:pt x="11573" y="9923"/>
                  </a:lnTo>
                  <a:lnTo>
                    <a:pt x="11373" y="9898"/>
                  </a:lnTo>
                  <a:lnTo>
                    <a:pt x="8824" y="9898"/>
                  </a:lnTo>
                  <a:lnTo>
                    <a:pt x="8899" y="9699"/>
                  </a:lnTo>
                  <a:lnTo>
                    <a:pt x="8974" y="9499"/>
                  </a:lnTo>
                  <a:lnTo>
                    <a:pt x="8999" y="9299"/>
                  </a:lnTo>
                  <a:lnTo>
                    <a:pt x="9024" y="9074"/>
                  </a:lnTo>
                  <a:lnTo>
                    <a:pt x="8999" y="8874"/>
                  </a:lnTo>
                  <a:lnTo>
                    <a:pt x="8974" y="8699"/>
                  </a:lnTo>
                  <a:lnTo>
                    <a:pt x="8924" y="8499"/>
                  </a:lnTo>
                  <a:lnTo>
                    <a:pt x="8874" y="8324"/>
                  </a:lnTo>
                  <a:lnTo>
                    <a:pt x="8774" y="8149"/>
                  </a:lnTo>
                  <a:lnTo>
                    <a:pt x="8699" y="7999"/>
                  </a:lnTo>
                  <a:lnTo>
                    <a:pt x="8574" y="7849"/>
                  </a:lnTo>
                  <a:lnTo>
                    <a:pt x="8449" y="7724"/>
                  </a:lnTo>
                  <a:lnTo>
                    <a:pt x="8324" y="7599"/>
                  </a:lnTo>
                  <a:lnTo>
                    <a:pt x="8174" y="7474"/>
                  </a:lnTo>
                  <a:lnTo>
                    <a:pt x="7999" y="7399"/>
                  </a:lnTo>
                  <a:lnTo>
                    <a:pt x="7849" y="7299"/>
                  </a:lnTo>
                  <a:lnTo>
                    <a:pt x="7674" y="7249"/>
                  </a:lnTo>
                  <a:lnTo>
                    <a:pt x="7474" y="7199"/>
                  </a:lnTo>
                  <a:lnTo>
                    <a:pt x="7299" y="7174"/>
                  </a:lnTo>
                  <a:lnTo>
                    <a:pt x="7099" y="7149"/>
                  </a:lnTo>
                  <a:lnTo>
                    <a:pt x="6899" y="7174"/>
                  </a:lnTo>
                  <a:lnTo>
                    <a:pt x="6699" y="7199"/>
                  </a:lnTo>
                  <a:lnTo>
                    <a:pt x="6524" y="7249"/>
                  </a:lnTo>
                  <a:lnTo>
                    <a:pt x="6349" y="7299"/>
                  </a:lnTo>
                  <a:lnTo>
                    <a:pt x="6174" y="7399"/>
                  </a:lnTo>
                  <a:lnTo>
                    <a:pt x="6024" y="7474"/>
                  </a:lnTo>
                  <a:lnTo>
                    <a:pt x="5874" y="7599"/>
                  </a:lnTo>
                  <a:lnTo>
                    <a:pt x="5724" y="7724"/>
                  </a:lnTo>
                  <a:lnTo>
                    <a:pt x="5624" y="7849"/>
                  </a:lnTo>
                  <a:lnTo>
                    <a:pt x="5499" y="7999"/>
                  </a:lnTo>
                  <a:lnTo>
                    <a:pt x="5399" y="8149"/>
                  </a:lnTo>
                  <a:lnTo>
                    <a:pt x="5324" y="8324"/>
                  </a:lnTo>
                  <a:lnTo>
                    <a:pt x="5249" y="8499"/>
                  </a:lnTo>
                  <a:lnTo>
                    <a:pt x="5224" y="8699"/>
                  </a:lnTo>
                  <a:lnTo>
                    <a:pt x="5174" y="8874"/>
                  </a:lnTo>
                  <a:lnTo>
                    <a:pt x="5174" y="9074"/>
                  </a:lnTo>
                  <a:lnTo>
                    <a:pt x="5174" y="9299"/>
                  </a:lnTo>
                  <a:lnTo>
                    <a:pt x="5224" y="9499"/>
                  </a:lnTo>
                  <a:lnTo>
                    <a:pt x="5274" y="9699"/>
                  </a:lnTo>
                  <a:lnTo>
                    <a:pt x="5349" y="9898"/>
                  </a:lnTo>
                  <a:lnTo>
                    <a:pt x="2825" y="9898"/>
                  </a:lnTo>
                  <a:lnTo>
                    <a:pt x="2625" y="9923"/>
                  </a:lnTo>
                  <a:lnTo>
                    <a:pt x="2425" y="9973"/>
                  </a:lnTo>
                  <a:lnTo>
                    <a:pt x="2250" y="10073"/>
                  </a:lnTo>
                  <a:lnTo>
                    <a:pt x="2100" y="10198"/>
                  </a:lnTo>
                  <a:lnTo>
                    <a:pt x="1975" y="10323"/>
                  </a:lnTo>
                  <a:lnTo>
                    <a:pt x="1900" y="10498"/>
                  </a:lnTo>
                  <a:lnTo>
                    <a:pt x="1825" y="10698"/>
                  </a:lnTo>
                  <a:lnTo>
                    <a:pt x="1800" y="10898"/>
                  </a:lnTo>
                  <a:lnTo>
                    <a:pt x="1675" y="10898"/>
                  </a:lnTo>
                  <a:lnTo>
                    <a:pt x="1675" y="750"/>
                  </a:lnTo>
                  <a:lnTo>
                    <a:pt x="1675" y="675"/>
                  </a:lnTo>
                  <a:lnTo>
                    <a:pt x="1700" y="625"/>
                  </a:lnTo>
                  <a:lnTo>
                    <a:pt x="1750" y="600"/>
                  </a:lnTo>
                  <a:lnTo>
                    <a:pt x="1825" y="575"/>
                  </a:lnTo>
                  <a:lnTo>
                    <a:pt x="12373" y="575"/>
                  </a:lnTo>
                  <a:lnTo>
                    <a:pt x="12423" y="600"/>
                  </a:lnTo>
                  <a:lnTo>
                    <a:pt x="12473" y="625"/>
                  </a:lnTo>
                  <a:lnTo>
                    <a:pt x="12523" y="675"/>
                  </a:lnTo>
                  <a:lnTo>
                    <a:pt x="12523" y="750"/>
                  </a:lnTo>
                  <a:lnTo>
                    <a:pt x="12523" y="2825"/>
                  </a:lnTo>
                  <a:lnTo>
                    <a:pt x="12548" y="2950"/>
                  </a:lnTo>
                  <a:lnTo>
                    <a:pt x="12598" y="3025"/>
                  </a:lnTo>
                  <a:lnTo>
                    <a:pt x="12698" y="3100"/>
                  </a:lnTo>
                  <a:lnTo>
                    <a:pt x="12823" y="3125"/>
                  </a:lnTo>
                  <a:lnTo>
                    <a:pt x="12923" y="3100"/>
                  </a:lnTo>
                  <a:lnTo>
                    <a:pt x="13023" y="3025"/>
                  </a:lnTo>
                  <a:lnTo>
                    <a:pt x="13073" y="2950"/>
                  </a:lnTo>
                  <a:lnTo>
                    <a:pt x="13098" y="2825"/>
                  </a:lnTo>
                  <a:lnTo>
                    <a:pt x="13098" y="750"/>
                  </a:lnTo>
                  <a:lnTo>
                    <a:pt x="13098" y="600"/>
                  </a:lnTo>
                  <a:lnTo>
                    <a:pt x="13048" y="450"/>
                  </a:lnTo>
                  <a:lnTo>
                    <a:pt x="12973" y="325"/>
                  </a:lnTo>
                  <a:lnTo>
                    <a:pt x="12898" y="225"/>
                  </a:lnTo>
                  <a:lnTo>
                    <a:pt x="12773" y="125"/>
                  </a:lnTo>
                  <a:lnTo>
                    <a:pt x="12648" y="75"/>
                  </a:lnTo>
                  <a:lnTo>
                    <a:pt x="12523" y="25"/>
                  </a:lnTo>
                  <a:lnTo>
                    <a:pt x="12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1" name="Google Shape;2201;p116"/>
          <p:cNvGrpSpPr/>
          <p:nvPr/>
        </p:nvGrpSpPr>
        <p:grpSpPr>
          <a:xfrm>
            <a:off x="1887893" y="1306367"/>
            <a:ext cx="232090" cy="489549"/>
            <a:chOff x="1106700" y="1264025"/>
            <a:chExt cx="233750" cy="493050"/>
          </a:xfrm>
        </p:grpSpPr>
        <p:sp>
          <p:nvSpPr>
            <p:cNvPr id="2202" name="Google Shape;2202;p116"/>
            <p:cNvSpPr/>
            <p:nvPr/>
          </p:nvSpPr>
          <p:spPr>
            <a:xfrm>
              <a:off x="1106700" y="1264025"/>
              <a:ext cx="233750" cy="493050"/>
            </a:xfrm>
            <a:custGeom>
              <a:avLst/>
              <a:gdLst/>
              <a:ahLst/>
              <a:cxnLst/>
              <a:rect l="l" t="t" r="r" b="b"/>
              <a:pathLst>
                <a:path w="9350" h="19722" extrusionOk="0">
                  <a:moveTo>
                    <a:pt x="4550" y="575"/>
                  </a:moveTo>
                  <a:lnTo>
                    <a:pt x="4550" y="1525"/>
                  </a:lnTo>
                  <a:lnTo>
                    <a:pt x="4050" y="1525"/>
                  </a:lnTo>
                  <a:lnTo>
                    <a:pt x="4050" y="575"/>
                  </a:lnTo>
                  <a:close/>
                  <a:moveTo>
                    <a:pt x="4550" y="2100"/>
                  </a:moveTo>
                  <a:lnTo>
                    <a:pt x="4550" y="3049"/>
                  </a:lnTo>
                  <a:lnTo>
                    <a:pt x="4050" y="3049"/>
                  </a:lnTo>
                  <a:lnTo>
                    <a:pt x="4050" y="2100"/>
                  </a:lnTo>
                  <a:close/>
                  <a:moveTo>
                    <a:pt x="3475" y="575"/>
                  </a:moveTo>
                  <a:lnTo>
                    <a:pt x="3475" y="4574"/>
                  </a:lnTo>
                  <a:lnTo>
                    <a:pt x="2725" y="4574"/>
                  </a:lnTo>
                  <a:lnTo>
                    <a:pt x="2725" y="575"/>
                  </a:lnTo>
                  <a:close/>
                  <a:moveTo>
                    <a:pt x="4550" y="3624"/>
                  </a:moveTo>
                  <a:lnTo>
                    <a:pt x="4550" y="4574"/>
                  </a:lnTo>
                  <a:lnTo>
                    <a:pt x="4050" y="4574"/>
                  </a:lnTo>
                  <a:lnTo>
                    <a:pt x="4050" y="3624"/>
                  </a:lnTo>
                  <a:close/>
                  <a:moveTo>
                    <a:pt x="5900" y="575"/>
                  </a:moveTo>
                  <a:lnTo>
                    <a:pt x="5900" y="4574"/>
                  </a:lnTo>
                  <a:lnTo>
                    <a:pt x="5150" y="4574"/>
                  </a:lnTo>
                  <a:lnTo>
                    <a:pt x="5150" y="575"/>
                  </a:lnTo>
                  <a:close/>
                  <a:moveTo>
                    <a:pt x="5975" y="5149"/>
                  </a:moveTo>
                  <a:lnTo>
                    <a:pt x="6250" y="5999"/>
                  </a:lnTo>
                  <a:lnTo>
                    <a:pt x="5800" y="5824"/>
                  </a:lnTo>
                  <a:lnTo>
                    <a:pt x="5325" y="5674"/>
                  </a:lnTo>
                  <a:lnTo>
                    <a:pt x="4850" y="5599"/>
                  </a:lnTo>
                  <a:lnTo>
                    <a:pt x="4350" y="5549"/>
                  </a:lnTo>
                  <a:lnTo>
                    <a:pt x="4100" y="5549"/>
                  </a:lnTo>
                  <a:lnTo>
                    <a:pt x="3825" y="5574"/>
                  </a:lnTo>
                  <a:lnTo>
                    <a:pt x="3575" y="5624"/>
                  </a:lnTo>
                  <a:lnTo>
                    <a:pt x="3325" y="5674"/>
                  </a:lnTo>
                  <a:lnTo>
                    <a:pt x="3075" y="5724"/>
                  </a:lnTo>
                  <a:lnTo>
                    <a:pt x="2825" y="5824"/>
                  </a:lnTo>
                  <a:lnTo>
                    <a:pt x="2376" y="6024"/>
                  </a:lnTo>
                  <a:lnTo>
                    <a:pt x="2650" y="5149"/>
                  </a:lnTo>
                  <a:close/>
                  <a:moveTo>
                    <a:pt x="6225" y="13723"/>
                  </a:moveTo>
                  <a:lnTo>
                    <a:pt x="5975" y="14572"/>
                  </a:lnTo>
                  <a:lnTo>
                    <a:pt x="2650" y="14572"/>
                  </a:lnTo>
                  <a:lnTo>
                    <a:pt x="2376" y="13723"/>
                  </a:lnTo>
                  <a:lnTo>
                    <a:pt x="2800" y="13922"/>
                  </a:lnTo>
                  <a:lnTo>
                    <a:pt x="3275" y="14047"/>
                  </a:lnTo>
                  <a:lnTo>
                    <a:pt x="3750" y="14147"/>
                  </a:lnTo>
                  <a:lnTo>
                    <a:pt x="4250" y="14172"/>
                  </a:lnTo>
                  <a:lnTo>
                    <a:pt x="4500" y="14172"/>
                  </a:lnTo>
                  <a:lnTo>
                    <a:pt x="4775" y="14147"/>
                  </a:lnTo>
                  <a:lnTo>
                    <a:pt x="5025" y="14122"/>
                  </a:lnTo>
                  <a:lnTo>
                    <a:pt x="5275" y="14072"/>
                  </a:lnTo>
                  <a:lnTo>
                    <a:pt x="5525" y="13997"/>
                  </a:lnTo>
                  <a:lnTo>
                    <a:pt x="5775" y="13922"/>
                  </a:lnTo>
                  <a:lnTo>
                    <a:pt x="6000" y="13823"/>
                  </a:lnTo>
                  <a:lnTo>
                    <a:pt x="6225" y="13723"/>
                  </a:lnTo>
                  <a:close/>
                  <a:moveTo>
                    <a:pt x="4550" y="15147"/>
                  </a:moveTo>
                  <a:lnTo>
                    <a:pt x="4550" y="16097"/>
                  </a:lnTo>
                  <a:lnTo>
                    <a:pt x="4050" y="16097"/>
                  </a:lnTo>
                  <a:lnTo>
                    <a:pt x="4050" y="15147"/>
                  </a:lnTo>
                  <a:close/>
                  <a:moveTo>
                    <a:pt x="4550" y="16672"/>
                  </a:moveTo>
                  <a:lnTo>
                    <a:pt x="4550" y="17622"/>
                  </a:lnTo>
                  <a:lnTo>
                    <a:pt x="4050" y="17622"/>
                  </a:lnTo>
                  <a:lnTo>
                    <a:pt x="4050" y="16672"/>
                  </a:lnTo>
                  <a:close/>
                  <a:moveTo>
                    <a:pt x="3475" y="15147"/>
                  </a:moveTo>
                  <a:lnTo>
                    <a:pt x="3475" y="19147"/>
                  </a:lnTo>
                  <a:lnTo>
                    <a:pt x="2725" y="19147"/>
                  </a:lnTo>
                  <a:lnTo>
                    <a:pt x="2725" y="15147"/>
                  </a:lnTo>
                  <a:close/>
                  <a:moveTo>
                    <a:pt x="4550" y="18197"/>
                  </a:moveTo>
                  <a:lnTo>
                    <a:pt x="4550" y="19147"/>
                  </a:lnTo>
                  <a:lnTo>
                    <a:pt x="4050" y="19147"/>
                  </a:lnTo>
                  <a:lnTo>
                    <a:pt x="4050" y="18197"/>
                  </a:lnTo>
                  <a:close/>
                  <a:moveTo>
                    <a:pt x="5900" y="15147"/>
                  </a:moveTo>
                  <a:lnTo>
                    <a:pt x="5900" y="19147"/>
                  </a:lnTo>
                  <a:lnTo>
                    <a:pt x="5150" y="19147"/>
                  </a:lnTo>
                  <a:lnTo>
                    <a:pt x="5150" y="15147"/>
                  </a:lnTo>
                  <a:close/>
                  <a:moveTo>
                    <a:pt x="2425" y="0"/>
                  </a:moveTo>
                  <a:lnTo>
                    <a:pt x="2326" y="25"/>
                  </a:lnTo>
                  <a:lnTo>
                    <a:pt x="2226" y="100"/>
                  </a:lnTo>
                  <a:lnTo>
                    <a:pt x="2151" y="175"/>
                  </a:lnTo>
                  <a:lnTo>
                    <a:pt x="2151" y="300"/>
                  </a:lnTo>
                  <a:lnTo>
                    <a:pt x="2151" y="4824"/>
                  </a:lnTo>
                  <a:lnTo>
                    <a:pt x="1626" y="6499"/>
                  </a:lnTo>
                  <a:lnTo>
                    <a:pt x="1276" y="6824"/>
                  </a:lnTo>
                  <a:lnTo>
                    <a:pt x="951" y="7149"/>
                  </a:lnTo>
                  <a:lnTo>
                    <a:pt x="676" y="7549"/>
                  </a:lnTo>
                  <a:lnTo>
                    <a:pt x="451" y="7949"/>
                  </a:lnTo>
                  <a:lnTo>
                    <a:pt x="251" y="8373"/>
                  </a:lnTo>
                  <a:lnTo>
                    <a:pt x="126" y="8848"/>
                  </a:lnTo>
                  <a:lnTo>
                    <a:pt x="26" y="9323"/>
                  </a:lnTo>
                  <a:lnTo>
                    <a:pt x="1" y="9823"/>
                  </a:lnTo>
                  <a:lnTo>
                    <a:pt x="1" y="10073"/>
                  </a:lnTo>
                  <a:lnTo>
                    <a:pt x="26" y="10323"/>
                  </a:lnTo>
                  <a:lnTo>
                    <a:pt x="101" y="10823"/>
                  </a:lnTo>
                  <a:lnTo>
                    <a:pt x="226" y="11298"/>
                  </a:lnTo>
                  <a:lnTo>
                    <a:pt x="426" y="11748"/>
                  </a:lnTo>
                  <a:lnTo>
                    <a:pt x="651" y="12173"/>
                  </a:lnTo>
                  <a:lnTo>
                    <a:pt x="951" y="12548"/>
                  </a:lnTo>
                  <a:lnTo>
                    <a:pt x="1251" y="12923"/>
                  </a:lnTo>
                  <a:lnTo>
                    <a:pt x="1626" y="13248"/>
                  </a:lnTo>
                  <a:lnTo>
                    <a:pt x="2151" y="14897"/>
                  </a:lnTo>
                  <a:lnTo>
                    <a:pt x="2151" y="19421"/>
                  </a:lnTo>
                  <a:lnTo>
                    <a:pt x="2151" y="19546"/>
                  </a:lnTo>
                  <a:lnTo>
                    <a:pt x="2226" y="19621"/>
                  </a:lnTo>
                  <a:lnTo>
                    <a:pt x="2326" y="19696"/>
                  </a:lnTo>
                  <a:lnTo>
                    <a:pt x="2425" y="19721"/>
                  </a:lnTo>
                  <a:lnTo>
                    <a:pt x="6175" y="19721"/>
                  </a:lnTo>
                  <a:lnTo>
                    <a:pt x="6300" y="19696"/>
                  </a:lnTo>
                  <a:lnTo>
                    <a:pt x="6375" y="19621"/>
                  </a:lnTo>
                  <a:lnTo>
                    <a:pt x="6450" y="19546"/>
                  </a:lnTo>
                  <a:lnTo>
                    <a:pt x="6475" y="19421"/>
                  </a:lnTo>
                  <a:lnTo>
                    <a:pt x="6475" y="14897"/>
                  </a:lnTo>
                  <a:lnTo>
                    <a:pt x="7000" y="13248"/>
                  </a:lnTo>
                  <a:lnTo>
                    <a:pt x="7200" y="13073"/>
                  </a:lnTo>
                  <a:lnTo>
                    <a:pt x="7400" y="12873"/>
                  </a:lnTo>
                  <a:lnTo>
                    <a:pt x="7575" y="12673"/>
                  </a:lnTo>
                  <a:lnTo>
                    <a:pt x="7750" y="12448"/>
                  </a:lnTo>
                  <a:lnTo>
                    <a:pt x="7800" y="12348"/>
                  </a:lnTo>
                  <a:lnTo>
                    <a:pt x="7800" y="12248"/>
                  </a:lnTo>
                  <a:lnTo>
                    <a:pt x="7775" y="12123"/>
                  </a:lnTo>
                  <a:lnTo>
                    <a:pt x="7700" y="12048"/>
                  </a:lnTo>
                  <a:lnTo>
                    <a:pt x="7600" y="11998"/>
                  </a:lnTo>
                  <a:lnTo>
                    <a:pt x="7475" y="11998"/>
                  </a:lnTo>
                  <a:lnTo>
                    <a:pt x="7375" y="12023"/>
                  </a:lnTo>
                  <a:lnTo>
                    <a:pt x="7300" y="12098"/>
                  </a:lnTo>
                  <a:lnTo>
                    <a:pt x="7000" y="12448"/>
                  </a:lnTo>
                  <a:lnTo>
                    <a:pt x="6675" y="12748"/>
                  </a:lnTo>
                  <a:lnTo>
                    <a:pt x="6325" y="12998"/>
                  </a:lnTo>
                  <a:lnTo>
                    <a:pt x="5950" y="13223"/>
                  </a:lnTo>
                  <a:lnTo>
                    <a:pt x="5550" y="13398"/>
                  </a:lnTo>
                  <a:lnTo>
                    <a:pt x="5150" y="13498"/>
                  </a:lnTo>
                  <a:lnTo>
                    <a:pt x="4700" y="13573"/>
                  </a:lnTo>
                  <a:lnTo>
                    <a:pt x="4250" y="13598"/>
                  </a:lnTo>
                  <a:lnTo>
                    <a:pt x="3875" y="13573"/>
                  </a:lnTo>
                  <a:lnTo>
                    <a:pt x="3500" y="13523"/>
                  </a:lnTo>
                  <a:lnTo>
                    <a:pt x="3150" y="13423"/>
                  </a:lnTo>
                  <a:lnTo>
                    <a:pt x="2800" y="13298"/>
                  </a:lnTo>
                  <a:lnTo>
                    <a:pt x="2475" y="13123"/>
                  </a:lnTo>
                  <a:lnTo>
                    <a:pt x="2176" y="12948"/>
                  </a:lnTo>
                  <a:lnTo>
                    <a:pt x="1901" y="12723"/>
                  </a:lnTo>
                  <a:lnTo>
                    <a:pt x="1626" y="12473"/>
                  </a:lnTo>
                  <a:lnTo>
                    <a:pt x="1401" y="12198"/>
                  </a:lnTo>
                  <a:lnTo>
                    <a:pt x="1176" y="11923"/>
                  </a:lnTo>
                  <a:lnTo>
                    <a:pt x="1001" y="11598"/>
                  </a:lnTo>
                  <a:lnTo>
                    <a:pt x="851" y="11273"/>
                  </a:lnTo>
                  <a:lnTo>
                    <a:pt x="726" y="10923"/>
                  </a:lnTo>
                  <a:lnTo>
                    <a:pt x="626" y="10573"/>
                  </a:lnTo>
                  <a:lnTo>
                    <a:pt x="576" y="10198"/>
                  </a:lnTo>
                  <a:lnTo>
                    <a:pt x="576" y="9823"/>
                  </a:lnTo>
                  <a:lnTo>
                    <a:pt x="601" y="9448"/>
                  </a:lnTo>
                  <a:lnTo>
                    <a:pt x="651" y="9073"/>
                  </a:lnTo>
                  <a:lnTo>
                    <a:pt x="751" y="8723"/>
                  </a:lnTo>
                  <a:lnTo>
                    <a:pt x="876" y="8373"/>
                  </a:lnTo>
                  <a:lnTo>
                    <a:pt x="1051" y="8049"/>
                  </a:lnTo>
                  <a:lnTo>
                    <a:pt x="1226" y="7749"/>
                  </a:lnTo>
                  <a:lnTo>
                    <a:pt x="1451" y="7449"/>
                  </a:lnTo>
                  <a:lnTo>
                    <a:pt x="1701" y="7199"/>
                  </a:lnTo>
                  <a:lnTo>
                    <a:pt x="1976" y="6949"/>
                  </a:lnTo>
                  <a:lnTo>
                    <a:pt x="2251" y="6749"/>
                  </a:lnTo>
                  <a:lnTo>
                    <a:pt x="2575" y="6574"/>
                  </a:lnTo>
                  <a:lnTo>
                    <a:pt x="2900" y="6399"/>
                  </a:lnTo>
                  <a:lnTo>
                    <a:pt x="3250" y="6299"/>
                  </a:lnTo>
                  <a:lnTo>
                    <a:pt x="3600" y="6199"/>
                  </a:lnTo>
                  <a:lnTo>
                    <a:pt x="3975" y="6149"/>
                  </a:lnTo>
                  <a:lnTo>
                    <a:pt x="4350" y="6124"/>
                  </a:lnTo>
                  <a:lnTo>
                    <a:pt x="4725" y="6149"/>
                  </a:lnTo>
                  <a:lnTo>
                    <a:pt x="5100" y="6224"/>
                  </a:lnTo>
                  <a:lnTo>
                    <a:pt x="5450" y="6324"/>
                  </a:lnTo>
                  <a:lnTo>
                    <a:pt x="5800" y="6449"/>
                  </a:lnTo>
                  <a:lnTo>
                    <a:pt x="6125" y="6599"/>
                  </a:lnTo>
                  <a:lnTo>
                    <a:pt x="6425" y="6799"/>
                  </a:lnTo>
                  <a:lnTo>
                    <a:pt x="6700" y="7024"/>
                  </a:lnTo>
                  <a:lnTo>
                    <a:pt x="6975" y="7274"/>
                  </a:lnTo>
                  <a:lnTo>
                    <a:pt x="7200" y="7549"/>
                  </a:lnTo>
                  <a:lnTo>
                    <a:pt x="7425" y="7824"/>
                  </a:lnTo>
                  <a:lnTo>
                    <a:pt x="7600" y="8149"/>
                  </a:lnTo>
                  <a:lnTo>
                    <a:pt x="7750" y="8473"/>
                  </a:lnTo>
                  <a:lnTo>
                    <a:pt x="7875" y="8798"/>
                  </a:lnTo>
                  <a:lnTo>
                    <a:pt x="7975" y="9173"/>
                  </a:lnTo>
                  <a:lnTo>
                    <a:pt x="8025" y="9523"/>
                  </a:lnTo>
                  <a:lnTo>
                    <a:pt x="8050" y="9923"/>
                  </a:lnTo>
                  <a:lnTo>
                    <a:pt x="8025" y="10198"/>
                  </a:lnTo>
                  <a:lnTo>
                    <a:pt x="8000" y="10473"/>
                  </a:lnTo>
                  <a:lnTo>
                    <a:pt x="7925" y="10748"/>
                  </a:lnTo>
                  <a:lnTo>
                    <a:pt x="7850" y="10998"/>
                  </a:lnTo>
                  <a:lnTo>
                    <a:pt x="7850" y="11123"/>
                  </a:lnTo>
                  <a:lnTo>
                    <a:pt x="7875" y="11223"/>
                  </a:lnTo>
                  <a:lnTo>
                    <a:pt x="7950" y="11323"/>
                  </a:lnTo>
                  <a:lnTo>
                    <a:pt x="8050" y="11373"/>
                  </a:lnTo>
                  <a:lnTo>
                    <a:pt x="8174" y="11373"/>
                  </a:lnTo>
                  <a:lnTo>
                    <a:pt x="8274" y="11348"/>
                  </a:lnTo>
                  <a:lnTo>
                    <a:pt x="8349" y="11298"/>
                  </a:lnTo>
                  <a:lnTo>
                    <a:pt x="8399" y="11198"/>
                  </a:lnTo>
                  <a:lnTo>
                    <a:pt x="8474" y="10923"/>
                  </a:lnTo>
                  <a:lnTo>
                    <a:pt x="8549" y="10648"/>
                  </a:lnTo>
                  <a:lnTo>
                    <a:pt x="8574" y="10398"/>
                  </a:lnTo>
                  <a:lnTo>
                    <a:pt x="8599" y="10123"/>
                  </a:lnTo>
                  <a:lnTo>
                    <a:pt x="9049" y="10123"/>
                  </a:lnTo>
                  <a:lnTo>
                    <a:pt x="9149" y="10098"/>
                  </a:lnTo>
                  <a:lnTo>
                    <a:pt x="9249" y="10023"/>
                  </a:lnTo>
                  <a:lnTo>
                    <a:pt x="9324" y="9948"/>
                  </a:lnTo>
                  <a:lnTo>
                    <a:pt x="9349" y="9823"/>
                  </a:lnTo>
                  <a:lnTo>
                    <a:pt x="9324" y="9723"/>
                  </a:lnTo>
                  <a:lnTo>
                    <a:pt x="9249" y="9623"/>
                  </a:lnTo>
                  <a:lnTo>
                    <a:pt x="9149" y="9548"/>
                  </a:lnTo>
                  <a:lnTo>
                    <a:pt x="8599" y="9548"/>
                  </a:lnTo>
                  <a:lnTo>
                    <a:pt x="8549" y="9173"/>
                  </a:lnTo>
                  <a:lnTo>
                    <a:pt x="8474" y="8798"/>
                  </a:lnTo>
                  <a:lnTo>
                    <a:pt x="8374" y="8448"/>
                  </a:lnTo>
                  <a:lnTo>
                    <a:pt x="8249" y="8099"/>
                  </a:lnTo>
                  <a:lnTo>
                    <a:pt x="8075" y="7749"/>
                  </a:lnTo>
                  <a:lnTo>
                    <a:pt x="7875" y="7449"/>
                  </a:lnTo>
                  <a:lnTo>
                    <a:pt x="7650" y="7149"/>
                  </a:lnTo>
                  <a:lnTo>
                    <a:pt x="7400" y="6849"/>
                  </a:lnTo>
                  <a:lnTo>
                    <a:pt x="7200" y="6674"/>
                  </a:lnTo>
                  <a:lnTo>
                    <a:pt x="7000" y="6499"/>
                  </a:lnTo>
                  <a:lnTo>
                    <a:pt x="6475" y="4824"/>
                  </a:lnTo>
                  <a:lnTo>
                    <a:pt x="6475" y="300"/>
                  </a:lnTo>
                  <a:lnTo>
                    <a:pt x="6450" y="175"/>
                  </a:lnTo>
                  <a:lnTo>
                    <a:pt x="6375" y="100"/>
                  </a:lnTo>
                  <a:lnTo>
                    <a:pt x="6300" y="25"/>
                  </a:lnTo>
                  <a:lnTo>
                    <a:pt x="6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16"/>
            <p:cNvSpPr/>
            <p:nvPr/>
          </p:nvSpPr>
          <p:spPr>
            <a:xfrm>
              <a:off x="1135450" y="1431475"/>
              <a:ext cx="158125" cy="158125"/>
            </a:xfrm>
            <a:custGeom>
              <a:avLst/>
              <a:gdLst/>
              <a:ahLst/>
              <a:cxnLst/>
              <a:rect l="l" t="t" r="r" b="b"/>
              <a:pathLst>
                <a:path w="6325" h="6325" extrusionOk="0">
                  <a:moveTo>
                    <a:pt x="3175" y="576"/>
                  </a:moveTo>
                  <a:lnTo>
                    <a:pt x="3450" y="601"/>
                  </a:lnTo>
                  <a:lnTo>
                    <a:pt x="3700" y="651"/>
                  </a:lnTo>
                  <a:lnTo>
                    <a:pt x="3950" y="701"/>
                  </a:lnTo>
                  <a:lnTo>
                    <a:pt x="4200" y="801"/>
                  </a:lnTo>
                  <a:lnTo>
                    <a:pt x="4425" y="901"/>
                  </a:lnTo>
                  <a:lnTo>
                    <a:pt x="4625" y="1051"/>
                  </a:lnTo>
                  <a:lnTo>
                    <a:pt x="4825" y="1201"/>
                  </a:lnTo>
                  <a:lnTo>
                    <a:pt x="5000" y="1376"/>
                  </a:lnTo>
                  <a:lnTo>
                    <a:pt x="5175" y="1551"/>
                  </a:lnTo>
                  <a:lnTo>
                    <a:pt x="5325" y="1750"/>
                  </a:lnTo>
                  <a:lnTo>
                    <a:pt x="5450" y="1975"/>
                  </a:lnTo>
                  <a:lnTo>
                    <a:pt x="5550" y="2200"/>
                  </a:lnTo>
                  <a:lnTo>
                    <a:pt x="5625" y="2425"/>
                  </a:lnTo>
                  <a:lnTo>
                    <a:pt x="5700" y="2675"/>
                  </a:lnTo>
                  <a:lnTo>
                    <a:pt x="5725" y="2925"/>
                  </a:lnTo>
                  <a:lnTo>
                    <a:pt x="5750" y="3200"/>
                  </a:lnTo>
                  <a:lnTo>
                    <a:pt x="5725" y="3475"/>
                  </a:lnTo>
                  <a:lnTo>
                    <a:pt x="5675" y="3725"/>
                  </a:lnTo>
                  <a:lnTo>
                    <a:pt x="5625" y="3975"/>
                  </a:lnTo>
                  <a:lnTo>
                    <a:pt x="5525" y="4200"/>
                  </a:lnTo>
                  <a:lnTo>
                    <a:pt x="5425" y="4425"/>
                  </a:lnTo>
                  <a:lnTo>
                    <a:pt x="5275" y="4650"/>
                  </a:lnTo>
                  <a:lnTo>
                    <a:pt x="5125" y="4825"/>
                  </a:lnTo>
                  <a:lnTo>
                    <a:pt x="4950" y="5025"/>
                  </a:lnTo>
                  <a:lnTo>
                    <a:pt x="4775" y="5175"/>
                  </a:lnTo>
                  <a:lnTo>
                    <a:pt x="4575" y="5325"/>
                  </a:lnTo>
                  <a:lnTo>
                    <a:pt x="4350" y="5450"/>
                  </a:lnTo>
                  <a:lnTo>
                    <a:pt x="4125" y="5575"/>
                  </a:lnTo>
                  <a:lnTo>
                    <a:pt x="3900" y="5650"/>
                  </a:lnTo>
                  <a:lnTo>
                    <a:pt x="3650" y="5700"/>
                  </a:lnTo>
                  <a:lnTo>
                    <a:pt x="3400" y="5750"/>
                  </a:lnTo>
                  <a:lnTo>
                    <a:pt x="2850" y="5750"/>
                  </a:lnTo>
                  <a:lnTo>
                    <a:pt x="2600" y="5700"/>
                  </a:lnTo>
                  <a:lnTo>
                    <a:pt x="2350" y="5625"/>
                  </a:lnTo>
                  <a:lnTo>
                    <a:pt x="2125" y="5550"/>
                  </a:lnTo>
                  <a:lnTo>
                    <a:pt x="1900" y="5425"/>
                  </a:lnTo>
                  <a:lnTo>
                    <a:pt x="1675" y="5300"/>
                  </a:lnTo>
                  <a:lnTo>
                    <a:pt x="1475" y="5150"/>
                  </a:lnTo>
                  <a:lnTo>
                    <a:pt x="1300" y="4975"/>
                  </a:lnTo>
                  <a:lnTo>
                    <a:pt x="1151" y="4800"/>
                  </a:lnTo>
                  <a:lnTo>
                    <a:pt x="1001" y="4575"/>
                  </a:lnTo>
                  <a:lnTo>
                    <a:pt x="876" y="4375"/>
                  </a:lnTo>
                  <a:lnTo>
                    <a:pt x="751" y="4150"/>
                  </a:lnTo>
                  <a:lnTo>
                    <a:pt x="676" y="3900"/>
                  </a:lnTo>
                  <a:lnTo>
                    <a:pt x="626" y="3650"/>
                  </a:lnTo>
                  <a:lnTo>
                    <a:pt x="576" y="3400"/>
                  </a:lnTo>
                  <a:lnTo>
                    <a:pt x="576" y="3125"/>
                  </a:lnTo>
                  <a:lnTo>
                    <a:pt x="576" y="2875"/>
                  </a:lnTo>
                  <a:lnTo>
                    <a:pt x="626" y="2625"/>
                  </a:lnTo>
                  <a:lnTo>
                    <a:pt x="701" y="2375"/>
                  </a:lnTo>
                  <a:lnTo>
                    <a:pt x="776" y="2150"/>
                  </a:lnTo>
                  <a:lnTo>
                    <a:pt x="901" y="1925"/>
                  </a:lnTo>
                  <a:lnTo>
                    <a:pt x="1026" y="1700"/>
                  </a:lnTo>
                  <a:lnTo>
                    <a:pt x="1176" y="1501"/>
                  </a:lnTo>
                  <a:lnTo>
                    <a:pt x="1350" y="1326"/>
                  </a:lnTo>
                  <a:lnTo>
                    <a:pt x="1525" y="1176"/>
                  </a:lnTo>
                  <a:lnTo>
                    <a:pt x="1725" y="1026"/>
                  </a:lnTo>
                  <a:lnTo>
                    <a:pt x="1925" y="901"/>
                  </a:lnTo>
                  <a:lnTo>
                    <a:pt x="2150" y="776"/>
                  </a:lnTo>
                  <a:lnTo>
                    <a:pt x="2400" y="701"/>
                  </a:lnTo>
                  <a:lnTo>
                    <a:pt x="2650" y="626"/>
                  </a:lnTo>
                  <a:lnTo>
                    <a:pt x="2900" y="601"/>
                  </a:lnTo>
                  <a:lnTo>
                    <a:pt x="3150" y="576"/>
                  </a:lnTo>
                  <a:close/>
                  <a:moveTo>
                    <a:pt x="3150" y="1"/>
                  </a:moveTo>
                  <a:lnTo>
                    <a:pt x="2825" y="26"/>
                  </a:lnTo>
                  <a:lnTo>
                    <a:pt x="2525" y="76"/>
                  </a:lnTo>
                  <a:lnTo>
                    <a:pt x="2225" y="151"/>
                  </a:lnTo>
                  <a:lnTo>
                    <a:pt x="1925" y="251"/>
                  </a:lnTo>
                  <a:lnTo>
                    <a:pt x="1650" y="376"/>
                  </a:lnTo>
                  <a:lnTo>
                    <a:pt x="1400" y="526"/>
                  </a:lnTo>
                  <a:lnTo>
                    <a:pt x="1151" y="726"/>
                  </a:lnTo>
                  <a:lnTo>
                    <a:pt x="926" y="926"/>
                  </a:lnTo>
                  <a:lnTo>
                    <a:pt x="726" y="1151"/>
                  </a:lnTo>
                  <a:lnTo>
                    <a:pt x="551" y="1376"/>
                  </a:lnTo>
                  <a:lnTo>
                    <a:pt x="376" y="1650"/>
                  </a:lnTo>
                  <a:lnTo>
                    <a:pt x="251" y="1900"/>
                  </a:lnTo>
                  <a:lnTo>
                    <a:pt x="151" y="2200"/>
                  </a:lnTo>
                  <a:lnTo>
                    <a:pt x="76" y="2500"/>
                  </a:lnTo>
                  <a:lnTo>
                    <a:pt x="1" y="2800"/>
                  </a:lnTo>
                  <a:lnTo>
                    <a:pt x="1" y="3125"/>
                  </a:lnTo>
                  <a:lnTo>
                    <a:pt x="1" y="3450"/>
                  </a:lnTo>
                  <a:lnTo>
                    <a:pt x="51" y="3775"/>
                  </a:lnTo>
                  <a:lnTo>
                    <a:pt x="126" y="4075"/>
                  </a:lnTo>
                  <a:lnTo>
                    <a:pt x="226" y="4375"/>
                  </a:lnTo>
                  <a:lnTo>
                    <a:pt x="351" y="4650"/>
                  </a:lnTo>
                  <a:lnTo>
                    <a:pt x="501" y="4900"/>
                  </a:lnTo>
                  <a:lnTo>
                    <a:pt x="701" y="5150"/>
                  </a:lnTo>
                  <a:lnTo>
                    <a:pt x="901" y="5375"/>
                  </a:lnTo>
                  <a:lnTo>
                    <a:pt x="1126" y="5575"/>
                  </a:lnTo>
                  <a:lnTo>
                    <a:pt x="1350" y="5775"/>
                  </a:lnTo>
                  <a:lnTo>
                    <a:pt x="1625" y="5925"/>
                  </a:lnTo>
                  <a:lnTo>
                    <a:pt x="1900" y="6075"/>
                  </a:lnTo>
                  <a:lnTo>
                    <a:pt x="2175" y="6175"/>
                  </a:lnTo>
                  <a:lnTo>
                    <a:pt x="2475" y="6250"/>
                  </a:lnTo>
                  <a:lnTo>
                    <a:pt x="2800" y="6300"/>
                  </a:lnTo>
                  <a:lnTo>
                    <a:pt x="3125" y="6325"/>
                  </a:lnTo>
                  <a:lnTo>
                    <a:pt x="3475" y="6325"/>
                  </a:lnTo>
                  <a:lnTo>
                    <a:pt x="3775" y="6275"/>
                  </a:lnTo>
                  <a:lnTo>
                    <a:pt x="4075" y="6200"/>
                  </a:lnTo>
                  <a:lnTo>
                    <a:pt x="4375" y="6100"/>
                  </a:lnTo>
                  <a:lnTo>
                    <a:pt x="4650" y="5950"/>
                  </a:lnTo>
                  <a:lnTo>
                    <a:pt x="4900" y="5800"/>
                  </a:lnTo>
                  <a:lnTo>
                    <a:pt x="5150" y="5625"/>
                  </a:lnTo>
                  <a:lnTo>
                    <a:pt x="5375" y="5425"/>
                  </a:lnTo>
                  <a:lnTo>
                    <a:pt x="5575" y="5200"/>
                  </a:lnTo>
                  <a:lnTo>
                    <a:pt x="5775" y="4950"/>
                  </a:lnTo>
                  <a:lnTo>
                    <a:pt x="5925" y="4700"/>
                  </a:lnTo>
                  <a:lnTo>
                    <a:pt x="6050" y="4425"/>
                  </a:lnTo>
                  <a:lnTo>
                    <a:pt x="6175" y="4150"/>
                  </a:lnTo>
                  <a:lnTo>
                    <a:pt x="6250" y="3850"/>
                  </a:lnTo>
                  <a:lnTo>
                    <a:pt x="6300" y="3525"/>
                  </a:lnTo>
                  <a:lnTo>
                    <a:pt x="6325" y="3200"/>
                  </a:lnTo>
                  <a:lnTo>
                    <a:pt x="6300" y="2875"/>
                  </a:lnTo>
                  <a:lnTo>
                    <a:pt x="6250" y="2575"/>
                  </a:lnTo>
                  <a:lnTo>
                    <a:pt x="6200" y="2275"/>
                  </a:lnTo>
                  <a:lnTo>
                    <a:pt x="6075" y="1975"/>
                  </a:lnTo>
                  <a:lnTo>
                    <a:pt x="5950" y="1700"/>
                  </a:lnTo>
                  <a:lnTo>
                    <a:pt x="5800" y="1426"/>
                  </a:lnTo>
                  <a:lnTo>
                    <a:pt x="5625" y="1176"/>
                  </a:lnTo>
                  <a:lnTo>
                    <a:pt x="5425" y="951"/>
                  </a:lnTo>
                  <a:lnTo>
                    <a:pt x="5200" y="751"/>
                  </a:lnTo>
                  <a:lnTo>
                    <a:pt x="4950" y="576"/>
                  </a:lnTo>
                  <a:lnTo>
                    <a:pt x="4700" y="401"/>
                  </a:lnTo>
                  <a:lnTo>
                    <a:pt x="4425" y="276"/>
                  </a:lnTo>
                  <a:lnTo>
                    <a:pt x="4125" y="151"/>
                  </a:lnTo>
                  <a:lnTo>
                    <a:pt x="3825" y="76"/>
                  </a:lnTo>
                  <a:lnTo>
                    <a:pt x="3525" y="26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16"/>
            <p:cNvSpPr/>
            <p:nvPr/>
          </p:nvSpPr>
          <p:spPr>
            <a:xfrm>
              <a:off x="1157325" y="1488350"/>
              <a:ext cx="40025" cy="45650"/>
            </a:xfrm>
            <a:custGeom>
              <a:avLst/>
              <a:gdLst/>
              <a:ahLst/>
              <a:cxnLst/>
              <a:rect l="l" t="t" r="r" b="b"/>
              <a:pathLst>
                <a:path w="1601" h="1826" extrusionOk="0">
                  <a:moveTo>
                    <a:pt x="750" y="0"/>
                  </a:moveTo>
                  <a:lnTo>
                    <a:pt x="575" y="75"/>
                  </a:lnTo>
                  <a:lnTo>
                    <a:pt x="425" y="150"/>
                  </a:lnTo>
                  <a:lnTo>
                    <a:pt x="276" y="250"/>
                  </a:lnTo>
                  <a:lnTo>
                    <a:pt x="176" y="400"/>
                  </a:lnTo>
                  <a:lnTo>
                    <a:pt x="76" y="550"/>
                  </a:lnTo>
                  <a:lnTo>
                    <a:pt x="26" y="725"/>
                  </a:lnTo>
                  <a:lnTo>
                    <a:pt x="1" y="900"/>
                  </a:lnTo>
                  <a:lnTo>
                    <a:pt x="26" y="1100"/>
                  </a:lnTo>
                  <a:lnTo>
                    <a:pt x="76" y="1250"/>
                  </a:lnTo>
                  <a:lnTo>
                    <a:pt x="176" y="1425"/>
                  </a:lnTo>
                  <a:lnTo>
                    <a:pt x="276" y="1550"/>
                  </a:lnTo>
                  <a:lnTo>
                    <a:pt x="425" y="1675"/>
                  </a:lnTo>
                  <a:lnTo>
                    <a:pt x="575" y="1750"/>
                  </a:lnTo>
                  <a:lnTo>
                    <a:pt x="750" y="1800"/>
                  </a:lnTo>
                  <a:lnTo>
                    <a:pt x="925" y="1825"/>
                  </a:lnTo>
                  <a:lnTo>
                    <a:pt x="1075" y="1800"/>
                  </a:lnTo>
                  <a:lnTo>
                    <a:pt x="1225" y="1775"/>
                  </a:lnTo>
                  <a:lnTo>
                    <a:pt x="1350" y="1725"/>
                  </a:lnTo>
                  <a:lnTo>
                    <a:pt x="1475" y="1625"/>
                  </a:lnTo>
                  <a:lnTo>
                    <a:pt x="1550" y="1550"/>
                  </a:lnTo>
                  <a:lnTo>
                    <a:pt x="1600" y="1450"/>
                  </a:lnTo>
                  <a:lnTo>
                    <a:pt x="1575" y="1325"/>
                  </a:lnTo>
                  <a:lnTo>
                    <a:pt x="1525" y="1225"/>
                  </a:lnTo>
                  <a:lnTo>
                    <a:pt x="1450" y="1150"/>
                  </a:lnTo>
                  <a:lnTo>
                    <a:pt x="1350" y="1125"/>
                  </a:lnTo>
                  <a:lnTo>
                    <a:pt x="1225" y="1125"/>
                  </a:lnTo>
                  <a:lnTo>
                    <a:pt x="1125" y="1175"/>
                  </a:lnTo>
                  <a:lnTo>
                    <a:pt x="1025" y="1225"/>
                  </a:lnTo>
                  <a:lnTo>
                    <a:pt x="925" y="1250"/>
                  </a:lnTo>
                  <a:lnTo>
                    <a:pt x="800" y="1225"/>
                  </a:lnTo>
                  <a:lnTo>
                    <a:pt x="700" y="1150"/>
                  </a:lnTo>
                  <a:lnTo>
                    <a:pt x="625" y="1025"/>
                  </a:lnTo>
                  <a:lnTo>
                    <a:pt x="600" y="900"/>
                  </a:lnTo>
                  <a:lnTo>
                    <a:pt x="625" y="775"/>
                  </a:lnTo>
                  <a:lnTo>
                    <a:pt x="700" y="675"/>
                  </a:lnTo>
                  <a:lnTo>
                    <a:pt x="800" y="600"/>
                  </a:lnTo>
                  <a:lnTo>
                    <a:pt x="925" y="575"/>
                  </a:lnTo>
                  <a:lnTo>
                    <a:pt x="1025" y="575"/>
                  </a:lnTo>
                  <a:lnTo>
                    <a:pt x="1125" y="625"/>
                  </a:lnTo>
                  <a:lnTo>
                    <a:pt x="1225" y="675"/>
                  </a:lnTo>
                  <a:lnTo>
                    <a:pt x="1325" y="675"/>
                  </a:lnTo>
                  <a:lnTo>
                    <a:pt x="1425" y="625"/>
                  </a:lnTo>
                  <a:lnTo>
                    <a:pt x="1525" y="550"/>
                  </a:lnTo>
                  <a:lnTo>
                    <a:pt x="1575" y="450"/>
                  </a:lnTo>
                  <a:lnTo>
                    <a:pt x="1575" y="350"/>
                  </a:lnTo>
                  <a:lnTo>
                    <a:pt x="1525" y="250"/>
                  </a:lnTo>
                  <a:lnTo>
                    <a:pt x="1450" y="150"/>
                  </a:lnTo>
                  <a:lnTo>
                    <a:pt x="1325" y="75"/>
                  </a:lnTo>
                  <a:lnTo>
                    <a:pt x="1200" y="2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16"/>
            <p:cNvSpPr/>
            <p:nvPr/>
          </p:nvSpPr>
          <p:spPr>
            <a:xfrm>
              <a:off x="1229825" y="1488350"/>
              <a:ext cx="41250" cy="43775"/>
            </a:xfrm>
            <a:custGeom>
              <a:avLst/>
              <a:gdLst/>
              <a:ahLst/>
              <a:cxnLst/>
              <a:rect l="l" t="t" r="r" b="b"/>
              <a:pathLst>
                <a:path w="1650" h="1751" extrusionOk="0">
                  <a:moveTo>
                    <a:pt x="550" y="0"/>
                  </a:moveTo>
                  <a:lnTo>
                    <a:pt x="375" y="50"/>
                  </a:lnTo>
                  <a:lnTo>
                    <a:pt x="225" y="150"/>
                  </a:lnTo>
                  <a:lnTo>
                    <a:pt x="75" y="250"/>
                  </a:lnTo>
                  <a:lnTo>
                    <a:pt x="25" y="350"/>
                  </a:lnTo>
                  <a:lnTo>
                    <a:pt x="0" y="475"/>
                  </a:lnTo>
                  <a:lnTo>
                    <a:pt x="25" y="575"/>
                  </a:lnTo>
                  <a:lnTo>
                    <a:pt x="100" y="675"/>
                  </a:lnTo>
                  <a:lnTo>
                    <a:pt x="175" y="725"/>
                  </a:lnTo>
                  <a:lnTo>
                    <a:pt x="300" y="750"/>
                  </a:lnTo>
                  <a:lnTo>
                    <a:pt x="400" y="725"/>
                  </a:lnTo>
                  <a:lnTo>
                    <a:pt x="500" y="675"/>
                  </a:lnTo>
                  <a:lnTo>
                    <a:pt x="600" y="600"/>
                  </a:lnTo>
                  <a:lnTo>
                    <a:pt x="725" y="575"/>
                  </a:lnTo>
                  <a:lnTo>
                    <a:pt x="875" y="600"/>
                  </a:lnTo>
                  <a:lnTo>
                    <a:pt x="975" y="675"/>
                  </a:lnTo>
                  <a:lnTo>
                    <a:pt x="1050" y="775"/>
                  </a:lnTo>
                  <a:lnTo>
                    <a:pt x="1075" y="900"/>
                  </a:lnTo>
                  <a:lnTo>
                    <a:pt x="1050" y="1000"/>
                  </a:lnTo>
                  <a:lnTo>
                    <a:pt x="1025" y="1075"/>
                  </a:lnTo>
                  <a:lnTo>
                    <a:pt x="950" y="1150"/>
                  </a:lnTo>
                  <a:lnTo>
                    <a:pt x="875" y="1200"/>
                  </a:lnTo>
                  <a:lnTo>
                    <a:pt x="800" y="1275"/>
                  </a:lnTo>
                  <a:lnTo>
                    <a:pt x="750" y="1375"/>
                  </a:lnTo>
                  <a:lnTo>
                    <a:pt x="725" y="1475"/>
                  </a:lnTo>
                  <a:lnTo>
                    <a:pt x="750" y="1600"/>
                  </a:lnTo>
                  <a:lnTo>
                    <a:pt x="800" y="1675"/>
                  </a:lnTo>
                  <a:lnTo>
                    <a:pt x="850" y="1725"/>
                  </a:lnTo>
                  <a:lnTo>
                    <a:pt x="925" y="1750"/>
                  </a:lnTo>
                  <a:lnTo>
                    <a:pt x="1075" y="1750"/>
                  </a:lnTo>
                  <a:lnTo>
                    <a:pt x="1150" y="1725"/>
                  </a:lnTo>
                  <a:lnTo>
                    <a:pt x="1250" y="1650"/>
                  </a:lnTo>
                  <a:lnTo>
                    <a:pt x="1350" y="1575"/>
                  </a:lnTo>
                  <a:lnTo>
                    <a:pt x="1450" y="1500"/>
                  </a:lnTo>
                  <a:lnTo>
                    <a:pt x="1500" y="1400"/>
                  </a:lnTo>
                  <a:lnTo>
                    <a:pt x="1575" y="1275"/>
                  </a:lnTo>
                  <a:lnTo>
                    <a:pt x="1625" y="1150"/>
                  </a:lnTo>
                  <a:lnTo>
                    <a:pt x="1650" y="1025"/>
                  </a:lnTo>
                  <a:lnTo>
                    <a:pt x="1650" y="900"/>
                  </a:lnTo>
                  <a:lnTo>
                    <a:pt x="1625" y="725"/>
                  </a:lnTo>
                  <a:lnTo>
                    <a:pt x="1575" y="550"/>
                  </a:lnTo>
                  <a:lnTo>
                    <a:pt x="1500" y="400"/>
                  </a:lnTo>
                  <a:lnTo>
                    <a:pt x="1375" y="250"/>
                  </a:lnTo>
                  <a:lnTo>
                    <a:pt x="1250" y="150"/>
                  </a:lnTo>
                  <a:lnTo>
                    <a:pt x="1100" y="75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16"/>
            <p:cNvSpPr/>
            <p:nvPr/>
          </p:nvSpPr>
          <p:spPr>
            <a:xfrm>
              <a:off x="1207325" y="1465225"/>
              <a:ext cx="31250" cy="73775"/>
            </a:xfrm>
            <a:custGeom>
              <a:avLst/>
              <a:gdLst/>
              <a:ahLst/>
              <a:cxnLst/>
              <a:rect l="l" t="t" r="r" b="b"/>
              <a:pathLst>
                <a:path w="1250" h="2951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0" y="1825"/>
                  </a:lnTo>
                  <a:lnTo>
                    <a:pt x="0" y="1900"/>
                  </a:lnTo>
                  <a:lnTo>
                    <a:pt x="50" y="2000"/>
                  </a:lnTo>
                  <a:lnTo>
                    <a:pt x="750" y="2850"/>
                  </a:lnTo>
                  <a:lnTo>
                    <a:pt x="775" y="2900"/>
                  </a:lnTo>
                  <a:lnTo>
                    <a:pt x="850" y="2925"/>
                  </a:lnTo>
                  <a:lnTo>
                    <a:pt x="975" y="2950"/>
                  </a:lnTo>
                  <a:lnTo>
                    <a:pt x="1050" y="2950"/>
                  </a:lnTo>
                  <a:lnTo>
                    <a:pt x="1150" y="2900"/>
                  </a:lnTo>
                  <a:lnTo>
                    <a:pt x="1225" y="2800"/>
                  </a:lnTo>
                  <a:lnTo>
                    <a:pt x="1250" y="2700"/>
                  </a:lnTo>
                  <a:lnTo>
                    <a:pt x="1250" y="2600"/>
                  </a:lnTo>
                  <a:lnTo>
                    <a:pt x="1200" y="2500"/>
                  </a:lnTo>
                  <a:lnTo>
                    <a:pt x="575" y="1700"/>
                  </a:lnTo>
                  <a:lnTo>
                    <a:pt x="575" y="276"/>
                  </a:lnTo>
                  <a:lnTo>
                    <a:pt x="550" y="176"/>
                  </a:lnTo>
                  <a:lnTo>
                    <a:pt x="475" y="76"/>
                  </a:lnTo>
                  <a:lnTo>
                    <a:pt x="400" y="2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116"/>
          <p:cNvGrpSpPr/>
          <p:nvPr/>
        </p:nvGrpSpPr>
        <p:grpSpPr>
          <a:xfrm>
            <a:off x="2553658" y="1306367"/>
            <a:ext cx="367944" cy="489549"/>
            <a:chOff x="1777225" y="1264025"/>
            <a:chExt cx="370575" cy="493050"/>
          </a:xfrm>
        </p:grpSpPr>
        <p:sp>
          <p:nvSpPr>
            <p:cNvPr id="2208" name="Google Shape;2208;p116"/>
            <p:cNvSpPr/>
            <p:nvPr/>
          </p:nvSpPr>
          <p:spPr>
            <a:xfrm>
              <a:off x="1972800" y="1314000"/>
              <a:ext cx="175000" cy="443075"/>
            </a:xfrm>
            <a:custGeom>
              <a:avLst/>
              <a:gdLst/>
              <a:ahLst/>
              <a:cxnLst/>
              <a:rect l="l" t="t" r="r" b="b"/>
              <a:pathLst>
                <a:path w="7000" h="17723" extrusionOk="0">
                  <a:moveTo>
                    <a:pt x="3600" y="4925"/>
                  </a:moveTo>
                  <a:lnTo>
                    <a:pt x="3700" y="4950"/>
                  </a:lnTo>
                  <a:lnTo>
                    <a:pt x="3800" y="5000"/>
                  </a:lnTo>
                  <a:lnTo>
                    <a:pt x="3875" y="5075"/>
                  </a:lnTo>
                  <a:lnTo>
                    <a:pt x="3925" y="5150"/>
                  </a:lnTo>
                  <a:lnTo>
                    <a:pt x="3975" y="5225"/>
                  </a:lnTo>
                  <a:lnTo>
                    <a:pt x="4000" y="5325"/>
                  </a:lnTo>
                  <a:lnTo>
                    <a:pt x="4025" y="5450"/>
                  </a:lnTo>
                  <a:lnTo>
                    <a:pt x="4000" y="5550"/>
                  </a:lnTo>
                  <a:lnTo>
                    <a:pt x="3975" y="5650"/>
                  </a:lnTo>
                  <a:lnTo>
                    <a:pt x="3925" y="5725"/>
                  </a:lnTo>
                  <a:lnTo>
                    <a:pt x="3875" y="5800"/>
                  </a:lnTo>
                  <a:lnTo>
                    <a:pt x="3800" y="5875"/>
                  </a:lnTo>
                  <a:lnTo>
                    <a:pt x="3700" y="5925"/>
                  </a:lnTo>
                  <a:lnTo>
                    <a:pt x="3600" y="5950"/>
                  </a:lnTo>
                  <a:lnTo>
                    <a:pt x="3400" y="5950"/>
                  </a:lnTo>
                  <a:lnTo>
                    <a:pt x="3300" y="5925"/>
                  </a:lnTo>
                  <a:lnTo>
                    <a:pt x="3225" y="5875"/>
                  </a:lnTo>
                  <a:lnTo>
                    <a:pt x="3125" y="5800"/>
                  </a:lnTo>
                  <a:lnTo>
                    <a:pt x="3075" y="5725"/>
                  </a:lnTo>
                  <a:lnTo>
                    <a:pt x="3025" y="5650"/>
                  </a:lnTo>
                  <a:lnTo>
                    <a:pt x="3000" y="5550"/>
                  </a:lnTo>
                  <a:lnTo>
                    <a:pt x="2975" y="5450"/>
                  </a:lnTo>
                  <a:lnTo>
                    <a:pt x="3000" y="5325"/>
                  </a:lnTo>
                  <a:lnTo>
                    <a:pt x="3025" y="5225"/>
                  </a:lnTo>
                  <a:lnTo>
                    <a:pt x="3075" y="5150"/>
                  </a:lnTo>
                  <a:lnTo>
                    <a:pt x="3125" y="5075"/>
                  </a:lnTo>
                  <a:lnTo>
                    <a:pt x="3225" y="5000"/>
                  </a:lnTo>
                  <a:lnTo>
                    <a:pt x="3300" y="4950"/>
                  </a:lnTo>
                  <a:lnTo>
                    <a:pt x="3400" y="4925"/>
                  </a:lnTo>
                  <a:close/>
                  <a:moveTo>
                    <a:pt x="3500" y="6524"/>
                  </a:moveTo>
                  <a:lnTo>
                    <a:pt x="3600" y="6549"/>
                  </a:lnTo>
                  <a:lnTo>
                    <a:pt x="3700" y="6574"/>
                  </a:lnTo>
                  <a:lnTo>
                    <a:pt x="3800" y="6624"/>
                  </a:lnTo>
                  <a:lnTo>
                    <a:pt x="3875" y="6674"/>
                  </a:lnTo>
                  <a:lnTo>
                    <a:pt x="3925" y="6749"/>
                  </a:lnTo>
                  <a:lnTo>
                    <a:pt x="3975" y="6849"/>
                  </a:lnTo>
                  <a:lnTo>
                    <a:pt x="4000" y="6949"/>
                  </a:lnTo>
                  <a:lnTo>
                    <a:pt x="4025" y="7049"/>
                  </a:lnTo>
                  <a:lnTo>
                    <a:pt x="4000" y="7149"/>
                  </a:lnTo>
                  <a:lnTo>
                    <a:pt x="3975" y="7249"/>
                  </a:lnTo>
                  <a:lnTo>
                    <a:pt x="3925" y="7349"/>
                  </a:lnTo>
                  <a:lnTo>
                    <a:pt x="3875" y="7424"/>
                  </a:lnTo>
                  <a:lnTo>
                    <a:pt x="3800" y="7474"/>
                  </a:lnTo>
                  <a:lnTo>
                    <a:pt x="3700" y="7524"/>
                  </a:lnTo>
                  <a:lnTo>
                    <a:pt x="3600" y="7549"/>
                  </a:lnTo>
                  <a:lnTo>
                    <a:pt x="3500" y="7574"/>
                  </a:lnTo>
                  <a:lnTo>
                    <a:pt x="3400" y="7549"/>
                  </a:lnTo>
                  <a:lnTo>
                    <a:pt x="3300" y="7524"/>
                  </a:lnTo>
                  <a:lnTo>
                    <a:pt x="3225" y="7474"/>
                  </a:lnTo>
                  <a:lnTo>
                    <a:pt x="3125" y="7424"/>
                  </a:lnTo>
                  <a:lnTo>
                    <a:pt x="3075" y="7349"/>
                  </a:lnTo>
                  <a:lnTo>
                    <a:pt x="3025" y="7249"/>
                  </a:lnTo>
                  <a:lnTo>
                    <a:pt x="3000" y="7149"/>
                  </a:lnTo>
                  <a:lnTo>
                    <a:pt x="2975" y="7049"/>
                  </a:lnTo>
                  <a:lnTo>
                    <a:pt x="3000" y="6949"/>
                  </a:lnTo>
                  <a:lnTo>
                    <a:pt x="3025" y="6849"/>
                  </a:lnTo>
                  <a:lnTo>
                    <a:pt x="3075" y="6749"/>
                  </a:lnTo>
                  <a:lnTo>
                    <a:pt x="3125" y="6674"/>
                  </a:lnTo>
                  <a:lnTo>
                    <a:pt x="3225" y="6624"/>
                  </a:lnTo>
                  <a:lnTo>
                    <a:pt x="3300" y="6574"/>
                  </a:lnTo>
                  <a:lnTo>
                    <a:pt x="3400" y="6549"/>
                  </a:lnTo>
                  <a:lnTo>
                    <a:pt x="3500" y="6524"/>
                  </a:lnTo>
                  <a:close/>
                  <a:moveTo>
                    <a:pt x="2575" y="10249"/>
                  </a:moveTo>
                  <a:lnTo>
                    <a:pt x="1801" y="13248"/>
                  </a:lnTo>
                  <a:lnTo>
                    <a:pt x="876" y="13548"/>
                  </a:lnTo>
                  <a:lnTo>
                    <a:pt x="2575" y="10249"/>
                  </a:lnTo>
                  <a:close/>
                  <a:moveTo>
                    <a:pt x="4425" y="10249"/>
                  </a:moveTo>
                  <a:lnTo>
                    <a:pt x="6125" y="13548"/>
                  </a:lnTo>
                  <a:lnTo>
                    <a:pt x="5200" y="13248"/>
                  </a:lnTo>
                  <a:lnTo>
                    <a:pt x="4425" y="10249"/>
                  </a:lnTo>
                  <a:close/>
                  <a:moveTo>
                    <a:pt x="3500" y="8999"/>
                  </a:moveTo>
                  <a:lnTo>
                    <a:pt x="3600" y="9374"/>
                  </a:lnTo>
                  <a:lnTo>
                    <a:pt x="4625" y="13373"/>
                  </a:lnTo>
                  <a:lnTo>
                    <a:pt x="3500" y="14523"/>
                  </a:lnTo>
                  <a:lnTo>
                    <a:pt x="2375" y="13373"/>
                  </a:lnTo>
                  <a:lnTo>
                    <a:pt x="3500" y="8999"/>
                  </a:lnTo>
                  <a:close/>
                  <a:moveTo>
                    <a:pt x="5025" y="13798"/>
                  </a:moveTo>
                  <a:lnTo>
                    <a:pt x="6200" y="14173"/>
                  </a:lnTo>
                  <a:lnTo>
                    <a:pt x="3800" y="16723"/>
                  </a:lnTo>
                  <a:lnTo>
                    <a:pt x="3800" y="15048"/>
                  </a:lnTo>
                  <a:lnTo>
                    <a:pt x="5025" y="13798"/>
                  </a:lnTo>
                  <a:close/>
                  <a:moveTo>
                    <a:pt x="3500" y="1"/>
                  </a:moveTo>
                  <a:lnTo>
                    <a:pt x="3300" y="26"/>
                  </a:lnTo>
                  <a:lnTo>
                    <a:pt x="3075" y="51"/>
                  </a:lnTo>
                  <a:lnTo>
                    <a:pt x="2875" y="126"/>
                  </a:lnTo>
                  <a:lnTo>
                    <a:pt x="2700" y="226"/>
                  </a:lnTo>
                  <a:lnTo>
                    <a:pt x="2525" y="326"/>
                  </a:lnTo>
                  <a:lnTo>
                    <a:pt x="2350" y="476"/>
                  </a:lnTo>
                  <a:lnTo>
                    <a:pt x="2225" y="626"/>
                  </a:lnTo>
                  <a:lnTo>
                    <a:pt x="2100" y="825"/>
                  </a:lnTo>
                  <a:lnTo>
                    <a:pt x="2075" y="925"/>
                  </a:lnTo>
                  <a:lnTo>
                    <a:pt x="2075" y="1025"/>
                  </a:lnTo>
                  <a:lnTo>
                    <a:pt x="2125" y="1125"/>
                  </a:lnTo>
                  <a:lnTo>
                    <a:pt x="2200" y="1200"/>
                  </a:lnTo>
                  <a:lnTo>
                    <a:pt x="2325" y="1250"/>
                  </a:lnTo>
                  <a:lnTo>
                    <a:pt x="2425" y="1225"/>
                  </a:lnTo>
                  <a:lnTo>
                    <a:pt x="2525" y="1200"/>
                  </a:lnTo>
                  <a:lnTo>
                    <a:pt x="2600" y="1100"/>
                  </a:lnTo>
                  <a:lnTo>
                    <a:pt x="2675" y="975"/>
                  </a:lnTo>
                  <a:lnTo>
                    <a:pt x="2775" y="875"/>
                  </a:lnTo>
                  <a:lnTo>
                    <a:pt x="2875" y="800"/>
                  </a:lnTo>
                  <a:lnTo>
                    <a:pt x="2975" y="726"/>
                  </a:lnTo>
                  <a:lnTo>
                    <a:pt x="3100" y="651"/>
                  </a:lnTo>
                  <a:lnTo>
                    <a:pt x="3225" y="601"/>
                  </a:lnTo>
                  <a:lnTo>
                    <a:pt x="3375" y="576"/>
                  </a:lnTo>
                  <a:lnTo>
                    <a:pt x="3500" y="576"/>
                  </a:lnTo>
                  <a:lnTo>
                    <a:pt x="3725" y="601"/>
                  </a:lnTo>
                  <a:lnTo>
                    <a:pt x="3925" y="651"/>
                  </a:lnTo>
                  <a:lnTo>
                    <a:pt x="4100" y="751"/>
                  </a:lnTo>
                  <a:lnTo>
                    <a:pt x="4250" y="875"/>
                  </a:lnTo>
                  <a:lnTo>
                    <a:pt x="4375" y="1050"/>
                  </a:lnTo>
                  <a:lnTo>
                    <a:pt x="4475" y="1225"/>
                  </a:lnTo>
                  <a:lnTo>
                    <a:pt x="4550" y="1425"/>
                  </a:lnTo>
                  <a:lnTo>
                    <a:pt x="4550" y="1625"/>
                  </a:lnTo>
                  <a:lnTo>
                    <a:pt x="4550" y="1850"/>
                  </a:lnTo>
                  <a:lnTo>
                    <a:pt x="4475" y="2025"/>
                  </a:lnTo>
                  <a:lnTo>
                    <a:pt x="4375" y="2225"/>
                  </a:lnTo>
                  <a:lnTo>
                    <a:pt x="4250" y="2375"/>
                  </a:lnTo>
                  <a:lnTo>
                    <a:pt x="4100" y="2500"/>
                  </a:lnTo>
                  <a:lnTo>
                    <a:pt x="3925" y="2600"/>
                  </a:lnTo>
                  <a:lnTo>
                    <a:pt x="3725" y="2650"/>
                  </a:lnTo>
                  <a:lnTo>
                    <a:pt x="3500" y="2675"/>
                  </a:lnTo>
                  <a:lnTo>
                    <a:pt x="3400" y="2700"/>
                  </a:lnTo>
                  <a:lnTo>
                    <a:pt x="3300" y="2750"/>
                  </a:lnTo>
                  <a:lnTo>
                    <a:pt x="3250" y="2850"/>
                  </a:lnTo>
                  <a:lnTo>
                    <a:pt x="3225" y="2975"/>
                  </a:lnTo>
                  <a:lnTo>
                    <a:pt x="3225" y="4375"/>
                  </a:lnTo>
                  <a:lnTo>
                    <a:pt x="3050" y="4450"/>
                  </a:lnTo>
                  <a:lnTo>
                    <a:pt x="2900" y="4525"/>
                  </a:lnTo>
                  <a:lnTo>
                    <a:pt x="2750" y="4625"/>
                  </a:lnTo>
                  <a:lnTo>
                    <a:pt x="2650" y="4775"/>
                  </a:lnTo>
                  <a:lnTo>
                    <a:pt x="2550" y="4925"/>
                  </a:lnTo>
                  <a:lnTo>
                    <a:pt x="2475" y="5075"/>
                  </a:lnTo>
                  <a:lnTo>
                    <a:pt x="2425" y="5250"/>
                  </a:lnTo>
                  <a:lnTo>
                    <a:pt x="2400" y="5450"/>
                  </a:lnTo>
                  <a:lnTo>
                    <a:pt x="2425" y="5675"/>
                  </a:lnTo>
                  <a:lnTo>
                    <a:pt x="2500" y="5875"/>
                  </a:lnTo>
                  <a:lnTo>
                    <a:pt x="2625" y="6075"/>
                  </a:lnTo>
                  <a:lnTo>
                    <a:pt x="2775" y="6250"/>
                  </a:lnTo>
                  <a:lnTo>
                    <a:pt x="2625" y="6399"/>
                  </a:lnTo>
                  <a:lnTo>
                    <a:pt x="2500" y="6599"/>
                  </a:lnTo>
                  <a:lnTo>
                    <a:pt x="2425" y="6824"/>
                  </a:lnTo>
                  <a:lnTo>
                    <a:pt x="2400" y="7049"/>
                  </a:lnTo>
                  <a:lnTo>
                    <a:pt x="2425" y="7224"/>
                  </a:lnTo>
                  <a:lnTo>
                    <a:pt x="2450" y="7374"/>
                  </a:lnTo>
                  <a:lnTo>
                    <a:pt x="2525" y="7524"/>
                  </a:lnTo>
                  <a:lnTo>
                    <a:pt x="2600" y="7649"/>
                  </a:lnTo>
                  <a:lnTo>
                    <a:pt x="2700" y="7774"/>
                  </a:lnTo>
                  <a:lnTo>
                    <a:pt x="2800" y="7899"/>
                  </a:lnTo>
                  <a:lnTo>
                    <a:pt x="2925" y="7974"/>
                  </a:lnTo>
                  <a:lnTo>
                    <a:pt x="3075" y="8049"/>
                  </a:lnTo>
                  <a:lnTo>
                    <a:pt x="26" y="13923"/>
                  </a:lnTo>
                  <a:lnTo>
                    <a:pt x="26" y="13973"/>
                  </a:lnTo>
                  <a:lnTo>
                    <a:pt x="1" y="14048"/>
                  </a:lnTo>
                  <a:lnTo>
                    <a:pt x="26" y="14123"/>
                  </a:lnTo>
                  <a:lnTo>
                    <a:pt x="51" y="14198"/>
                  </a:lnTo>
                  <a:lnTo>
                    <a:pt x="76" y="14248"/>
                  </a:lnTo>
                  <a:lnTo>
                    <a:pt x="1001" y="15223"/>
                  </a:lnTo>
                  <a:lnTo>
                    <a:pt x="1101" y="15298"/>
                  </a:lnTo>
                  <a:lnTo>
                    <a:pt x="1326" y="15298"/>
                  </a:lnTo>
                  <a:lnTo>
                    <a:pt x="1401" y="15223"/>
                  </a:lnTo>
                  <a:lnTo>
                    <a:pt x="1476" y="15148"/>
                  </a:lnTo>
                  <a:lnTo>
                    <a:pt x="1501" y="15023"/>
                  </a:lnTo>
                  <a:lnTo>
                    <a:pt x="1476" y="14923"/>
                  </a:lnTo>
                  <a:lnTo>
                    <a:pt x="1426" y="14823"/>
                  </a:lnTo>
                  <a:lnTo>
                    <a:pt x="801" y="14173"/>
                  </a:lnTo>
                  <a:lnTo>
                    <a:pt x="1976" y="13798"/>
                  </a:lnTo>
                  <a:lnTo>
                    <a:pt x="3225" y="15048"/>
                  </a:lnTo>
                  <a:lnTo>
                    <a:pt x="3225" y="16723"/>
                  </a:lnTo>
                  <a:lnTo>
                    <a:pt x="2350" y="15798"/>
                  </a:lnTo>
                  <a:lnTo>
                    <a:pt x="2250" y="15723"/>
                  </a:lnTo>
                  <a:lnTo>
                    <a:pt x="2150" y="15698"/>
                  </a:lnTo>
                  <a:lnTo>
                    <a:pt x="2026" y="15723"/>
                  </a:lnTo>
                  <a:lnTo>
                    <a:pt x="1951" y="15798"/>
                  </a:lnTo>
                  <a:lnTo>
                    <a:pt x="1876" y="15873"/>
                  </a:lnTo>
                  <a:lnTo>
                    <a:pt x="1851" y="15998"/>
                  </a:lnTo>
                  <a:lnTo>
                    <a:pt x="1876" y="16098"/>
                  </a:lnTo>
                  <a:lnTo>
                    <a:pt x="1926" y="16198"/>
                  </a:lnTo>
                  <a:lnTo>
                    <a:pt x="3300" y="17622"/>
                  </a:lnTo>
                  <a:lnTo>
                    <a:pt x="3400" y="17697"/>
                  </a:lnTo>
                  <a:lnTo>
                    <a:pt x="3500" y="17722"/>
                  </a:lnTo>
                  <a:lnTo>
                    <a:pt x="3625" y="17697"/>
                  </a:lnTo>
                  <a:lnTo>
                    <a:pt x="3700" y="17622"/>
                  </a:lnTo>
                  <a:lnTo>
                    <a:pt x="6925" y="14248"/>
                  </a:lnTo>
                  <a:lnTo>
                    <a:pt x="6975" y="14148"/>
                  </a:lnTo>
                  <a:lnTo>
                    <a:pt x="7000" y="14023"/>
                  </a:lnTo>
                  <a:lnTo>
                    <a:pt x="6975" y="13923"/>
                  </a:lnTo>
                  <a:lnTo>
                    <a:pt x="3925" y="8049"/>
                  </a:lnTo>
                  <a:lnTo>
                    <a:pt x="4075" y="7974"/>
                  </a:lnTo>
                  <a:lnTo>
                    <a:pt x="4200" y="7899"/>
                  </a:lnTo>
                  <a:lnTo>
                    <a:pt x="4325" y="7774"/>
                  </a:lnTo>
                  <a:lnTo>
                    <a:pt x="4400" y="7649"/>
                  </a:lnTo>
                  <a:lnTo>
                    <a:pt x="4500" y="7524"/>
                  </a:lnTo>
                  <a:lnTo>
                    <a:pt x="4550" y="7374"/>
                  </a:lnTo>
                  <a:lnTo>
                    <a:pt x="4575" y="7224"/>
                  </a:lnTo>
                  <a:lnTo>
                    <a:pt x="4600" y="7049"/>
                  </a:lnTo>
                  <a:lnTo>
                    <a:pt x="4575" y="6824"/>
                  </a:lnTo>
                  <a:lnTo>
                    <a:pt x="4500" y="6599"/>
                  </a:lnTo>
                  <a:lnTo>
                    <a:pt x="4400" y="6399"/>
                  </a:lnTo>
                  <a:lnTo>
                    <a:pt x="4250" y="6250"/>
                  </a:lnTo>
                  <a:lnTo>
                    <a:pt x="4400" y="6075"/>
                  </a:lnTo>
                  <a:lnTo>
                    <a:pt x="4500" y="5875"/>
                  </a:lnTo>
                  <a:lnTo>
                    <a:pt x="4575" y="5675"/>
                  </a:lnTo>
                  <a:lnTo>
                    <a:pt x="4600" y="5450"/>
                  </a:lnTo>
                  <a:lnTo>
                    <a:pt x="4575" y="5250"/>
                  </a:lnTo>
                  <a:lnTo>
                    <a:pt x="4525" y="5075"/>
                  </a:lnTo>
                  <a:lnTo>
                    <a:pt x="4475" y="4925"/>
                  </a:lnTo>
                  <a:lnTo>
                    <a:pt x="4375" y="4775"/>
                  </a:lnTo>
                  <a:lnTo>
                    <a:pt x="4250" y="4650"/>
                  </a:lnTo>
                  <a:lnTo>
                    <a:pt x="4125" y="4525"/>
                  </a:lnTo>
                  <a:lnTo>
                    <a:pt x="3975" y="4450"/>
                  </a:lnTo>
                  <a:lnTo>
                    <a:pt x="3800" y="4375"/>
                  </a:lnTo>
                  <a:lnTo>
                    <a:pt x="3800" y="3225"/>
                  </a:lnTo>
                  <a:lnTo>
                    <a:pt x="4075" y="3150"/>
                  </a:lnTo>
                  <a:lnTo>
                    <a:pt x="4325" y="3025"/>
                  </a:lnTo>
                  <a:lnTo>
                    <a:pt x="4550" y="2875"/>
                  </a:lnTo>
                  <a:lnTo>
                    <a:pt x="4750" y="2675"/>
                  </a:lnTo>
                  <a:lnTo>
                    <a:pt x="4925" y="2450"/>
                  </a:lnTo>
                  <a:lnTo>
                    <a:pt x="5025" y="2200"/>
                  </a:lnTo>
                  <a:lnTo>
                    <a:pt x="5100" y="1925"/>
                  </a:lnTo>
                  <a:lnTo>
                    <a:pt x="5150" y="1625"/>
                  </a:lnTo>
                  <a:lnTo>
                    <a:pt x="5125" y="1450"/>
                  </a:lnTo>
                  <a:lnTo>
                    <a:pt x="5100" y="1300"/>
                  </a:lnTo>
                  <a:lnTo>
                    <a:pt x="5075" y="1150"/>
                  </a:lnTo>
                  <a:lnTo>
                    <a:pt x="5000" y="1000"/>
                  </a:lnTo>
                  <a:lnTo>
                    <a:pt x="4950" y="850"/>
                  </a:lnTo>
                  <a:lnTo>
                    <a:pt x="4850" y="726"/>
                  </a:lnTo>
                  <a:lnTo>
                    <a:pt x="4650" y="476"/>
                  </a:lnTo>
                  <a:lnTo>
                    <a:pt x="4425" y="276"/>
                  </a:lnTo>
                  <a:lnTo>
                    <a:pt x="4275" y="201"/>
                  </a:lnTo>
                  <a:lnTo>
                    <a:pt x="4150" y="126"/>
                  </a:lnTo>
                  <a:lnTo>
                    <a:pt x="4000" y="76"/>
                  </a:lnTo>
                  <a:lnTo>
                    <a:pt x="3850" y="26"/>
                  </a:lnTo>
                  <a:lnTo>
                    <a:pt x="3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16"/>
            <p:cNvSpPr/>
            <p:nvPr/>
          </p:nvSpPr>
          <p:spPr>
            <a:xfrm>
              <a:off x="1777225" y="1264025"/>
              <a:ext cx="174375" cy="443050"/>
            </a:xfrm>
            <a:custGeom>
              <a:avLst/>
              <a:gdLst/>
              <a:ahLst/>
              <a:cxnLst/>
              <a:rect l="l" t="t" r="r" b="b"/>
              <a:pathLst>
                <a:path w="6975" h="17722" extrusionOk="0">
                  <a:moveTo>
                    <a:pt x="3600" y="4924"/>
                  </a:moveTo>
                  <a:lnTo>
                    <a:pt x="3700" y="4974"/>
                  </a:lnTo>
                  <a:lnTo>
                    <a:pt x="3775" y="5024"/>
                  </a:lnTo>
                  <a:lnTo>
                    <a:pt x="3850" y="5074"/>
                  </a:lnTo>
                  <a:lnTo>
                    <a:pt x="3925" y="5149"/>
                  </a:lnTo>
                  <a:lnTo>
                    <a:pt x="3975" y="5249"/>
                  </a:lnTo>
                  <a:lnTo>
                    <a:pt x="4000" y="5349"/>
                  </a:lnTo>
                  <a:lnTo>
                    <a:pt x="4000" y="5449"/>
                  </a:lnTo>
                  <a:lnTo>
                    <a:pt x="4000" y="5549"/>
                  </a:lnTo>
                  <a:lnTo>
                    <a:pt x="3975" y="5649"/>
                  </a:lnTo>
                  <a:lnTo>
                    <a:pt x="3925" y="5724"/>
                  </a:lnTo>
                  <a:lnTo>
                    <a:pt x="3850" y="5799"/>
                  </a:lnTo>
                  <a:lnTo>
                    <a:pt x="3775" y="5874"/>
                  </a:lnTo>
                  <a:lnTo>
                    <a:pt x="3700" y="5924"/>
                  </a:lnTo>
                  <a:lnTo>
                    <a:pt x="3600" y="5949"/>
                  </a:lnTo>
                  <a:lnTo>
                    <a:pt x="3375" y="5949"/>
                  </a:lnTo>
                  <a:lnTo>
                    <a:pt x="3275" y="5924"/>
                  </a:lnTo>
                  <a:lnTo>
                    <a:pt x="3200" y="5874"/>
                  </a:lnTo>
                  <a:lnTo>
                    <a:pt x="3125" y="5799"/>
                  </a:lnTo>
                  <a:lnTo>
                    <a:pt x="3050" y="5724"/>
                  </a:lnTo>
                  <a:lnTo>
                    <a:pt x="3000" y="5649"/>
                  </a:lnTo>
                  <a:lnTo>
                    <a:pt x="2975" y="5549"/>
                  </a:lnTo>
                  <a:lnTo>
                    <a:pt x="2975" y="5449"/>
                  </a:lnTo>
                  <a:lnTo>
                    <a:pt x="2975" y="5349"/>
                  </a:lnTo>
                  <a:lnTo>
                    <a:pt x="3000" y="5249"/>
                  </a:lnTo>
                  <a:lnTo>
                    <a:pt x="3050" y="5149"/>
                  </a:lnTo>
                  <a:lnTo>
                    <a:pt x="3125" y="5074"/>
                  </a:lnTo>
                  <a:lnTo>
                    <a:pt x="3200" y="5024"/>
                  </a:lnTo>
                  <a:lnTo>
                    <a:pt x="3275" y="4974"/>
                  </a:lnTo>
                  <a:lnTo>
                    <a:pt x="3375" y="4924"/>
                  </a:lnTo>
                  <a:close/>
                  <a:moveTo>
                    <a:pt x="3600" y="6549"/>
                  </a:moveTo>
                  <a:lnTo>
                    <a:pt x="3700" y="6574"/>
                  </a:lnTo>
                  <a:lnTo>
                    <a:pt x="3775" y="6624"/>
                  </a:lnTo>
                  <a:lnTo>
                    <a:pt x="3850" y="6699"/>
                  </a:lnTo>
                  <a:lnTo>
                    <a:pt x="3925" y="6774"/>
                  </a:lnTo>
                  <a:lnTo>
                    <a:pt x="3975" y="6849"/>
                  </a:lnTo>
                  <a:lnTo>
                    <a:pt x="4000" y="6949"/>
                  </a:lnTo>
                  <a:lnTo>
                    <a:pt x="4000" y="7049"/>
                  </a:lnTo>
                  <a:lnTo>
                    <a:pt x="4000" y="7149"/>
                  </a:lnTo>
                  <a:lnTo>
                    <a:pt x="3975" y="7249"/>
                  </a:lnTo>
                  <a:lnTo>
                    <a:pt x="3925" y="7349"/>
                  </a:lnTo>
                  <a:lnTo>
                    <a:pt x="3850" y="7424"/>
                  </a:lnTo>
                  <a:lnTo>
                    <a:pt x="3775" y="7474"/>
                  </a:lnTo>
                  <a:lnTo>
                    <a:pt x="3700" y="7524"/>
                  </a:lnTo>
                  <a:lnTo>
                    <a:pt x="3600" y="7574"/>
                  </a:lnTo>
                  <a:lnTo>
                    <a:pt x="3375" y="7574"/>
                  </a:lnTo>
                  <a:lnTo>
                    <a:pt x="3275" y="7524"/>
                  </a:lnTo>
                  <a:lnTo>
                    <a:pt x="3200" y="7474"/>
                  </a:lnTo>
                  <a:lnTo>
                    <a:pt x="3125" y="7424"/>
                  </a:lnTo>
                  <a:lnTo>
                    <a:pt x="3050" y="7349"/>
                  </a:lnTo>
                  <a:lnTo>
                    <a:pt x="3000" y="7249"/>
                  </a:lnTo>
                  <a:lnTo>
                    <a:pt x="2975" y="7149"/>
                  </a:lnTo>
                  <a:lnTo>
                    <a:pt x="2975" y="7049"/>
                  </a:lnTo>
                  <a:lnTo>
                    <a:pt x="2975" y="6949"/>
                  </a:lnTo>
                  <a:lnTo>
                    <a:pt x="3000" y="6849"/>
                  </a:lnTo>
                  <a:lnTo>
                    <a:pt x="3050" y="6774"/>
                  </a:lnTo>
                  <a:lnTo>
                    <a:pt x="3125" y="6699"/>
                  </a:lnTo>
                  <a:lnTo>
                    <a:pt x="3200" y="6624"/>
                  </a:lnTo>
                  <a:lnTo>
                    <a:pt x="3275" y="6574"/>
                  </a:lnTo>
                  <a:lnTo>
                    <a:pt x="3375" y="6549"/>
                  </a:lnTo>
                  <a:close/>
                  <a:moveTo>
                    <a:pt x="4399" y="10248"/>
                  </a:moveTo>
                  <a:lnTo>
                    <a:pt x="6124" y="13573"/>
                  </a:lnTo>
                  <a:lnTo>
                    <a:pt x="5174" y="13248"/>
                  </a:lnTo>
                  <a:lnTo>
                    <a:pt x="4674" y="11273"/>
                  </a:lnTo>
                  <a:lnTo>
                    <a:pt x="4399" y="10248"/>
                  </a:lnTo>
                  <a:close/>
                  <a:moveTo>
                    <a:pt x="3475" y="8998"/>
                  </a:moveTo>
                  <a:lnTo>
                    <a:pt x="4624" y="13398"/>
                  </a:lnTo>
                  <a:lnTo>
                    <a:pt x="3475" y="14522"/>
                  </a:lnTo>
                  <a:lnTo>
                    <a:pt x="2350" y="13398"/>
                  </a:lnTo>
                  <a:lnTo>
                    <a:pt x="3475" y="8998"/>
                  </a:lnTo>
                  <a:close/>
                  <a:moveTo>
                    <a:pt x="1950" y="13798"/>
                  </a:moveTo>
                  <a:lnTo>
                    <a:pt x="3200" y="15072"/>
                  </a:lnTo>
                  <a:lnTo>
                    <a:pt x="3200" y="16722"/>
                  </a:lnTo>
                  <a:lnTo>
                    <a:pt x="800" y="14197"/>
                  </a:lnTo>
                  <a:lnTo>
                    <a:pt x="1950" y="13798"/>
                  </a:lnTo>
                  <a:close/>
                  <a:moveTo>
                    <a:pt x="5024" y="13798"/>
                  </a:moveTo>
                  <a:lnTo>
                    <a:pt x="6174" y="14197"/>
                  </a:lnTo>
                  <a:lnTo>
                    <a:pt x="3775" y="16722"/>
                  </a:lnTo>
                  <a:lnTo>
                    <a:pt x="3775" y="15072"/>
                  </a:lnTo>
                  <a:lnTo>
                    <a:pt x="5024" y="13798"/>
                  </a:lnTo>
                  <a:close/>
                  <a:moveTo>
                    <a:pt x="3500" y="0"/>
                  </a:moveTo>
                  <a:lnTo>
                    <a:pt x="3275" y="25"/>
                  </a:lnTo>
                  <a:lnTo>
                    <a:pt x="3075" y="75"/>
                  </a:lnTo>
                  <a:lnTo>
                    <a:pt x="2875" y="125"/>
                  </a:lnTo>
                  <a:lnTo>
                    <a:pt x="2675" y="225"/>
                  </a:lnTo>
                  <a:lnTo>
                    <a:pt x="2500" y="350"/>
                  </a:lnTo>
                  <a:lnTo>
                    <a:pt x="2350" y="475"/>
                  </a:lnTo>
                  <a:lnTo>
                    <a:pt x="2200" y="650"/>
                  </a:lnTo>
                  <a:lnTo>
                    <a:pt x="2075" y="825"/>
                  </a:lnTo>
                  <a:lnTo>
                    <a:pt x="2050" y="925"/>
                  </a:lnTo>
                  <a:lnTo>
                    <a:pt x="2050" y="1050"/>
                  </a:lnTo>
                  <a:lnTo>
                    <a:pt x="2100" y="1150"/>
                  </a:lnTo>
                  <a:lnTo>
                    <a:pt x="2200" y="1225"/>
                  </a:lnTo>
                  <a:lnTo>
                    <a:pt x="2300" y="1250"/>
                  </a:lnTo>
                  <a:lnTo>
                    <a:pt x="2400" y="1250"/>
                  </a:lnTo>
                  <a:lnTo>
                    <a:pt x="2500" y="1200"/>
                  </a:lnTo>
                  <a:lnTo>
                    <a:pt x="2575" y="1100"/>
                  </a:lnTo>
                  <a:lnTo>
                    <a:pt x="2650" y="1000"/>
                  </a:lnTo>
                  <a:lnTo>
                    <a:pt x="2750" y="900"/>
                  </a:lnTo>
                  <a:lnTo>
                    <a:pt x="2850" y="800"/>
                  </a:lnTo>
                  <a:lnTo>
                    <a:pt x="2975" y="725"/>
                  </a:lnTo>
                  <a:lnTo>
                    <a:pt x="3100" y="675"/>
                  </a:lnTo>
                  <a:lnTo>
                    <a:pt x="3225" y="625"/>
                  </a:lnTo>
                  <a:lnTo>
                    <a:pt x="3350" y="600"/>
                  </a:lnTo>
                  <a:lnTo>
                    <a:pt x="3500" y="575"/>
                  </a:lnTo>
                  <a:lnTo>
                    <a:pt x="3700" y="600"/>
                  </a:lnTo>
                  <a:lnTo>
                    <a:pt x="3900" y="675"/>
                  </a:lnTo>
                  <a:lnTo>
                    <a:pt x="4075" y="750"/>
                  </a:lnTo>
                  <a:lnTo>
                    <a:pt x="4224" y="900"/>
                  </a:lnTo>
                  <a:lnTo>
                    <a:pt x="4374" y="1050"/>
                  </a:lnTo>
                  <a:lnTo>
                    <a:pt x="4474" y="1225"/>
                  </a:lnTo>
                  <a:lnTo>
                    <a:pt x="4524" y="1425"/>
                  </a:lnTo>
                  <a:lnTo>
                    <a:pt x="4549" y="1625"/>
                  </a:lnTo>
                  <a:lnTo>
                    <a:pt x="4524" y="1850"/>
                  </a:lnTo>
                  <a:lnTo>
                    <a:pt x="4474" y="2050"/>
                  </a:lnTo>
                  <a:lnTo>
                    <a:pt x="4374" y="2225"/>
                  </a:lnTo>
                  <a:lnTo>
                    <a:pt x="4224" y="2375"/>
                  </a:lnTo>
                  <a:lnTo>
                    <a:pt x="4075" y="2500"/>
                  </a:lnTo>
                  <a:lnTo>
                    <a:pt x="3900" y="2600"/>
                  </a:lnTo>
                  <a:lnTo>
                    <a:pt x="3700" y="2650"/>
                  </a:lnTo>
                  <a:lnTo>
                    <a:pt x="3500" y="2675"/>
                  </a:lnTo>
                  <a:lnTo>
                    <a:pt x="3375" y="2700"/>
                  </a:lnTo>
                  <a:lnTo>
                    <a:pt x="3300" y="2775"/>
                  </a:lnTo>
                  <a:lnTo>
                    <a:pt x="3225" y="2849"/>
                  </a:lnTo>
                  <a:lnTo>
                    <a:pt x="3200" y="2974"/>
                  </a:lnTo>
                  <a:lnTo>
                    <a:pt x="3200" y="4374"/>
                  </a:lnTo>
                  <a:lnTo>
                    <a:pt x="3050" y="4449"/>
                  </a:lnTo>
                  <a:lnTo>
                    <a:pt x="2875" y="4524"/>
                  </a:lnTo>
                  <a:lnTo>
                    <a:pt x="2750" y="4649"/>
                  </a:lnTo>
                  <a:lnTo>
                    <a:pt x="2625" y="4774"/>
                  </a:lnTo>
                  <a:lnTo>
                    <a:pt x="2525" y="4924"/>
                  </a:lnTo>
                  <a:lnTo>
                    <a:pt x="2450" y="5074"/>
                  </a:lnTo>
                  <a:lnTo>
                    <a:pt x="2400" y="5249"/>
                  </a:lnTo>
                  <a:lnTo>
                    <a:pt x="2400" y="5449"/>
                  </a:lnTo>
                  <a:lnTo>
                    <a:pt x="2425" y="5674"/>
                  </a:lnTo>
                  <a:lnTo>
                    <a:pt x="2500" y="5899"/>
                  </a:lnTo>
                  <a:lnTo>
                    <a:pt x="2600" y="6074"/>
                  </a:lnTo>
                  <a:lnTo>
                    <a:pt x="2750" y="6249"/>
                  </a:lnTo>
                  <a:lnTo>
                    <a:pt x="2600" y="6424"/>
                  </a:lnTo>
                  <a:lnTo>
                    <a:pt x="2500" y="6599"/>
                  </a:lnTo>
                  <a:lnTo>
                    <a:pt x="2425" y="6824"/>
                  </a:lnTo>
                  <a:lnTo>
                    <a:pt x="2400" y="7049"/>
                  </a:lnTo>
                  <a:lnTo>
                    <a:pt x="2400" y="7224"/>
                  </a:lnTo>
                  <a:lnTo>
                    <a:pt x="2450" y="7374"/>
                  </a:lnTo>
                  <a:lnTo>
                    <a:pt x="2500" y="7524"/>
                  </a:lnTo>
                  <a:lnTo>
                    <a:pt x="2575" y="7674"/>
                  </a:lnTo>
                  <a:lnTo>
                    <a:pt x="2675" y="7799"/>
                  </a:lnTo>
                  <a:lnTo>
                    <a:pt x="2800" y="7899"/>
                  </a:lnTo>
                  <a:lnTo>
                    <a:pt x="2925" y="7999"/>
                  </a:lnTo>
                  <a:lnTo>
                    <a:pt x="3050" y="8074"/>
                  </a:lnTo>
                  <a:lnTo>
                    <a:pt x="1400" y="11273"/>
                  </a:lnTo>
                  <a:lnTo>
                    <a:pt x="1375" y="11373"/>
                  </a:lnTo>
                  <a:lnTo>
                    <a:pt x="1375" y="11498"/>
                  </a:lnTo>
                  <a:lnTo>
                    <a:pt x="1425" y="11573"/>
                  </a:lnTo>
                  <a:lnTo>
                    <a:pt x="1525" y="11648"/>
                  </a:lnTo>
                  <a:lnTo>
                    <a:pt x="1625" y="11698"/>
                  </a:lnTo>
                  <a:lnTo>
                    <a:pt x="1750" y="11673"/>
                  </a:lnTo>
                  <a:lnTo>
                    <a:pt x="1825" y="11623"/>
                  </a:lnTo>
                  <a:lnTo>
                    <a:pt x="1900" y="11523"/>
                  </a:lnTo>
                  <a:lnTo>
                    <a:pt x="2575" y="10248"/>
                  </a:lnTo>
                  <a:lnTo>
                    <a:pt x="1800" y="13248"/>
                  </a:lnTo>
                  <a:lnTo>
                    <a:pt x="850" y="13573"/>
                  </a:lnTo>
                  <a:lnTo>
                    <a:pt x="1300" y="12698"/>
                  </a:lnTo>
                  <a:lnTo>
                    <a:pt x="1325" y="12598"/>
                  </a:lnTo>
                  <a:lnTo>
                    <a:pt x="1325" y="12473"/>
                  </a:lnTo>
                  <a:lnTo>
                    <a:pt x="1275" y="12398"/>
                  </a:lnTo>
                  <a:lnTo>
                    <a:pt x="1175" y="12323"/>
                  </a:lnTo>
                  <a:lnTo>
                    <a:pt x="1075" y="12273"/>
                  </a:lnTo>
                  <a:lnTo>
                    <a:pt x="950" y="12298"/>
                  </a:lnTo>
                  <a:lnTo>
                    <a:pt x="850" y="12348"/>
                  </a:lnTo>
                  <a:lnTo>
                    <a:pt x="800" y="12448"/>
                  </a:lnTo>
                  <a:lnTo>
                    <a:pt x="25" y="13922"/>
                  </a:lnTo>
                  <a:lnTo>
                    <a:pt x="0" y="14022"/>
                  </a:lnTo>
                  <a:lnTo>
                    <a:pt x="0" y="14122"/>
                  </a:lnTo>
                  <a:lnTo>
                    <a:pt x="25" y="14197"/>
                  </a:lnTo>
                  <a:lnTo>
                    <a:pt x="75" y="14247"/>
                  </a:lnTo>
                  <a:lnTo>
                    <a:pt x="3275" y="17647"/>
                  </a:lnTo>
                  <a:lnTo>
                    <a:pt x="3375" y="17697"/>
                  </a:lnTo>
                  <a:lnTo>
                    <a:pt x="3475" y="17722"/>
                  </a:lnTo>
                  <a:lnTo>
                    <a:pt x="3600" y="17697"/>
                  </a:lnTo>
                  <a:lnTo>
                    <a:pt x="3700" y="17647"/>
                  </a:lnTo>
                  <a:lnTo>
                    <a:pt x="6899" y="14247"/>
                  </a:lnTo>
                  <a:lnTo>
                    <a:pt x="6924" y="14247"/>
                  </a:lnTo>
                  <a:lnTo>
                    <a:pt x="6974" y="14172"/>
                  </a:lnTo>
                  <a:lnTo>
                    <a:pt x="6974" y="14097"/>
                  </a:lnTo>
                  <a:lnTo>
                    <a:pt x="6974" y="13997"/>
                  </a:lnTo>
                  <a:lnTo>
                    <a:pt x="6949" y="13922"/>
                  </a:lnTo>
                  <a:lnTo>
                    <a:pt x="3925" y="8074"/>
                  </a:lnTo>
                  <a:lnTo>
                    <a:pt x="4050" y="7999"/>
                  </a:lnTo>
                  <a:lnTo>
                    <a:pt x="4175" y="7899"/>
                  </a:lnTo>
                  <a:lnTo>
                    <a:pt x="4299" y="7799"/>
                  </a:lnTo>
                  <a:lnTo>
                    <a:pt x="4399" y="7674"/>
                  </a:lnTo>
                  <a:lnTo>
                    <a:pt x="4474" y="7524"/>
                  </a:lnTo>
                  <a:lnTo>
                    <a:pt x="4524" y="7374"/>
                  </a:lnTo>
                  <a:lnTo>
                    <a:pt x="4574" y="7224"/>
                  </a:lnTo>
                  <a:lnTo>
                    <a:pt x="4574" y="7049"/>
                  </a:lnTo>
                  <a:lnTo>
                    <a:pt x="4549" y="6824"/>
                  </a:lnTo>
                  <a:lnTo>
                    <a:pt x="4474" y="6599"/>
                  </a:lnTo>
                  <a:lnTo>
                    <a:pt x="4374" y="6424"/>
                  </a:lnTo>
                  <a:lnTo>
                    <a:pt x="4224" y="6249"/>
                  </a:lnTo>
                  <a:lnTo>
                    <a:pt x="4374" y="6074"/>
                  </a:lnTo>
                  <a:lnTo>
                    <a:pt x="4474" y="5899"/>
                  </a:lnTo>
                  <a:lnTo>
                    <a:pt x="4549" y="5674"/>
                  </a:lnTo>
                  <a:lnTo>
                    <a:pt x="4574" y="5449"/>
                  </a:lnTo>
                  <a:lnTo>
                    <a:pt x="4574" y="5249"/>
                  </a:lnTo>
                  <a:lnTo>
                    <a:pt x="4524" y="5074"/>
                  </a:lnTo>
                  <a:lnTo>
                    <a:pt x="4449" y="4924"/>
                  </a:lnTo>
                  <a:lnTo>
                    <a:pt x="4349" y="4774"/>
                  </a:lnTo>
                  <a:lnTo>
                    <a:pt x="4224" y="4649"/>
                  </a:lnTo>
                  <a:lnTo>
                    <a:pt x="4100" y="4549"/>
                  </a:lnTo>
                  <a:lnTo>
                    <a:pt x="3950" y="4449"/>
                  </a:lnTo>
                  <a:lnTo>
                    <a:pt x="3775" y="4399"/>
                  </a:lnTo>
                  <a:lnTo>
                    <a:pt x="3775" y="3224"/>
                  </a:lnTo>
                  <a:lnTo>
                    <a:pt x="4050" y="3149"/>
                  </a:lnTo>
                  <a:lnTo>
                    <a:pt x="4299" y="3049"/>
                  </a:lnTo>
                  <a:lnTo>
                    <a:pt x="4549" y="2874"/>
                  </a:lnTo>
                  <a:lnTo>
                    <a:pt x="4724" y="2675"/>
                  </a:lnTo>
                  <a:lnTo>
                    <a:pt x="4899" y="2450"/>
                  </a:lnTo>
                  <a:lnTo>
                    <a:pt x="5024" y="2200"/>
                  </a:lnTo>
                  <a:lnTo>
                    <a:pt x="5099" y="1925"/>
                  </a:lnTo>
                  <a:lnTo>
                    <a:pt x="5124" y="1625"/>
                  </a:lnTo>
                  <a:lnTo>
                    <a:pt x="5124" y="1475"/>
                  </a:lnTo>
                  <a:lnTo>
                    <a:pt x="5099" y="1300"/>
                  </a:lnTo>
                  <a:lnTo>
                    <a:pt x="5049" y="1150"/>
                  </a:lnTo>
                  <a:lnTo>
                    <a:pt x="4999" y="1000"/>
                  </a:lnTo>
                  <a:lnTo>
                    <a:pt x="4924" y="850"/>
                  </a:lnTo>
                  <a:lnTo>
                    <a:pt x="4849" y="725"/>
                  </a:lnTo>
                  <a:lnTo>
                    <a:pt x="4649" y="475"/>
                  </a:lnTo>
                  <a:lnTo>
                    <a:pt x="4399" y="275"/>
                  </a:lnTo>
                  <a:lnTo>
                    <a:pt x="4274" y="200"/>
                  </a:lnTo>
                  <a:lnTo>
                    <a:pt x="4125" y="125"/>
                  </a:lnTo>
                  <a:lnTo>
                    <a:pt x="3975" y="75"/>
                  </a:lnTo>
                  <a:lnTo>
                    <a:pt x="3825" y="50"/>
                  </a:lnTo>
                  <a:lnTo>
                    <a:pt x="3650" y="25"/>
                  </a:lnTo>
                  <a:lnTo>
                    <a:pt x="3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116"/>
          <p:cNvSpPr/>
          <p:nvPr/>
        </p:nvSpPr>
        <p:spPr>
          <a:xfrm>
            <a:off x="3960293" y="1306384"/>
            <a:ext cx="489549" cy="489549"/>
          </a:xfrm>
          <a:custGeom>
            <a:avLst/>
            <a:gdLst/>
            <a:ahLst/>
            <a:cxnLst/>
            <a:rect l="l" t="t" r="r" b="b"/>
            <a:pathLst>
              <a:path w="19722" h="19722" extrusionOk="0">
                <a:moveTo>
                  <a:pt x="14898" y="2375"/>
                </a:moveTo>
                <a:lnTo>
                  <a:pt x="16822" y="4274"/>
                </a:lnTo>
                <a:lnTo>
                  <a:pt x="13298" y="3949"/>
                </a:lnTo>
                <a:lnTo>
                  <a:pt x="14898" y="2375"/>
                </a:lnTo>
                <a:close/>
                <a:moveTo>
                  <a:pt x="15973" y="1300"/>
                </a:moveTo>
                <a:lnTo>
                  <a:pt x="18422" y="3774"/>
                </a:lnTo>
                <a:lnTo>
                  <a:pt x="17772" y="4424"/>
                </a:lnTo>
                <a:lnTo>
                  <a:pt x="15298" y="1950"/>
                </a:lnTo>
                <a:lnTo>
                  <a:pt x="15973" y="1300"/>
                </a:lnTo>
                <a:close/>
                <a:moveTo>
                  <a:pt x="12773" y="4474"/>
                </a:moveTo>
                <a:lnTo>
                  <a:pt x="17297" y="4899"/>
                </a:lnTo>
                <a:lnTo>
                  <a:pt x="15898" y="6274"/>
                </a:lnTo>
                <a:lnTo>
                  <a:pt x="11398" y="5874"/>
                </a:lnTo>
                <a:lnTo>
                  <a:pt x="12773" y="4474"/>
                </a:lnTo>
                <a:close/>
                <a:moveTo>
                  <a:pt x="10873" y="6399"/>
                </a:moveTo>
                <a:lnTo>
                  <a:pt x="15373" y="6824"/>
                </a:lnTo>
                <a:lnTo>
                  <a:pt x="13998" y="8199"/>
                </a:lnTo>
                <a:lnTo>
                  <a:pt x="9499" y="7774"/>
                </a:lnTo>
                <a:lnTo>
                  <a:pt x="10873" y="6399"/>
                </a:lnTo>
                <a:close/>
                <a:moveTo>
                  <a:pt x="8949" y="8299"/>
                </a:moveTo>
                <a:lnTo>
                  <a:pt x="13473" y="8723"/>
                </a:lnTo>
                <a:lnTo>
                  <a:pt x="12098" y="10098"/>
                </a:lnTo>
                <a:lnTo>
                  <a:pt x="7574" y="9673"/>
                </a:lnTo>
                <a:lnTo>
                  <a:pt x="8949" y="8299"/>
                </a:lnTo>
                <a:close/>
                <a:moveTo>
                  <a:pt x="7049" y="10223"/>
                </a:moveTo>
                <a:lnTo>
                  <a:pt x="11548" y="10623"/>
                </a:lnTo>
                <a:lnTo>
                  <a:pt x="10174" y="11998"/>
                </a:lnTo>
                <a:lnTo>
                  <a:pt x="7999" y="11798"/>
                </a:lnTo>
                <a:lnTo>
                  <a:pt x="7949" y="11773"/>
                </a:lnTo>
                <a:lnTo>
                  <a:pt x="7849" y="11673"/>
                </a:lnTo>
                <a:lnTo>
                  <a:pt x="7749" y="11598"/>
                </a:lnTo>
                <a:lnTo>
                  <a:pt x="7624" y="11548"/>
                </a:lnTo>
                <a:lnTo>
                  <a:pt x="7499" y="11498"/>
                </a:lnTo>
                <a:lnTo>
                  <a:pt x="7374" y="11473"/>
                </a:lnTo>
                <a:lnTo>
                  <a:pt x="7224" y="11448"/>
                </a:lnTo>
                <a:lnTo>
                  <a:pt x="7074" y="11473"/>
                </a:lnTo>
                <a:lnTo>
                  <a:pt x="6924" y="11473"/>
                </a:lnTo>
                <a:lnTo>
                  <a:pt x="6774" y="11498"/>
                </a:lnTo>
                <a:lnTo>
                  <a:pt x="6274" y="10998"/>
                </a:lnTo>
                <a:lnTo>
                  <a:pt x="7049" y="10223"/>
                </a:lnTo>
                <a:close/>
                <a:moveTo>
                  <a:pt x="5849" y="11398"/>
                </a:moveTo>
                <a:lnTo>
                  <a:pt x="6224" y="11773"/>
                </a:lnTo>
                <a:lnTo>
                  <a:pt x="6049" y="11898"/>
                </a:lnTo>
                <a:lnTo>
                  <a:pt x="5874" y="12048"/>
                </a:lnTo>
                <a:lnTo>
                  <a:pt x="5724" y="12223"/>
                </a:lnTo>
                <a:lnTo>
                  <a:pt x="5574" y="12398"/>
                </a:lnTo>
                <a:lnTo>
                  <a:pt x="5224" y="12048"/>
                </a:lnTo>
                <a:lnTo>
                  <a:pt x="5849" y="11398"/>
                </a:lnTo>
                <a:close/>
                <a:moveTo>
                  <a:pt x="8274" y="12423"/>
                </a:moveTo>
                <a:lnTo>
                  <a:pt x="9649" y="12548"/>
                </a:lnTo>
                <a:lnTo>
                  <a:pt x="8724" y="13448"/>
                </a:lnTo>
                <a:lnTo>
                  <a:pt x="8224" y="12948"/>
                </a:lnTo>
                <a:lnTo>
                  <a:pt x="8274" y="12673"/>
                </a:lnTo>
                <a:lnTo>
                  <a:pt x="8274" y="12423"/>
                </a:lnTo>
                <a:close/>
                <a:moveTo>
                  <a:pt x="4799" y="12448"/>
                </a:moveTo>
                <a:lnTo>
                  <a:pt x="5324" y="12973"/>
                </a:lnTo>
                <a:lnTo>
                  <a:pt x="5299" y="13098"/>
                </a:lnTo>
                <a:lnTo>
                  <a:pt x="5274" y="13398"/>
                </a:lnTo>
                <a:lnTo>
                  <a:pt x="5299" y="13648"/>
                </a:lnTo>
                <a:lnTo>
                  <a:pt x="3750" y="13498"/>
                </a:lnTo>
                <a:lnTo>
                  <a:pt x="4799" y="12448"/>
                </a:lnTo>
                <a:close/>
                <a:moveTo>
                  <a:pt x="7199" y="12023"/>
                </a:moveTo>
                <a:lnTo>
                  <a:pt x="7324" y="12048"/>
                </a:lnTo>
                <a:lnTo>
                  <a:pt x="7449" y="12098"/>
                </a:lnTo>
                <a:lnTo>
                  <a:pt x="7549" y="12173"/>
                </a:lnTo>
                <a:lnTo>
                  <a:pt x="7624" y="12298"/>
                </a:lnTo>
                <a:lnTo>
                  <a:pt x="7674" y="12423"/>
                </a:lnTo>
                <a:lnTo>
                  <a:pt x="7699" y="12573"/>
                </a:lnTo>
                <a:lnTo>
                  <a:pt x="7674" y="12748"/>
                </a:lnTo>
                <a:lnTo>
                  <a:pt x="7624" y="12923"/>
                </a:lnTo>
                <a:lnTo>
                  <a:pt x="7524" y="13098"/>
                </a:lnTo>
                <a:lnTo>
                  <a:pt x="7399" y="13273"/>
                </a:lnTo>
                <a:lnTo>
                  <a:pt x="7274" y="13448"/>
                </a:lnTo>
                <a:lnTo>
                  <a:pt x="7099" y="13598"/>
                </a:lnTo>
                <a:lnTo>
                  <a:pt x="6899" y="13723"/>
                </a:lnTo>
                <a:lnTo>
                  <a:pt x="6699" y="13798"/>
                </a:lnTo>
                <a:lnTo>
                  <a:pt x="6524" y="13872"/>
                </a:lnTo>
                <a:lnTo>
                  <a:pt x="6274" y="13872"/>
                </a:lnTo>
                <a:lnTo>
                  <a:pt x="6124" y="13823"/>
                </a:lnTo>
                <a:lnTo>
                  <a:pt x="6049" y="13798"/>
                </a:lnTo>
                <a:lnTo>
                  <a:pt x="5999" y="13748"/>
                </a:lnTo>
                <a:lnTo>
                  <a:pt x="5924" y="13673"/>
                </a:lnTo>
                <a:lnTo>
                  <a:pt x="5899" y="13598"/>
                </a:lnTo>
                <a:lnTo>
                  <a:pt x="5849" y="13473"/>
                </a:lnTo>
                <a:lnTo>
                  <a:pt x="5849" y="13323"/>
                </a:lnTo>
                <a:lnTo>
                  <a:pt x="5874" y="13198"/>
                </a:lnTo>
                <a:lnTo>
                  <a:pt x="5924" y="12998"/>
                </a:lnTo>
                <a:lnTo>
                  <a:pt x="5999" y="12798"/>
                </a:lnTo>
                <a:lnTo>
                  <a:pt x="6124" y="12623"/>
                </a:lnTo>
                <a:lnTo>
                  <a:pt x="6249" y="12473"/>
                </a:lnTo>
                <a:lnTo>
                  <a:pt x="6399" y="12348"/>
                </a:lnTo>
                <a:lnTo>
                  <a:pt x="6574" y="12223"/>
                </a:lnTo>
                <a:lnTo>
                  <a:pt x="6799" y="12123"/>
                </a:lnTo>
                <a:lnTo>
                  <a:pt x="6924" y="12073"/>
                </a:lnTo>
                <a:lnTo>
                  <a:pt x="7074" y="12048"/>
                </a:lnTo>
                <a:lnTo>
                  <a:pt x="7199" y="12023"/>
                </a:lnTo>
                <a:close/>
                <a:moveTo>
                  <a:pt x="7949" y="13498"/>
                </a:moveTo>
                <a:lnTo>
                  <a:pt x="8324" y="13872"/>
                </a:lnTo>
                <a:lnTo>
                  <a:pt x="7674" y="14497"/>
                </a:lnTo>
                <a:lnTo>
                  <a:pt x="7324" y="14147"/>
                </a:lnTo>
                <a:lnTo>
                  <a:pt x="7499" y="14022"/>
                </a:lnTo>
                <a:lnTo>
                  <a:pt x="7674" y="13848"/>
                </a:lnTo>
                <a:lnTo>
                  <a:pt x="7824" y="13673"/>
                </a:lnTo>
                <a:lnTo>
                  <a:pt x="7949" y="13498"/>
                </a:lnTo>
                <a:close/>
                <a:moveTo>
                  <a:pt x="1325" y="15947"/>
                </a:moveTo>
                <a:lnTo>
                  <a:pt x="5824" y="16372"/>
                </a:lnTo>
                <a:lnTo>
                  <a:pt x="4450" y="17747"/>
                </a:lnTo>
                <a:lnTo>
                  <a:pt x="600" y="17397"/>
                </a:lnTo>
                <a:lnTo>
                  <a:pt x="600" y="17222"/>
                </a:lnTo>
                <a:lnTo>
                  <a:pt x="625" y="17047"/>
                </a:lnTo>
                <a:lnTo>
                  <a:pt x="675" y="16897"/>
                </a:lnTo>
                <a:lnTo>
                  <a:pt x="725" y="16722"/>
                </a:lnTo>
                <a:lnTo>
                  <a:pt x="800" y="16572"/>
                </a:lnTo>
                <a:lnTo>
                  <a:pt x="875" y="16422"/>
                </a:lnTo>
                <a:lnTo>
                  <a:pt x="975" y="16297"/>
                </a:lnTo>
                <a:lnTo>
                  <a:pt x="1100" y="16172"/>
                </a:lnTo>
                <a:lnTo>
                  <a:pt x="1325" y="15947"/>
                </a:lnTo>
                <a:close/>
                <a:moveTo>
                  <a:pt x="700" y="17972"/>
                </a:moveTo>
                <a:lnTo>
                  <a:pt x="3925" y="18272"/>
                </a:lnTo>
                <a:lnTo>
                  <a:pt x="3550" y="18622"/>
                </a:lnTo>
                <a:lnTo>
                  <a:pt x="3425" y="18747"/>
                </a:lnTo>
                <a:lnTo>
                  <a:pt x="3275" y="18847"/>
                </a:lnTo>
                <a:lnTo>
                  <a:pt x="3150" y="18947"/>
                </a:lnTo>
                <a:lnTo>
                  <a:pt x="2975" y="18997"/>
                </a:lnTo>
                <a:lnTo>
                  <a:pt x="2825" y="19072"/>
                </a:lnTo>
                <a:lnTo>
                  <a:pt x="2650" y="19097"/>
                </a:lnTo>
                <a:lnTo>
                  <a:pt x="2500" y="19122"/>
                </a:lnTo>
                <a:lnTo>
                  <a:pt x="2150" y="19122"/>
                </a:lnTo>
                <a:lnTo>
                  <a:pt x="2000" y="19097"/>
                </a:lnTo>
                <a:lnTo>
                  <a:pt x="1825" y="19072"/>
                </a:lnTo>
                <a:lnTo>
                  <a:pt x="1675" y="18997"/>
                </a:lnTo>
                <a:lnTo>
                  <a:pt x="1525" y="18947"/>
                </a:lnTo>
                <a:lnTo>
                  <a:pt x="1375" y="18847"/>
                </a:lnTo>
                <a:lnTo>
                  <a:pt x="1225" y="18747"/>
                </a:lnTo>
                <a:lnTo>
                  <a:pt x="1100" y="18622"/>
                </a:lnTo>
                <a:lnTo>
                  <a:pt x="975" y="18472"/>
                </a:lnTo>
                <a:lnTo>
                  <a:pt x="850" y="18322"/>
                </a:lnTo>
                <a:lnTo>
                  <a:pt x="750" y="18147"/>
                </a:lnTo>
                <a:lnTo>
                  <a:pt x="700" y="17972"/>
                </a:lnTo>
                <a:close/>
                <a:moveTo>
                  <a:pt x="17022" y="0"/>
                </a:moveTo>
                <a:lnTo>
                  <a:pt x="16822" y="25"/>
                </a:lnTo>
                <a:lnTo>
                  <a:pt x="16597" y="75"/>
                </a:lnTo>
                <a:lnTo>
                  <a:pt x="16397" y="150"/>
                </a:lnTo>
                <a:lnTo>
                  <a:pt x="16197" y="275"/>
                </a:lnTo>
                <a:lnTo>
                  <a:pt x="16023" y="425"/>
                </a:lnTo>
                <a:lnTo>
                  <a:pt x="2550" y="13897"/>
                </a:lnTo>
                <a:lnTo>
                  <a:pt x="2475" y="13997"/>
                </a:lnTo>
                <a:lnTo>
                  <a:pt x="2450" y="14122"/>
                </a:lnTo>
                <a:lnTo>
                  <a:pt x="2475" y="14222"/>
                </a:lnTo>
                <a:lnTo>
                  <a:pt x="2550" y="14322"/>
                </a:lnTo>
                <a:lnTo>
                  <a:pt x="2625" y="14372"/>
                </a:lnTo>
                <a:lnTo>
                  <a:pt x="2750" y="14397"/>
                </a:lnTo>
                <a:lnTo>
                  <a:pt x="2850" y="14372"/>
                </a:lnTo>
                <a:lnTo>
                  <a:pt x="2950" y="14322"/>
                </a:lnTo>
                <a:lnTo>
                  <a:pt x="3225" y="14022"/>
                </a:lnTo>
                <a:lnTo>
                  <a:pt x="5724" y="14272"/>
                </a:lnTo>
                <a:lnTo>
                  <a:pt x="5874" y="14347"/>
                </a:lnTo>
                <a:lnTo>
                  <a:pt x="6024" y="14397"/>
                </a:lnTo>
                <a:lnTo>
                  <a:pt x="6199" y="14447"/>
                </a:lnTo>
                <a:lnTo>
                  <a:pt x="6574" y="14447"/>
                </a:lnTo>
                <a:lnTo>
                  <a:pt x="6749" y="14397"/>
                </a:lnTo>
                <a:lnTo>
                  <a:pt x="7274" y="14922"/>
                </a:lnTo>
                <a:lnTo>
                  <a:pt x="6349" y="15822"/>
                </a:lnTo>
                <a:lnTo>
                  <a:pt x="1850" y="15422"/>
                </a:lnTo>
                <a:lnTo>
                  <a:pt x="2000" y="15247"/>
                </a:lnTo>
                <a:lnTo>
                  <a:pt x="2075" y="15172"/>
                </a:lnTo>
                <a:lnTo>
                  <a:pt x="2100" y="15047"/>
                </a:lnTo>
                <a:lnTo>
                  <a:pt x="2075" y="14947"/>
                </a:lnTo>
                <a:lnTo>
                  <a:pt x="2000" y="14847"/>
                </a:lnTo>
                <a:lnTo>
                  <a:pt x="1900" y="14797"/>
                </a:lnTo>
                <a:lnTo>
                  <a:pt x="1800" y="14772"/>
                </a:lnTo>
                <a:lnTo>
                  <a:pt x="1700" y="14797"/>
                </a:lnTo>
                <a:lnTo>
                  <a:pt x="1600" y="14847"/>
                </a:lnTo>
                <a:lnTo>
                  <a:pt x="675" y="15747"/>
                </a:lnTo>
                <a:lnTo>
                  <a:pt x="550" y="15897"/>
                </a:lnTo>
                <a:lnTo>
                  <a:pt x="425" y="16072"/>
                </a:lnTo>
                <a:lnTo>
                  <a:pt x="325" y="16222"/>
                </a:lnTo>
                <a:lnTo>
                  <a:pt x="225" y="16397"/>
                </a:lnTo>
                <a:lnTo>
                  <a:pt x="150" y="16572"/>
                </a:lnTo>
                <a:lnTo>
                  <a:pt x="100" y="16772"/>
                </a:lnTo>
                <a:lnTo>
                  <a:pt x="50" y="16972"/>
                </a:lnTo>
                <a:lnTo>
                  <a:pt x="25" y="17147"/>
                </a:lnTo>
                <a:lnTo>
                  <a:pt x="0" y="17422"/>
                </a:lnTo>
                <a:lnTo>
                  <a:pt x="25" y="17672"/>
                </a:lnTo>
                <a:lnTo>
                  <a:pt x="75" y="17922"/>
                </a:lnTo>
                <a:lnTo>
                  <a:pt x="150" y="18172"/>
                </a:lnTo>
                <a:lnTo>
                  <a:pt x="250" y="18397"/>
                </a:lnTo>
                <a:lnTo>
                  <a:pt x="375" y="18622"/>
                </a:lnTo>
                <a:lnTo>
                  <a:pt x="525" y="18847"/>
                </a:lnTo>
                <a:lnTo>
                  <a:pt x="675" y="19047"/>
                </a:lnTo>
                <a:lnTo>
                  <a:pt x="850" y="19197"/>
                </a:lnTo>
                <a:lnTo>
                  <a:pt x="1050" y="19322"/>
                </a:lnTo>
                <a:lnTo>
                  <a:pt x="1225" y="19446"/>
                </a:lnTo>
                <a:lnTo>
                  <a:pt x="1450" y="19546"/>
                </a:lnTo>
                <a:lnTo>
                  <a:pt x="1650" y="19621"/>
                </a:lnTo>
                <a:lnTo>
                  <a:pt x="1875" y="19671"/>
                </a:lnTo>
                <a:lnTo>
                  <a:pt x="2100" y="19696"/>
                </a:lnTo>
                <a:lnTo>
                  <a:pt x="2325" y="19721"/>
                </a:lnTo>
                <a:lnTo>
                  <a:pt x="2550" y="19696"/>
                </a:lnTo>
                <a:lnTo>
                  <a:pt x="2775" y="19671"/>
                </a:lnTo>
                <a:lnTo>
                  <a:pt x="3000" y="19621"/>
                </a:lnTo>
                <a:lnTo>
                  <a:pt x="3200" y="19546"/>
                </a:lnTo>
                <a:lnTo>
                  <a:pt x="3425" y="19446"/>
                </a:lnTo>
                <a:lnTo>
                  <a:pt x="3600" y="19322"/>
                </a:lnTo>
                <a:lnTo>
                  <a:pt x="3800" y="19197"/>
                </a:lnTo>
                <a:lnTo>
                  <a:pt x="3975" y="19047"/>
                </a:lnTo>
                <a:lnTo>
                  <a:pt x="19297" y="3699"/>
                </a:lnTo>
                <a:lnTo>
                  <a:pt x="19472" y="3474"/>
                </a:lnTo>
                <a:lnTo>
                  <a:pt x="19622" y="3224"/>
                </a:lnTo>
                <a:lnTo>
                  <a:pt x="19697" y="2974"/>
                </a:lnTo>
                <a:lnTo>
                  <a:pt x="19722" y="2700"/>
                </a:lnTo>
                <a:lnTo>
                  <a:pt x="19697" y="2425"/>
                </a:lnTo>
                <a:lnTo>
                  <a:pt x="19622" y="2175"/>
                </a:lnTo>
                <a:lnTo>
                  <a:pt x="19472" y="1925"/>
                </a:lnTo>
                <a:lnTo>
                  <a:pt x="19297" y="1700"/>
                </a:lnTo>
                <a:lnTo>
                  <a:pt x="18722" y="1100"/>
                </a:lnTo>
                <a:lnTo>
                  <a:pt x="18622" y="1050"/>
                </a:lnTo>
                <a:lnTo>
                  <a:pt x="18497" y="1025"/>
                </a:lnTo>
                <a:lnTo>
                  <a:pt x="18397" y="1050"/>
                </a:lnTo>
                <a:lnTo>
                  <a:pt x="18297" y="1100"/>
                </a:lnTo>
                <a:lnTo>
                  <a:pt x="18247" y="1200"/>
                </a:lnTo>
                <a:lnTo>
                  <a:pt x="18222" y="1325"/>
                </a:lnTo>
                <a:lnTo>
                  <a:pt x="18247" y="1425"/>
                </a:lnTo>
                <a:lnTo>
                  <a:pt x="18297" y="1525"/>
                </a:lnTo>
                <a:lnTo>
                  <a:pt x="18897" y="2100"/>
                </a:lnTo>
                <a:lnTo>
                  <a:pt x="18997" y="2250"/>
                </a:lnTo>
                <a:lnTo>
                  <a:pt x="19072" y="2375"/>
                </a:lnTo>
                <a:lnTo>
                  <a:pt x="19122" y="2550"/>
                </a:lnTo>
                <a:lnTo>
                  <a:pt x="19147" y="2700"/>
                </a:lnTo>
                <a:lnTo>
                  <a:pt x="19122" y="2849"/>
                </a:lnTo>
                <a:lnTo>
                  <a:pt x="19072" y="3024"/>
                </a:lnTo>
                <a:lnTo>
                  <a:pt x="18997" y="3174"/>
                </a:lnTo>
                <a:lnTo>
                  <a:pt x="18897" y="3299"/>
                </a:lnTo>
                <a:lnTo>
                  <a:pt x="18822" y="3349"/>
                </a:lnTo>
                <a:lnTo>
                  <a:pt x="16372" y="900"/>
                </a:lnTo>
                <a:lnTo>
                  <a:pt x="16422" y="825"/>
                </a:lnTo>
                <a:lnTo>
                  <a:pt x="16522" y="750"/>
                </a:lnTo>
                <a:lnTo>
                  <a:pt x="16647" y="675"/>
                </a:lnTo>
                <a:lnTo>
                  <a:pt x="16772" y="625"/>
                </a:lnTo>
                <a:lnTo>
                  <a:pt x="16897" y="600"/>
                </a:lnTo>
                <a:lnTo>
                  <a:pt x="17022" y="575"/>
                </a:lnTo>
                <a:lnTo>
                  <a:pt x="17172" y="600"/>
                </a:lnTo>
                <a:lnTo>
                  <a:pt x="17297" y="625"/>
                </a:lnTo>
                <a:lnTo>
                  <a:pt x="17422" y="675"/>
                </a:lnTo>
                <a:lnTo>
                  <a:pt x="17522" y="725"/>
                </a:lnTo>
                <a:lnTo>
                  <a:pt x="17647" y="700"/>
                </a:lnTo>
                <a:lnTo>
                  <a:pt x="17722" y="650"/>
                </a:lnTo>
                <a:lnTo>
                  <a:pt x="17797" y="550"/>
                </a:lnTo>
                <a:lnTo>
                  <a:pt x="17847" y="450"/>
                </a:lnTo>
                <a:lnTo>
                  <a:pt x="17822" y="350"/>
                </a:lnTo>
                <a:lnTo>
                  <a:pt x="17772" y="250"/>
                </a:lnTo>
                <a:lnTo>
                  <a:pt x="17697" y="175"/>
                </a:lnTo>
                <a:lnTo>
                  <a:pt x="17472" y="75"/>
                </a:lnTo>
                <a:lnTo>
                  <a:pt x="17247" y="25"/>
                </a:lnTo>
                <a:lnTo>
                  <a:pt x="170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1" name="Google Shape;2211;p116"/>
          <p:cNvGrpSpPr/>
          <p:nvPr/>
        </p:nvGrpSpPr>
        <p:grpSpPr>
          <a:xfrm>
            <a:off x="5428202" y="1306367"/>
            <a:ext cx="488954" cy="489549"/>
            <a:chOff x="4672325" y="1264025"/>
            <a:chExt cx="492450" cy="493050"/>
          </a:xfrm>
        </p:grpSpPr>
        <p:sp>
          <p:nvSpPr>
            <p:cNvPr id="2212" name="Google Shape;2212;p116"/>
            <p:cNvSpPr/>
            <p:nvPr/>
          </p:nvSpPr>
          <p:spPr>
            <a:xfrm>
              <a:off x="4784825" y="1347750"/>
              <a:ext cx="56875" cy="115000"/>
            </a:xfrm>
            <a:custGeom>
              <a:avLst/>
              <a:gdLst/>
              <a:ahLst/>
              <a:cxnLst/>
              <a:rect l="l" t="t" r="r" b="b"/>
              <a:pathLst>
                <a:path w="2275" h="4600" extrusionOk="0">
                  <a:moveTo>
                    <a:pt x="825" y="1100"/>
                  </a:moveTo>
                  <a:lnTo>
                    <a:pt x="825" y="1700"/>
                  </a:lnTo>
                  <a:lnTo>
                    <a:pt x="750" y="1625"/>
                  </a:lnTo>
                  <a:lnTo>
                    <a:pt x="700" y="1575"/>
                  </a:lnTo>
                  <a:lnTo>
                    <a:pt x="675" y="1525"/>
                  </a:lnTo>
                  <a:lnTo>
                    <a:pt x="675" y="1425"/>
                  </a:lnTo>
                  <a:lnTo>
                    <a:pt x="675" y="1350"/>
                  </a:lnTo>
                  <a:lnTo>
                    <a:pt x="725" y="1200"/>
                  </a:lnTo>
                  <a:lnTo>
                    <a:pt x="775" y="1150"/>
                  </a:lnTo>
                  <a:lnTo>
                    <a:pt x="825" y="1100"/>
                  </a:lnTo>
                  <a:close/>
                  <a:moveTo>
                    <a:pt x="1400" y="2575"/>
                  </a:moveTo>
                  <a:lnTo>
                    <a:pt x="1500" y="2625"/>
                  </a:lnTo>
                  <a:lnTo>
                    <a:pt x="1575" y="2700"/>
                  </a:lnTo>
                  <a:lnTo>
                    <a:pt x="1625" y="2750"/>
                  </a:lnTo>
                  <a:lnTo>
                    <a:pt x="1650" y="2825"/>
                  </a:lnTo>
                  <a:lnTo>
                    <a:pt x="1675" y="2975"/>
                  </a:lnTo>
                  <a:lnTo>
                    <a:pt x="1675" y="3075"/>
                  </a:lnTo>
                  <a:lnTo>
                    <a:pt x="1650" y="3200"/>
                  </a:lnTo>
                  <a:lnTo>
                    <a:pt x="1600" y="3300"/>
                  </a:lnTo>
                  <a:lnTo>
                    <a:pt x="1500" y="3400"/>
                  </a:lnTo>
                  <a:lnTo>
                    <a:pt x="1400" y="3475"/>
                  </a:lnTo>
                  <a:lnTo>
                    <a:pt x="1400" y="2575"/>
                  </a:lnTo>
                  <a:close/>
                  <a:moveTo>
                    <a:pt x="1100" y="0"/>
                  </a:moveTo>
                  <a:lnTo>
                    <a:pt x="1000" y="25"/>
                  </a:lnTo>
                  <a:lnTo>
                    <a:pt x="900" y="75"/>
                  </a:lnTo>
                  <a:lnTo>
                    <a:pt x="850" y="175"/>
                  </a:lnTo>
                  <a:lnTo>
                    <a:pt x="825" y="300"/>
                  </a:lnTo>
                  <a:lnTo>
                    <a:pt x="825" y="475"/>
                  </a:lnTo>
                  <a:lnTo>
                    <a:pt x="775" y="475"/>
                  </a:lnTo>
                  <a:lnTo>
                    <a:pt x="650" y="525"/>
                  </a:lnTo>
                  <a:lnTo>
                    <a:pt x="525" y="600"/>
                  </a:lnTo>
                  <a:lnTo>
                    <a:pt x="425" y="675"/>
                  </a:lnTo>
                  <a:lnTo>
                    <a:pt x="325" y="750"/>
                  </a:lnTo>
                  <a:lnTo>
                    <a:pt x="250" y="875"/>
                  </a:lnTo>
                  <a:lnTo>
                    <a:pt x="200" y="975"/>
                  </a:lnTo>
                  <a:lnTo>
                    <a:pt x="150" y="1100"/>
                  </a:lnTo>
                  <a:lnTo>
                    <a:pt x="100" y="1250"/>
                  </a:lnTo>
                  <a:lnTo>
                    <a:pt x="100" y="1375"/>
                  </a:lnTo>
                  <a:lnTo>
                    <a:pt x="100" y="1500"/>
                  </a:lnTo>
                  <a:lnTo>
                    <a:pt x="100" y="1600"/>
                  </a:lnTo>
                  <a:lnTo>
                    <a:pt x="125" y="1725"/>
                  </a:lnTo>
                  <a:lnTo>
                    <a:pt x="175" y="1825"/>
                  </a:lnTo>
                  <a:lnTo>
                    <a:pt x="225" y="1925"/>
                  </a:lnTo>
                  <a:lnTo>
                    <a:pt x="300" y="2000"/>
                  </a:lnTo>
                  <a:lnTo>
                    <a:pt x="400" y="2100"/>
                  </a:lnTo>
                  <a:lnTo>
                    <a:pt x="575" y="2225"/>
                  </a:lnTo>
                  <a:lnTo>
                    <a:pt x="825" y="2350"/>
                  </a:lnTo>
                  <a:lnTo>
                    <a:pt x="825" y="3550"/>
                  </a:lnTo>
                  <a:lnTo>
                    <a:pt x="650" y="3500"/>
                  </a:lnTo>
                  <a:lnTo>
                    <a:pt x="450" y="3400"/>
                  </a:lnTo>
                  <a:lnTo>
                    <a:pt x="325" y="3350"/>
                  </a:lnTo>
                  <a:lnTo>
                    <a:pt x="225" y="3350"/>
                  </a:lnTo>
                  <a:lnTo>
                    <a:pt x="125" y="3400"/>
                  </a:lnTo>
                  <a:lnTo>
                    <a:pt x="50" y="3475"/>
                  </a:lnTo>
                  <a:lnTo>
                    <a:pt x="0" y="3575"/>
                  </a:lnTo>
                  <a:lnTo>
                    <a:pt x="0" y="3700"/>
                  </a:lnTo>
                  <a:lnTo>
                    <a:pt x="50" y="3800"/>
                  </a:lnTo>
                  <a:lnTo>
                    <a:pt x="125" y="3875"/>
                  </a:lnTo>
                  <a:lnTo>
                    <a:pt x="325" y="3975"/>
                  </a:lnTo>
                  <a:lnTo>
                    <a:pt x="500" y="4050"/>
                  </a:lnTo>
                  <a:lnTo>
                    <a:pt x="650" y="4100"/>
                  </a:lnTo>
                  <a:lnTo>
                    <a:pt x="825" y="4125"/>
                  </a:lnTo>
                  <a:lnTo>
                    <a:pt x="825" y="4300"/>
                  </a:lnTo>
                  <a:lnTo>
                    <a:pt x="850" y="4425"/>
                  </a:lnTo>
                  <a:lnTo>
                    <a:pt x="900" y="4525"/>
                  </a:lnTo>
                  <a:lnTo>
                    <a:pt x="1000" y="4575"/>
                  </a:lnTo>
                  <a:lnTo>
                    <a:pt x="1100" y="4600"/>
                  </a:lnTo>
                  <a:lnTo>
                    <a:pt x="1225" y="4575"/>
                  </a:lnTo>
                  <a:lnTo>
                    <a:pt x="1325" y="4525"/>
                  </a:lnTo>
                  <a:lnTo>
                    <a:pt x="1375" y="4425"/>
                  </a:lnTo>
                  <a:lnTo>
                    <a:pt x="1400" y="4300"/>
                  </a:lnTo>
                  <a:lnTo>
                    <a:pt x="1400" y="4100"/>
                  </a:lnTo>
                  <a:lnTo>
                    <a:pt x="1575" y="4050"/>
                  </a:lnTo>
                  <a:lnTo>
                    <a:pt x="1725" y="3975"/>
                  </a:lnTo>
                  <a:lnTo>
                    <a:pt x="1850" y="3850"/>
                  </a:lnTo>
                  <a:lnTo>
                    <a:pt x="1975" y="3750"/>
                  </a:lnTo>
                  <a:lnTo>
                    <a:pt x="2075" y="3600"/>
                  </a:lnTo>
                  <a:lnTo>
                    <a:pt x="2150" y="3475"/>
                  </a:lnTo>
                  <a:lnTo>
                    <a:pt x="2225" y="3325"/>
                  </a:lnTo>
                  <a:lnTo>
                    <a:pt x="2250" y="3175"/>
                  </a:lnTo>
                  <a:lnTo>
                    <a:pt x="2275" y="2975"/>
                  </a:lnTo>
                  <a:lnTo>
                    <a:pt x="2250" y="2800"/>
                  </a:lnTo>
                  <a:lnTo>
                    <a:pt x="2200" y="2625"/>
                  </a:lnTo>
                  <a:lnTo>
                    <a:pt x="2125" y="2475"/>
                  </a:lnTo>
                  <a:lnTo>
                    <a:pt x="2025" y="2325"/>
                  </a:lnTo>
                  <a:lnTo>
                    <a:pt x="1875" y="2200"/>
                  </a:lnTo>
                  <a:lnTo>
                    <a:pt x="1725" y="2100"/>
                  </a:lnTo>
                  <a:lnTo>
                    <a:pt x="1550" y="2000"/>
                  </a:lnTo>
                  <a:lnTo>
                    <a:pt x="1400" y="1950"/>
                  </a:lnTo>
                  <a:lnTo>
                    <a:pt x="1400" y="1050"/>
                  </a:lnTo>
                  <a:lnTo>
                    <a:pt x="1475" y="1075"/>
                  </a:lnTo>
                  <a:lnTo>
                    <a:pt x="1525" y="1125"/>
                  </a:lnTo>
                  <a:lnTo>
                    <a:pt x="1600" y="1200"/>
                  </a:lnTo>
                  <a:lnTo>
                    <a:pt x="1700" y="1250"/>
                  </a:lnTo>
                  <a:lnTo>
                    <a:pt x="1825" y="1250"/>
                  </a:lnTo>
                  <a:lnTo>
                    <a:pt x="1925" y="1200"/>
                  </a:lnTo>
                  <a:lnTo>
                    <a:pt x="2000" y="1125"/>
                  </a:lnTo>
                  <a:lnTo>
                    <a:pt x="2050" y="1025"/>
                  </a:lnTo>
                  <a:lnTo>
                    <a:pt x="2050" y="900"/>
                  </a:lnTo>
                  <a:lnTo>
                    <a:pt x="2000" y="800"/>
                  </a:lnTo>
                  <a:lnTo>
                    <a:pt x="1875" y="675"/>
                  </a:lnTo>
                  <a:lnTo>
                    <a:pt x="1725" y="550"/>
                  </a:lnTo>
                  <a:lnTo>
                    <a:pt x="1575" y="500"/>
                  </a:lnTo>
                  <a:lnTo>
                    <a:pt x="1400" y="450"/>
                  </a:lnTo>
                  <a:lnTo>
                    <a:pt x="1400" y="300"/>
                  </a:lnTo>
                  <a:lnTo>
                    <a:pt x="1375" y="175"/>
                  </a:lnTo>
                  <a:lnTo>
                    <a:pt x="1325" y="75"/>
                  </a:lnTo>
                  <a:lnTo>
                    <a:pt x="1225" y="25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16"/>
            <p:cNvSpPr/>
            <p:nvPr/>
          </p:nvSpPr>
          <p:spPr>
            <a:xfrm>
              <a:off x="4672325" y="1264025"/>
              <a:ext cx="281225" cy="282450"/>
            </a:xfrm>
            <a:custGeom>
              <a:avLst/>
              <a:gdLst/>
              <a:ahLst/>
              <a:cxnLst/>
              <a:rect l="l" t="t" r="r" b="b"/>
              <a:pathLst>
                <a:path w="11249" h="11298" extrusionOk="0">
                  <a:moveTo>
                    <a:pt x="5350" y="600"/>
                  </a:moveTo>
                  <a:lnTo>
                    <a:pt x="5350" y="1675"/>
                  </a:lnTo>
                  <a:lnTo>
                    <a:pt x="4950" y="1725"/>
                  </a:lnTo>
                  <a:lnTo>
                    <a:pt x="4600" y="1800"/>
                  </a:lnTo>
                  <a:lnTo>
                    <a:pt x="4250" y="1900"/>
                  </a:lnTo>
                  <a:lnTo>
                    <a:pt x="3900" y="2050"/>
                  </a:lnTo>
                  <a:lnTo>
                    <a:pt x="3375" y="1125"/>
                  </a:lnTo>
                  <a:lnTo>
                    <a:pt x="3825" y="925"/>
                  </a:lnTo>
                  <a:lnTo>
                    <a:pt x="4300" y="750"/>
                  </a:lnTo>
                  <a:lnTo>
                    <a:pt x="4825" y="650"/>
                  </a:lnTo>
                  <a:lnTo>
                    <a:pt x="5350" y="600"/>
                  </a:lnTo>
                  <a:close/>
                  <a:moveTo>
                    <a:pt x="5925" y="600"/>
                  </a:moveTo>
                  <a:lnTo>
                    <a:pt x="6475" y="650"/>
                  </a:lnTo>
                  <a:lnTo>
                    <a:pt x="6825" y="725"/>
                  </a:lnTo>
                  <a:lnTo>
                    <a:pt x="7200" y="825"/>
                  </a:lnTo>
                  <a:lnTo>
                    <a:pt x="7550" y="975"/>
                  </a:lnTo>
                  <a:lnTo>
                    <a:pt x="7900" y="1125"/>
                  </a:lnTo>
                  <a:lnTo>
                    <a:pt x="7350" y="2050"/>
                  </a:lnTo>
                  <a:lnTo>
                    <a:pt x="7100" y="1925"/>
                  </a:lnTo>
                  <a:lnTo>
                    <a:pt x="6825" y="1850"/>
                  </a:lnTo>
                  <a:lnTo>
                    <a:pt x="6375" y="1725"/>
                  </a:lnTo>
                  <a:lnTo>
                    <a:pt x="6150" y="1700"/>
                  </a:lnTo>
                  <a:lnTo>
                    <a:pt x="5925" y="1675"/>
                  </a:lnTo>
                  <a:lnTo>
                    <a:pt x="5925" y="600"/>
                  </a:lnTo>
                  <a:close/>
                  <a:moveTo>
                    <a:pt x="2875" y="1400"/>
                  </a:moveTo>
                  <a:lnTo>
                    <a:pt x="3400" y="2350"/>
                  </a:lnTo>
                  <a:lnTo>
                    <a:pt x="3100" y="2575"/>
                  </a:lnTo>
                  <a:lnTo>
                    <a:pt x="2825" y="2824"/>
                  </a:lnTo>
                  <a:lnTo>
                    <a:pt x="2576" y="3099"/>
                  </a:lnTo>
                  <a:lnTo>
                    <a:pt x="2351" y="3399"/>
                  </a:lnTo>
                  <a:lnTo>
                    <a:pt x="1401" y="2849"/>
                  </a:lnTo>
                  <a:lnTo>
                    <a:pt x="1726" y="2450"/>
                  </a:lnTo>
                  <a:lnTo>
                    <a:pt x="2051" y="2050"/>
                  </a:lnTo>
                  <a:lnTo>
                    <a:pt x="2451" y="1725"/>
                  </a:lnTo>
                  <a:lnTo>
                    <a:pt x="2875" y="1400"/>
                  </a:lnTo>
                  <a:close/>
                  <a:moveTo>
                    <a:pt x="8400" y="1400"/>
                  </a:moveTo>
                  <a:lnTo>
                    <a:pt x="8824" y="1725"/>
                  </a:lnTo>
                  <a:lnTo>
                    <a:pt x="9199" y="2050"/>
                  </a:lnTo>
                  <a:lnTo>
                    <a:pt x="9549" y="2450"/>
                  </a:lnTo>
                  <a:lnTo>
                    <a:pt x="9849" y="2849"/>
                  </a:lnTo>
                  <a:lnTo>
                    <a:pt x="8924" y="3399"/>
                  </a:lnTo>
                  <a:lnTo>
                    <a:pt x="8699" y="3099"/>
                  </a:lnTo>
                  <a:lnTo>
                    <a:pt x="8449" y="2824"/>
                  </a:lnTo>
                  <a:lnTo>
                    <a:pt x="8150" y="2575"/>
                  </a:lnTo>
                  <a:lnTo>
                    <a:pt x="7850" y="2350"/>
                  </a:lnTo>
                  <a:lnTo>
                    <a:pt x="8400" y="1400"/>
                  </a:lnTo>
                  <a:close/>
                  <a:moveTo>
                    <a:pt x="1126" y="3349"/>
                  </a:moveTo>
                  <a:lnTo>
                    <a:pt x="2051" y="3899"/>
                  </a:lnTo>
                  <a:lnTo>
                    <a:pt x="1901" y="4224"/>
                  </a:lnTo>
                  <a:lnTo>
                    <a:pt x="1776" y="4574"/>
                  </a:lnTo>
                  <a:lnTo>
                    <a:pt x="1701" y="4949"/>
                  </a:lnTo>
                  <a:lnTo>
                    <a:pt x="1651" y="5324"/>
                  </a:lnTo>
                  <a:lnTo>
                    <a:pt x="576" y="5324"/>
                  </a:lnTo>
                  <a:lnTo>
                    <a:pt x="626" y="4799"/>
                  </a:lnTo>
                  <a:lnTo>
                    <a:pt x="751" y="4299"/>
                  </a:lnTo>
                  <a:lnTo>
                    <a:pt x="901" y="3824"/>
                  </a:lnTo>
                  <a:lnTo>
                    <a:pt x="1126" y="3349"/>
                  </a:lnTo>
                  <a:close/>
                  <a:moveTo>
                    <a:pt x="10149" y="3349"/>
                  </a:moveTo>
                  <a:lnTo>
                    <a:pt x="10274" y="3624"/>
                  </a:lnTo>
                  <a:lnTo>
                    <a:pt x="10374" y="3899"/>
                  </a:lnTo>
                  <a:lnTo>
                    <a:pt x="10549" y="4399"/>
                  </a:lnTo>
                  <a:lnTo>
                    <a:pt x="10649" y="4899"/>
                  </a:lnTo>
                  <a:lnTo>
                    <a:pt x="10674" y="5324"/>
                  </a:lnTo>
                  <a:lnTo>
                    <a:pt x="9599" y="5324"/>
                  </a:lnTo>
                  <a:lnTo>
                    <a:pt x="9549" y="4974"/>
                  </a:lnTo>
                  <a:lnTo>
                    <a:pt x="9474" y="4599"/>
                  </a:lnTo>
                  <a:lnTo>
                    <a:pt x="9374" y="4249"/>
                  </a:lnTo>
                  <a:lnTo>
                    <a:pt x="9224" y="3899"/>
                  </a:lnTo>
                  <a:lnTo>
                    <a:pt x="10149" y="3349"/>
                  </a:lnTo>
                  <a:close/>
                  <a:moveTo>
                    <a:pt x="1651" y="5924"/>
                  </a:moveTo>
                  <a:lnTo>
                    <a:pt x="1676" y="6174"/>
                  </a:lnTo>
                  <a:lnTo>
                    <a:pt x="1726" y="6499"/>
                  </a:lnTo>
                  <a:lnTo>
                    <a:pt x="1826" y="6824"/>
                  </a:lnTo>
                  <a:lnTo>
                    <a:pt x="1926" y="7099"/>
                  </a:lnTo>
                  <a:lnTo>
                    <a:pt x="2026" y="7374"/>
                  </a:lnTo>
                  <a:lnTo>
                    <a:pt x="1101" y="7899"/>
                  </a:lnTo>
                  <a:lnTo>
                    <a:pt x="926" y="7524"/>
                  </a:lnTo>
                  <a:lnTo>
                    <a:pt x="801" y="7149"/>
                  </a:lnTo>
                  <a:lnTo>
                    <a:pt x="701" y="6799"/>
                  </a:lnTo>
                  <a:lnTo>
                    <a:pt x="626" y="6449"/>
                  </a:lnTo>
                  <a:lnTo>
                    <a:pt x="576" y="6074"/>
                  </a:lnTo>
                  <a:lnTo>
                    <a:pt x="576" y="5924"/>
                  </a:lnTo>
                  <a:close/>
                  <a:moveTo>
                    <a:pt x="10699" y="5924"/>
                  </a:moveTo>
                  <a:lnTo>
                    <a:pt x="10624" y="6449"/>
                  </a:lnTo>
                  <a:lnTo>
                    <a:pt x="10524" y="6949"/>
                  </a:lnTo>
                  <a:lnTo>
                    <a:pt x="10374" y="7449"/>
                  </a:lnTo>
                  <a:lnTo>
                    <a:pt x="10149" y="7899"/>
                  </a:lnTo>
                  <a:lnTo>
                    <a:pt x="9224" y="7374"/>
                  </a:lnTo>
                  <a:lnTo>
                    <a:pt x="9374" y="7024"/>
                  </a:lnTo>
                  <a:lnTo>
                    <a:pt x="9499" y="6674"/>
                  </a:lnTo>
                  <a:lnTo>
                    <a:pt x="9574" y="6299"/>
                  </a:lnTo>
                  <a:lnTo>
                    <a:pt x="9599" y="5924"/>
                  </a:lnTo>
                  <a:close/>
                  <a:moveTo>
                    <a:pt x="5625" y="2225"/>
                  </a:moveTo>
                  <a:lnTo>
                    <a:pt x="5975" y="2250"/>
                  </a:lnTo>
                  <a:lnTo>
                    <a:pt x="6325" y="2300"/>
                  </a:lnTo>
                  <a:lnTo>
                    <a:pt x="6650" y="2400"/>
                  </a:lnTo>
                  <a:lnTo>
                    <a:pt x="6950" y="2500"/>
                  </a:lnTo>
                  <a:lnTo>
                    <a:pt x="7250" y="2650"/>
                  </a:lnTo>
                  <a:lnTo>
                    <a:pt x="7525" y="2824"/>
                  </a:lnTo>
                  <a:lnTo>
                    <a:pt x="7800" y="3024"/>
                  </a:lnTo>
                  <a:lnTo>
                    <a:pt x="8050" y="3224"/>
                  </a:lnTo>
                  <a:lnTo>
                    <a:pt x="8275" y="3474"/>
                  </a:lnTo>
                  <a:lnTo>
                    <a:pt x="8449" y="3749"/>
                  </a:lnTo>
                  <a:lnTo>
                    <a:pt x="8624" y="4024"/>
                  </a:lnTo>
                  <a:lnTo>
                    <a:pt x="8774" y="4324"/>
                  </a:lnTo>
                  <a:lnTo>
                    <a:pt x="8899" y="4624"/>
                  </a:lnTo>
                  <a:lnTo>
                    <a:pt x="8974" y="4949"/>
                  </a:lnTo>
                  <a:lnTo>
                    <a:pt x="9024" y="5299"/>
                  </a:lnTo>
                  <a:lnTo>
                    <a:pt x="9049" y="5649"/>
                  </a:lnTo>
                  <a:lnTo>
                    <a:pt x="9024" y="5999"/>
                  </a:lnTo>
                  <a:lnTo>
                    <a:pt x="8974" y="6324"/>
                  </a:lnTo>
                  <a:lnTo>
                    <a:pt x="8899" y="6674"/>
                  </a:lnTo>
                  <a:lnTo>
                    <a:pt x="8774" y="6974"/>
                  </a:lnTo>
                  <a:lnTo>
                    <a:pt x="8624" y="7274"/>
                  </a:lnTo>
                  <a:lnTo>
                    <a:pt x="8449" y="7549"/>
                  </a:lnTo>
                  <a:lnTo>
                    <a:pt x="8275" y="7824"/>
                  </a:lnTo>
                  <a:lnTo>
                    <a:pt x="8050" y="8049"/>
                  </a:lnTo>
                  <a:lnTo>
                    <a:pt x="7800" y="8274"/>
                  </a:lnTo>
                  <a:lnTo>
                    <a:pt x="7525" y="8473"/>
                  </a:lnTo>
                  <a:lnTo>
                    <a:pt x="7250" y="8648"/>
                  </a:lnTo>
                  <a:lnTo>
                    <a:pt x="6950" y="8798"/>
                  </a:lnTo>
                  <a:lnTo>
                    <a:pt x="6650" y="8898"/>
                  </a:lnTo>
                  <a:lnTo>
                    <a:pt x="6325" y="8998"/>
                  </a:lnTo>
                  <a:lnTo>
                    <a:pt x="5975" y="9048"/>
                  </a:lnTo>
                  <a:lnTo>
                    <a:pt x="5275" y="9048"/>
                  </a:lnTo>
                  <a:lnTo>
                    <a:pt x="4950" y="8998"/>
                  </a:lnTo>
                  <a:lnTo>
                    <a:pt x="4625" y="8898"/>
                  </a:lnTo>
                  <a:lnTo>
                    <a:pt x="4300" y="8798"/>
                  </a:lnTo>
                  <a:lnTo>
                    <a:pt x="4000" y="8648"/>
                  </a:lnTo>
                  <a:lnTo>
                    <a:pt x="3725" y="8473"/>
                  </a:lnTo>
                  <a:lnTo>
                    <a:pt x="3450" y="8274"/>
                  </a:lnTo>
                  <a:lnTo>
                    <a:pt x="3225" y="8049"/>
                  </a:lnTo>
                  <a:lnTo>
                    <a:pt x="3000" y="7824"/>
                  </a:lnTo>
                  <a:lnTo>
                    <a:pt x="2800" y="7549"/>
                  </a:lnTo>
                  <a:lnTo>
                    <a:pt x="2626" y="7274"/>
                  </a:lnTo>
                  <a:lnTo>
                    <a:pt x="2476" y="6974"/>
                  </a:lnTo>
                  <a:lnTo>
                    <a:pt x="2376" y="6674"/>
                  </a:lnTo>
                  <a:lnTo>
                    <a:pt x="2276" y="6324"/>
                  </a:lnTo>
                  <a:lnTo>
                    <a:pt x="2226" y="5999"/>
                  </a:lnTo>
                  <a:lnTo>
                    <a:pt x="2226" y="5649"/>
                  </a:lnTo>
                  <a:lnTo>
                    <a:pt x="2226" y="5299"/>
                  </a:lnTo>
                  <a:lnTo>
                    <a:pt x="2276" y="4949"/>
                  </a:lnTo>
                  <a:lnTo>
                    <a:pt x="2376" y="4624"/>
                  </a:lnTo>
                  <a:lnTo>
                    <a:pt x="2476" y="4324"/>
                  </a:lnTo>
                  <a:lnTo>
                    <a:pt x="2626" y="4024"/>
                  </a:lnTo>
                  <a:lnTo>
                    <a:pt x="2800" y="3749"/>
                  </a:lnTo>
                  <a:lnTo>
                    <a:pt x="3000" y="3474"/>
                  </a:lnTo>
                  <a:lnTo>
                    <a:pt x="3225" y="3224"/>
                  </a:lnTo>
                  <a:lnTo>
                    <a:pt x="3450" y="3024"/>
                  </a:lnTo>
                  <a:lnTo>
                    <a:pt x="3725" y="2824"/>
                  </a:lnTo>
                  <a:lnTo>
                    <a:pt x="4000" y="2650"/>
                  </a:lnTo>
                  <a:lnTo>
                    <a:pt x="4300" y="2500"/>
                  </a:lnTo>
                  <a:lnTo>
                    <a:pt x="4625" y="2400"/>
                  </a:lnTo>
                  <a:lnTo>
                    <a:pt x="4950" y="2300"/>
                  </a:lnTo>
                  <a:lnTo>
                    <a:pt x="5275" y="2250"/>
                  </a:lnTo>
                  <a:lnTo>
                    <a:pt x="5625" y="2225"/>
                  </a:lnTo>
                  <a:close/>
                  <a:moveTo>
                    <a:pt x="8949" y="7874"/>
                  </a:moveTo>
                  <a:lnTo>
                    <a:pt x="9874" y="8398"/>
                  </a:lnTo>
                  <a:lnTo>
                    <a:pt x="9574" y="8823"/>
                  </a:lnTo>
                  <a:lnTo>
                    <a:pt x="9224" y="9223"/>
                  </a:lnTo>
                  <a:lnTo>
                    <a:pt x="8824" y="9573"/>
                  </a:lnTo>
                  <a:lnTo>
                    <a:pt x="8424" y="9873"/>
                  </a:lnTo>
                  <a:lnTo>
                    <a:pt x="7875" y="8948"/>
                  </a:lnTo>
                  <a:lnTo>
                    <a:pt x="8175" y="8723"/>
                  </a:lnTo>
                  <a:lnTo>
                    <a:pt x="8474" y="8448"/>
                  </a:lnTo>
                  <a:lnTo>
                    <a:pt x="8724" y="8174"/>
                  </a:lnTo>
                  <a:lnTo>
                    <a:pt x="8949" y="7874"/>
                  </a:lnTo>
                  <a:close/>
                  <a:moveTo>
                    <a:pt x="3875" y="9223"/>
                  </a:moveTo>
                  <a:lnTo>
                    <a:pt x="4100" y="9348"/>
                  </a:lnTo>
                  <a:lnTo>
                    <a:pt x="4350" y="9423"/>
                  </a:lnTo>
                  <a:lnTo>
                    <a:pt x="4600" y="9498"/>
                  </a:lnTo>
                  <a:lnTo>
                    <a:pt x="4825" y="9548"/>
                  </a:lnTo>
                  <a:lnTo>
                    <a:pt x="5100" y="9598"/>
                  </a:lnTo>
                  <a:lnTo>
                    <a:pt x="5350" y="9623"/>
                  </a:lnTo>
                  <a:lnTo>
                    <a:pt x="5350" y="10698"/>
                  </a:lnTo>
                  <a:lnTo>
                    <a:pt x="5225" y="10698"/>
                  </a:lnTo>
                  <a:lnTo>
                    <a:pt x="4925" y="10673"/>
                  </a:lnTo>
                  <a:lnTo>
                    <a:pt x="4625" y="10623"/>
                  </a:lnTo>
                  <a:lnTo>
                    <a:pt x="4150" y="10498"/>
                  </a:lnTo>
                  <a:lnTo>
                    <a:pt x="3700" y="10323"/>
                  </a:lnTo>
                  <a:lnTo>
                    <a:pt x="3350" y="10173"/>
                  </a:lnTo>
                  <a:lnTo>
                    <a:pt x="3875" y="9223"/>
                  </a:lnTo>
                  <a:close/>
                  <a:moveTo>
                    <a:pt x="7375" y="9223"/>
                  </a:moveTo>
                  <a:lnTo>
                    <a:pt x="7925" y="10173"/>
                  </a:lnTo>
                  <a:lnTo>
                    <a:pt x="7450" y="10373"/>
                  </a:lnTo>
                  <a:lnTo>
                    <a:pt x="6950" y="10523"/>
                  </a:lnTo>
                  <a:lnTo>
                    <a:pt x="6450" y="10648"/>
                  </a:lnTo>
                  <a:lnTo>
                    <a:pt x="5925" y="10698"/>
                  </a:lnTo>
                  <a:lnTo>
                    <a:pt x="5925" y="9623"/>
                  </a:lnTo>
                  <a:lnTo>
                    <a:pt x="6300" y="9573"/>
                  </a:lnTo>
                  <a:lnTo>
                    <a:pt x="6675" y="9498"/>
                  </a:lnTo>
                  <a:lnTo>
                    <a:pt x="7025" y="9373"/>
                  </a:lnTo>
                  <a:lnTo>
                    <a:pt x="7375" y="9223"/>
                  </a:lnTo>
                  <a:close/>
                  <a:moveTo>
                    <a:pt x="5625" y="0"/>
                  </a:moveTo>
                  <a:lnTo>
                    <a:pt x="5050" y="25"/>
                  </a:lnTo>
                  <a:lnTo>
                    <a:pt x="4500" y="125"/>
                  </a:lnTo>
                  <a:lnTo>
                    <a:pt x="3950" y="250"/>
                  </a:lnTo>
                  <a:lnTo>
                    <a:pt x="3425" y="450"/>
                  </a:lnTo>
                  <a:lnTo>
                    <a:pt x="2950" y="700"/>
                  </a:lnTo>
                  <a:lnTo>
                    <a:pt x="2476" y="975"/>
                  </a:lnTo>
                  <a:lnTo>
                    <a:pt x="2051" y="1300"/>
                  </a:lnTo>
                  <a:lnTo>
                    <a:pt x="1651" y="1650"/>
                  </a:lnTo>
                  <a:lnTo>
                    <a:pt x="1276" y="2050"/>
                  </a:lnTo>
                  <a:lnTo>
                    <a:pt x="951" y="2500"/>
                  </a:lnTo>
                  <a:lnTo>
                    <a:pt x="676" y="2949"/>
                  </a:lnTo>
                  <a:lnTo>
                    <a:pt x="426" y="3449"/>
                  </a:lnTo>
                  <a:lnTo>
                    <a:pt x="251" y="3974"/>
                  </a:lnTo>
                  <a:lnTo>
                    <a:pt x="101" y="4524"/>
                  </a:lnTo>
                  <a:lnTo>
                    <a:pt x="26" y="5074"/>
                  </a:lnTo>
                  <a:lnTo>
                    <a:pt x="1" y="5649"/>
                  </a:lnTo>
                  <a:lnTo>
                    <a:pt x="1" y="6099"/>
                  </a:lnTo>
                  <a:lnTo>
                    <a:pt x="51" y="6549"/>
                  </a:lnTo>
                  <a:lnTo>
                    <a:pt x="151" y="6974"/>
                  </a:lnTo>
                  <a:lnTo>
                    <a:pt x="276" y="7399"/>
                  </a:lnTo>
                  <a:lnTo>
                    <a:pt x="426" y="7824"/>
                  </a:lnTo>
                  <a:lnTo>
                    <a:pt x="601" y="8224"/>
                  </a:lnTo>
                  <a:lnTo>
                    <a:pt x="826" y="8598"/>
                  </a:lnTo>
                  <a:lnTo>
                    <a:pt x="1076" y="8973"/>
                  </a:lnTo>
                  <a:lnTo>
                    <a:pt x="1151" y="9048"/>
                  </a:lnTo>
                  <a:lnTo>
                    <a:pt x="1276" y="9098"/>
                  </a:lnTo>
                  <a:lnTo>
                    <a:pt x="1376" y="9098"/>
                  </a:lnTo>
                  <a:lnTo>
                    <a:pt x="1476" y="9048"/>
                  </a:lnTo>
                  <a:lnTo>
                    <a:pt x="1551" y="8948"/>
                  </a:lnTo>
                  <a:lnTo>
                    <a:pt x="1601" y="8848"/>
                  </a:lnTo>
                  <a:lnTo>
                    <a:pt x="1601" y="8748"/>
                  </a:lnTo>
                  <a:lnTo>
                    <a:pt x="1551" y="8648"/>
                  </a:lnTo>
                  <a:lnTo>
                    <a:pt x="1376" y="8398"/>
                  </a:lnTo>
                  <a:lnTo>
                    <a:pt x="2326" y="7874"/>
                  </a:lnTo>
                  <a:lnTo>
                    <a:pt x="2551" y="8174"/>
                  </a:lnTo>
                  <a:lnTo>
                    <a:pt x="2800" y="8448"/>
                  </a:lnTo>
                  <a:lnTo>
                    <a:pt x="3075" y="8723"/>
                  </a:lnTo>
                  <a:lnTo>
                    <a:pt x="3375" y="8948"/>
                  </a:lnTo>
                  <a:lnTo>
                    <a:pt x="2850" y="9873"/>
                  </a:lnTo>
                  <a:lnTo>
                    <a:pt x="2626" y="9723"/>
                  </a:lnTo>
                  <a:lnTo>
                    <a:pt x="2401" y="9548"/>
                  </a:lnTo>
                  <a:lnTo>
                    <a:pt x="2301" y="9498"/>
                  </a:lnTo>
                  <a:lnTo>
                    <a:pt x="2176" y="9473"/>
                  </a:lnTo>
                  <a:lnTo>
                    <a:pt x="2076" y="9523"/>
                  </a:lnTo>
                  <a:lnTo>
                    <a:pt x="2001" y="9573"/>
                  </a:lnTo>
                  <a:lnTo>
                    <a:pt x="1926" y="9673"/>
                  </a:lnTo>
                  <a:lnTo>
                    <a:pt x="1926" y="9798"/>
                  </a:lnTo>
                  <a:lnTo>
                    <a:pt x="1951" y="9898"/>
                  </a:lnTo>
                  <a:lnTo>
                    <a:pt x="2026" y="9998"/>
                  </a:lnTo>
                  <a:lnTo>
                    <a:pt x="2426" y="10298"/>
                  </a:lnTo>
                  <a:lnTo>
                    <a:pt x="2825" y="10548"/>
                  </a:lnTo>
                  <a:lnTo>
                    <a:pt x="3275" y="10773"/>
                  </a:lnTo>
                  <a:lnTo>
                    <a:pt x="3725" y="10948"/>
                  </a:lnTo>
                  <a:lnTo>
                    <a:pt x="4175" y="11098"/>
                  </a:lnTo>
                  <a:lnTo>
                    <a:pt x="4650" y="11198"/>
                  </a:lnTo>
                  <a:lnTo>
                    <a:pt x="5150" y="11273"/>
                  </a:lnTo>
                  <a:lnTo>
                    <a:pt x="5625" y="11298"/>
                  </a:lnTo>
                  <a:lnTo>
                    <a:pt x="5950" y="11273"/>
                  </a:lnTo>
                  <a:lnTo>
                    <a:pt x="6250" y="11248"/>
                  </a:lnTo>
                  <a:lnTo>
                    <a:pt x="6550" y="11223"/>
                  </a:lnTo>
                  <a:lnTo>
                    <a:pt x="6850" y="11148"/>
                  </a:lnTo>
                  <a:lnTo>
                    <a:pt x="7150" y="11073"/>
                  </a:lnTo>
                  <a:lnTo>
                    <a:pt x="7450" y="10973"/>
                  </a:lnTo>
                  <a:lnTo>
                    <a:pt x="7725" y="10873"/>
                  </a:lnTo>
                  <a:lnTo>
                    <a:pt x="8000" y="10748"/>
                  </a:lnTo>
                  <a:lnTo>
                    <a:pt x="8275" y="10623"/>
                  </a:lnTo>
                  <a:lnTo>
                    <a:pt x="8549" y="10473"/>
                  </a:lnTo>
                  <a:lnTo>
                    <a:pt x="8799" y="10298"/>
                  </a:lnTo>
                  <a:lnTo>
                    <a:pt x="9049" y="10123"/>
                  </a:lnTo>
                  <a:lnTo>
                    <a:pt x="9299" y="9923"/>
                  </a:lnTo>
                  <a:lnTo>
                    <a:pt x="9524" y="9723"/>
                  </a:lnTo>
                  <a:lnTo>
                    <a:pt x="9749" y="9523"/>
                  </a:lnTo>
                  <a:lnTo>
                    <a:pt x="9949" y="9273"/>
                  </a:lnTo>
                  <a:lnTo>
                    <a:pt x="10149" y="8998"/>
                  </a:lnTo>
                  <a:lnTo>
                    <a:pt x="10374" y="8723"/>
                  </a:lnTo>
                  <a:lnTo>
                    <a:pt x="10549" y="8398"/>
                  </a:lnTo>
                  <a:lnTo>
                    <a:pt x="10699" y="8099"/>
                  </a:lnTo>
                  <a:lnTo>
                    <a:pt x="10849" y="7774"/>
                  </a:lnTo>
                  <a:lnTo>
                    <a:pt x="10974" y="7449"/>
                  </a:lnTo>
                  <a:lnTo>
                    <a:pt x="11074" y="7124"/>
                  </a:lnTo>
                  <a:lnTo>
                    <a:pt x="11149" y="6774"/>
                  </a:lnTo>
                  <a:lnTo>
                    <a:pt x="11199" y="6424"/>
                  </a:lnTo>
                  <a:lnTo>
                    <a:pt x="11249" y="6074"/>
                  </a:lnTo>
                  <a:lnTo>
                    <a:pt x="11249" y="5724"/>
                  </a:lnTo>
                  <a:lnTo>
                    <a:pt x="11249" y="5374"/>
                  </a:lnTo>
                  <a:lnTo>
                    <a:pt x="11224" y="5024"/>
                  </a:lnTo>
                  <a:lnTo>
                    <a:pt x="11174" y="4674"/>
                  </a:lnTo>
                  <a:lnTo>
                    <a:pt x="11099" y="4324"/>
                  </a:lnTo>
                  <a:lnTo>
                    <a:pt x="11024" y="3999"/>
                  </a:lnTo>
                  <a:lnTo>
                    <a:pt x="10874" y="3599"/>
                  </a:lnTo>
                  <a:lnTo>
                    <a:pt x="10724" y="3249"/>
                  </a:lnTo>
                  <a:lnTo>
                    <a:pt x="10549" y="2899"/>
                  </a:lnTo>
                  <a:lnTo>
                    <a:pt x="10349" y="2550"/>
                  </a:lnTo>
                  <a:lnTo>
                    <a:pt x="10149" y="2275"/>
                  </a:lnTo>
                  <a:lnTo>
                    <a:pt x="9924" y="2000"/>
                  </a:lnTo>
                  <a:lnTo>
                    <a:pt x="9674" y="1750"/>
                  </a:lnTo>
                  <a:lnTo>
                    <a:pt x="9424" y="1500"/>
                  </a:lnTo>
                  <a:lnTo>
                    <a:pt x="9174" y="1275"/>
                  </a:lnTo>
                  <a:lnTo>
                    <a:pt x="8899" y="1075"/>
                  </a:lnTo>
                  <a:lnTo>
                    <a:pt x="8599" y="875"/>
                  </a:lnTo>
                  <a:lnTo>
                    <a:pt x="8300" y="700"/>
                  </a:lnTo>
                  <a:lnTo>
                    <a:pt x="8000" y="550"/>
                  </a:lnTo>
                  <a:lnTo>
                    <a:pt x="7675" y="400"/>
                  </a:lnTo>
                  <a:lnTo>
                    <a:pt x="7350" y="275"/>
                  </a:lnTo>
                  <a:lnTo>
                    <a:pt x="7000" y="175"/>
                  </a:lnTo>
                  <a:lnTo>
                    <a:pt x="6675" y="100"/>
                  </a:lnTo>
                  <a:lnTo>
                    <a:pt x="6325" y="50"/>
                  </a:lnTo>
                  <a:lnTo>
                    <a:pt x="5975" y="25"/>
                  </a:lnTo>
                  <a:lnTo>
                    <a:pt x="5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16"/>
            <p:cNvSpPr/>
            <p:nvPr/>
          </p:nvSpPr>
          <p:spPr>
            <a:xfrm>
              <a:off x="4995400" y="1558325"/>
              <a:ext cx="56900" cy="115025"/>
            </a:xfrm>
            <a:custGeom>
              <a:avLst/>
              <a:gdLst/>
              <a:ahLst/>
              <a:cxnLst/>
              <a:rect l="l" t="t" r="r" b="b"/>
              <a:pathLst>
                <a:path w="2276" h="4601" extrusionOk="0">
                  <a:moveTo>
                    <a:pt x="826" y="1101"/>
                  </a:moveTo>
                  <a:lnTo>
                    <a:pt x="826" y="1701"/>
                  </a:lnTo>
                  <a:lnTo>
                    <a:pt x="751" y="1651"/>
                  </a:lnTo>
                  <a:lnTo>
                    <a:pt x="701" y="1601"/>
                  </a:lnTo>
                  <a:lnTo>
                    <a:pt x="676" y="1526"/>
                  </a:lnTo>
                  <a:lnTo>
                    <a:pt x="676" y="1451"/>
                  </a:lnTo>
                  <a:lnTo>
                    <a:pt x="676" y="1351"/>
                  </a:lnTo>
                  <a:lnTo>
                    <a:pt x="726" y="1226"/>
                  </a:lnTo>
                  <a:lnTo>
                    <a:pt x="776" y="1151"/>
                  </a:lnTo>
                  <a:lnTo>
                    <a:pt x="826" y="1101"/>
                  </a:lnTo>
                  <a:close/>
                  <a:moveTo>
                    <a:pt x="1400" y="2575"/>
                  </a:moveTo>
                  <a:lnTo>
                    <a:pt x="1500" y="2625"/>
                  </a:lnTo>
                  <a:lnTo>
                    <a:pt x="1575" y="2700"/>
                  </a:lnTo>
                  <a:lnTo>
                    <a:pt x="1625" y="2775"/>
                  </a:lnTo>
                  <a:lnTo>
                    <a:pt x="1675" y="2825"/>
                  </a:lnTo>
                  <a:lnTo>
                    <a:pt x="1700" y="2975"/>
                  </a:lnTo>
                  <a:lnTo>
                    <a:pt x="1675" y="3075"/>
                  </a:lnTo>
                  <a:lnTo>
                    <a:pt x="1650" y="3200"/>
                  </a:lnTo>
                  <a:lnTo>
                    <a:pt x="1600" y="3300"/>
                  </a:lnTo>
                  <a:lnTo>
                    <a:pt x="1500" y="3400"/>
                  </a:lnTo>
                  <a:lnTo>
                    <a:pt x="1400" y="3500"/>
                  </a:lnTo>
                  <a:lnTo>
                    <a:pt x="1400" y="2575"/>
                  </a:lnTo>
                  <a:close/>
                  <a:moveTo>
                    <a:pt x="1126" y="1"/>
                  </a:moveTo>
                  <a:lnTo>
                    <a:pt x="1001" y="26"/>
                  </a:lnTo>
                  <a:lnTo>
                    <a:pt x="901" y="101"/>
                  </a:lnTo>
                  <a:lnTo>
                    <a:pt x="851" y="176"/>
                  </a:lnTo>
                  <a:lnTo>
                    <a:pt x="826" y="301"/>
                  </a:lnTo>
                  <a:lnTo>
                    <a:pt x="826" y="476"/>
                  </a:lnTo>
                  <a:lnTo>
                    <a:pt x="776" y="476"/>
                  </a:lnTo>
                  <a:lnTo>
                    <a:pt x="651" y="526"/>
                  </a:lnTo>
                  <a:lnTo>
                    <a:pt x="526" y="601"/>
                  </a:lnTo>
                  <a:lnTo>
                    <a:pt x="426" y="676"/>
                  </a:lnTo>
                  <a:lnTo>
                    <a:pt x="351" y="776"/>
                  </a:lnTo>
                  <a:lnTo>
                    <a:pt x="251" y="876"/>
                  </a:lnTo>
                  <a:lnTo>
                    <a:pt x="201" y="976"/>
                  </a:lnTo>
                  <a:lnTo>
                    <a:pt x="151" y="1101"/>
                  </a:lnTo>
                  <a:lnTo>
                    <a:pt x="101" y="1251"/>
                  </a:lnTo>
                  <a:lnTo>
                    <a:pt x="101" y="1376"/>
                  </a:lnTo>
                  <a:lnTo>
                    <a:pt x="101" y="1501"/>
                  </a:lnTo>
                  <a:lnTo>
                    <a:pt x="101" y="1601"/>
                  </a:lnTo>
                  <a:lnTo>
                    <a:pt x="151" y="1726"/>
                  </a:lnTo>
                  <a:lnTo>
                    <a:pt x="176" y="1826"/>
                  </a:lnTo>
                  <a:lnTo>
                    <a:pt x="251" y="1926"/>
                  </a:lnTo>
                  <a:lnTo>
                    <a:pt x="301" y="2026"/>
                  </a:lnTo>
                  <a:lnTo>
                    <a:pt x="401" y="2100"/>
                  </a:lnTo>
                  <a:lnTo>
                    <a:pt x="576" y="2225"/>
                  </a:lnTo>
                  <a:lnTo>
                    <a:pt x="826" y="2350"/>
                  </a:lnTo>
                  <a:lnTo>
                    <a:pt x="826" y="3550"/>
                  </a:lnTo>
                  <a:lnTo>
                    <a:pt x="651" y="3500"/>
                  </a:lnTo>
                  <a:lnTo>
                    <a:pt x="451" y="3400"/>
                  </a:lnTo>
                  <a:lnTo>
                    <a:pt x="351" y="3350"/>
                  </a:lnTo>
                  <a:lnTo>
                    <a:pt x="226" y="3350"/>
                  </a:lnTo>
                  <a:lnTo>
                    <a:pt x="126" y="3400"/>
                  </a:lnTo>
                  <a:lnTo>
                    <a:pt x="51" y="3475"/>
                  </a:lnTo>
                  <a:lnTo>
                    <a:pt x="1" y="3575"/>
                  </a:lnTo>
                  <a:lnTo>
                    <a:pt x="1" y="3700"/>
                  </a:lnTo>
                  <a:lnTo>
                    <a:pt x="51" y="3800"/>
                  </a:lnTo>
                  <a:lnTo>
                    <a:pt x="126" y="3875"/>
                  </a:lnTo>
                  <a:lnTo>
                    <a:pt x="326" y="4000"/>
                  </a:lnTo>
                  <a:lnTo>
                    <a:pt x="501" y="4075"/>
                  </a:lnTo>
                  <a:lnTo>
                    <a:pt x="651" y="4125"/>
                  </a:lnTo>
                  <a:lnTo>
                    <a:pt x="826" y="4125"/>
                  </a:lnTo>
                  <a:lnTo>
                    <a:pt x="826" y="4325"/>
                  </a:lnTo>
                  <a:lnTo>
                    <a:pt x="851" y="4425"/>
                  </a:lnTo>
                  <a:lnTo>
                    <a:pt x="901" y="4525"/>
                  </a:lnTo>
                  <a:lnTo>
                    <a:pt x="1001" y="4575"/>
                  </a:lnTo>
                  <a:lnTo>
                    <a:pt x="1126" y="4600"/>
                  </a:lnTo>
                  <a:lnTo>
                    <a:pt x="1225" y="4575"/>
                  </a:lnTo>
                  <a:lnTo>
                    <a:pt x="1325" y="4525"/>
                  </a:lnTo>
                  <a:lnTo>
                    <a:pt x="1375" y="4425"/>
                  </a:lnTo>
                  <a:lnTo>
                    <a:pt x="1400" y="4325"/>
                  </a:lnTo>
                  <a:lnTo>
                    <a:pt x="1400" y="4100"/>
                  </a:lnTo>
                  <a:lnTo>
                    <a:pt x="1575" y="4050"/>
                  </a:lnTo>
                  <a:lnTo>
                    <a:pt x="1725" y="3975"/>
                  </a:lnTo>
                  <a:lnTo>
                    <a:pt x="1875" y="3875"/>
                  </a:lnTo>
                  <a:lnTo>
                    <a:pt x="1975" y="3750"/>
                  </a:lnTo>
                  <a:lnTo>
                    <a:pt x="2075" y="3625"/>
                  </a:lnTo>
                  <a:lnTo>
                    <a:pt x="2150" y="3475"/>
                  </a:lnTo>
                  <a:lnTo>
                    <a:pt x="2225" y="3325"/>
                  </a:lnTo>
                  <a:lnTo>
                    <a:pt x="2250" y="3175"/>
                  </a:lnTo>
                  <a:lnTo>
                    <a:pt x="2275" y="2975"/>
                  </a:lnTo>
                  <a:lnTo>
                    <a:pt x="2250" y="2800"/>
                  </a:lnTo>
                  <a:lnTo>
                    <a:pt x="2200" y="2625"/>
                  </a:lnTo>
                  <a:lnTo>
                    <a:pt x="2125" y="2475"/>
                  </a:lnTo>
                  <a:lnTo>
                    <a:pt x="2025" y="2325"/>
                  </a:lnTo>
                  <a:lnTo>
                    <a:pt x="1900" y="2200"/>
                  </a:lnTo>
                  <a:lnTo>
                    <a:pt x="1725" y="2100"/>
                  </a:lnTo>
                  <a:lnTo>
                    <a:pt x="1550" y="2026"/>
                  </a:lnTo>
                  <a:lnTo>
                    <a:pt x="1400" y="1951"/>
                  </a:lnTo>
                  <a:lnTo>
                    <a:pt x="1400" y="1051"/>
                  </a:lnTo>
                  <a:lnTo>
                    <a:pt x="1500" y="1101"/>
                  </a:lnTo>
                  <a:lnTo>
                    <a:pt x="1575" y="1176"/>
                  </a:lnTo>
                  <a:lnTo>
                    <a:pt x="1675" y="1251"/>
                  </a:lnTo>
                  <a:lnTo>
                    <a:pt x="1775" y="1276"/>
                  </a:lnTo>
                  <a:lnTo>
                    <a:pt x="1875" y="1251"/>
                  </a:lnTo>
                  <a:lnTo>
                    <a:pt x="1975" y="1201"/>
                  </a:lnTo>
                  <a:lnTo>
                    <a:pt x="2050" y="1101"/>
                  </a:lnTo>
                  <a:lnTo>
                    <a:pt x="2075" y="976"/>
                  </a:lnTo>
                  <a:lnTo>
                    <a:pt x="2050" y="876"/>
                  </a:lnTo>
                  <a:lnTo>
                    <a:pt x="1975" y="776"/>
                  </a:lnTo>
                  <a:lnTo>
                    <a:pt x="1850" y="676"/>
                  </a:lnTo>
                  <a:lnTo>
                    <a:pt x="1725" y="576"/>
                  </a:lnTo>
                  <a:lnTo>
                    <a:pt x="1575" y="501"/>
                  </a:lnTo>
                  <a:lnTo>
                    <a:pt x="1400" y="451"/>
                  </a:lnTo>
                  <a:lnTo>
                    <a:pt x="1400" y="301"/>
                  </a:lnTo>
                  <a:lnTo>
                    <a:pt x="1375" y="176"/>
                  </a:lnTo>
                  <a:lnTo>
                    <a:pt x="1325" y="101"/>
                  </a:lnTo>
                  <a:lnTo>
                    <a:pt x="1225" y="2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16"/>
            <p:cNvSpPr/>
            <p:nvPr/>
          </p:nvSpPr>
          <p:spPr>
            <a:xfrm>
              <a:off x="4882925" y="1474600"/>
              <a:ext cx="281850" cy="282475"/>
            </a:xfrm>
            <a:custGeom>
              <a:avLst/>
              <a:gdLst/>
              <a:ahLst/>
              <a:cxnLst/>
              <a:rect l="l" t="t" r="r" b="b"/>
              <a:pathLst>
                <a:path w="11274" h="11299" extrusionOk="0">
                  <a:moveTo>
                    <a:pt x="5350" y="600"/>
                  </a:moveTo>
                  <a:lnTo>
                    <a:pt x="5350" y="1675"/>
                  </a:lnTo>
                  <a:lnTo>
                    <a:pt x="4975" y="1725"/>
                  </a:lnTo>
                  <a:lnTo>
                    <a:pt x="4600" y="1800"/>
                  </a:lnTo>
                  <a:lnTo>
                    <a:pt x="4250" y="1900"/>
                  </a:lnTo>
                  <a:lnTo>
                    <a:pt x="3900" y="2050"/>
                  </a:lnTo>
                  <a:lnTo>
                    <a:pt x="3375" y="1125"/>
                  </a:lnTo>
                  <a:lnTo>
                    <a:pt x="3825" y="925"/>
                  </a:lnTo>
                  <a:lnTo>
                    <a:pt x="4325" y="775"/>
                  </a:lnTo>
                  <a:lnTo>
                    <a:pt x="4825" y="650"/>
                  </a:lnTo>
                  <a:lnTo>
                    <a:pt x="5350" y="600"/>
                  </a:lnTo>
                  <a:close/>
                  <a:moveTo>
                    <a:pt x="5924" y="600"/>
                  </a:moveTo>
                  <a:lnTo>
                    <a:pt x="6274" y="625"/>
                  </a:lnTo>
                  <a:lnTo>
                    <a:pt x="6649" y="700"/>
                  </a:lnTo>
                  <a:lnTo>
                    <a:pt x="7024" y="775"/>
                  </a:lnTo>
                  <a:lnTo>
                    <a:pt x="7399" y="900"/>
                  </a:lnTo>
                  <a:lnTo>
                    <a:pt x="7749" y="1050"/>
                  </a:lnTo>
                  <a:lnTo>
                    <a:pt x="7899" y="1125"/>
                  </a:lnTo>
                  <a:lnTo>
                    <a:pt x="7374" y="2050"/>
                  </a:lnTo>
                  <a:lnTo>
                    <a:pt x="7099" y="1950"/>
                  </a:lnTo>
                  <a:lnTo>
                    <a:pt x="6824" y="1850"/>
                  </a:lnTo>
                  <a:lnTo>
                    <a:pt x="6449" y="1750"/>
                  </a:lnTo>
                  <a:lnTo>
                    <a:pt x="6074" y="1675"/>
                  </a:lnTo>
                  <a:lnTo>
                    <a:pt x="5924" y="1675"/>
                  </a:lnTo>
                  <a:lnTo>
                    <a:pt x="5924" y="600"/>
                  </a:lnTo>
                  <a:close/>
                  <a:moveTo>
                    <a:pt x="2875" y="1425"/>
                  </a:moveTo>
                  <a:lnTo>
                    <a:pt x="3400" y="2350"/>
                  </a:lnTo>
                  <a:lnTo>
                    <a:pt x="3100" y="2575"/>
                  </a:lnTo>
                  <a:lnTo>
                    <a:pt x="2825" y="2825"/>
                  </a:lnTo>
                  <a:lnTo>
                    <a:pt x="2575" y="3100"/>
                  </a:lnTo>
                  <a:lnTo>
                    <a:pt x="2350" y="3400"/>
                  </a:lnTo>
                  <a:lnTo>
                    <a:pt x="1425" y="2850"/>
                  </a:lnTo>
                  <a:lnTo>
                    <a:pt x="1725" y="2450"/>
                  </a:lnTo>
                  <a:lnTo>
                    <a:pt x="2075" y="2075"/>
                  </a:lnTo>
                  <a:lnTo>
                    <a:pt x="2450" y="1725"/>
                  </a:lnTo>
                  <a:lnTo>
                    <a:pt x="2875" y="1425"/>
                  </a:lnTo>
                  <a:close/>
                  <a:moveTo>
                    <a:pt x="1125" y="3350"/>
                  </a:moveTo>
                  <a:lnTo>
                    <a:pt x="2050" y="3900"/>
                  </a:lnTo>
                  <a:lnTo>
                    <a:pt x="1900" y="4225"/>
                  </a:lnTo>
                  <a:lnTo>
                    <a:pt x="1800" y="4600"/>
                  </a:lnTo>
                  <a:lnTo>
                    <a:pt x="1700" y="4950"/>
                  </a:lnTo>
                  <a:lnTo>
                    <a:pt x="1650" y="5350"/>
                  </a:lnTo>
                  <a:lnTo>
                    <a:pt x="575" y="5350"/>
                  </a:lnTo>
                  <a:lnTo>
                    <a:pt x="650" y="4825"/>
                  </a:lnTo>
                  <a:lnTo>
                    <a:pt x="750" y="4300"/>
                  </a:lnTo>
                  <a:lnTo>
                    <a:pt x="925" y="3825"/>
                  </a:lnTo>
                  <a:lnTo>
                    <a:pt x="1125" y="3350"/>
                  </a:lnTo>
                  <a:close/>
                  <a:moveTo>
                    <a:pt x="10149" y="3350"/>
                  </a:moveTo>
                  <a:lnTo>
                    <a:pt x="10349" y="3800"/>
                  </a:lnTo>
                  <a:lnTo>
                    <a:pt x="10499" y="4200"/>
                  </a:lnTo>
                  <a:lnTo>
                    <a:pt x="10599" y="4600"/>
                  </a:lnTo>
                  <a:lnTo>
                    <a:pt x="10649" y="4900"/>
                  </a:lnTo>
                  <a:lnTo>
                    <a:pt x="10674" y="5200"/>
                  </a:lnTo>
                  <a:lnTo>
                    <a:pt x="10699" y="5350"/>
                  </a:lnTo>
                  <a:lnTo>
                    <a:pt x="9624" y="5350"/>
                  </a:lnTo>
                  <a:lnTo>
                    <a:pt x="9549" y="4900"/>
                  </a:lnTo>
                  <a:lnTo>
                    <a:pt x="9499" y="4625"/>
                  </a:lnTo>
                  <a:lnTo>
                    <a:pt x="9424" y="4375"/>
                  </a:lnTo>
                  <a:lnTo>
                    <a:pt x="9324" y="4125"/>
                  </a:lnTo>
                  <a:lnTo>
                    <a:pt x="9224" y="3900"/>
                  </a:lnTo>
                  <a:lnTo>
                    <a:pt x="10149" y="3350"/>
                  </a:lnTo>
                  <a:close/>
                  <a:moveTo>
                    <a:pt x="1650" y="5924"/>
                  </a:moveTo>
                  <a:lnTo>
                    <a:pt x="1675" y="6099"/>
                  </a:lnTo>
                  <a:lnTo>
                    <a:pt x="1725" y="6424"/>
                  </a:lnTo>
                  <a:lnTo>
                    <a:pt x="1800" y="6749"/>
                  </a:lnTo>
                  <a:lnTo>
                    <a:pt x="1900" y="7074"/>
                  </a:lnTo>
                  <a:lnTo>
                    <a:pt x="2025" y="7374"/>
                  </a:lnTo>
                  <a:lnTo>
                    <a:pt x="1100" y="7924"/>
                  </a:lnTo>
                  <a:lnTo>
                    <a:pt x="975" y="7649"/>
                  </a:lnTo>
                  <a:lnTo>
                    <a:pt x="875" y="7399"/>
                  </a:lnTo>
                  <a:lnTo>
                    <a:pt x="750" y="7024"/>
                  </a:lnTo>
                  <a:lnTo>
                    <a:pt x="675" y="6674"/>
                  </a:lnTo>
                  <a:lnTo>
                    <a:pt x="600" y="6299"/>
                  </a:lnTo>
                  <a:lnTo>
                    <a:pt x="575" y="5924"/>
                  </a:lnTo>
                  <a:close/>
                  <a:moveTo>
                    <a:pt x="10699" y="5924"/>
                  </a:moveTo>
                  <a:lnTo>
                    <a:pt x="10649" y="6449"/>
                  </a:lnTo>
                  <a:lnTo>
                    <a:pt x="10524" y="6949"/>
                  </a:lnTo>
                  <a:lnTo>
                    <a:pt x="10374" y="7449"/>
                  </a:lnTo>
                  <a:lnTo>
                    <a:pt x="10174" y="7924"/>
                  </a:lnTo>
                  <a:lnTo>
                    <a:pt x="9224" y="7374"/>
                  </a:lnTo>
                  <a:lnTo>
                    <a:pt x="9374" y="7024"/>
                  </a:lnTo>
                  <a:lnTo>
                    <a:pt x="9499" y="6674"/>
                  </a:lnTo>
                  <a:lnTo>
                    <a:pt x="9574" y="6299"/>
                  </a:lnTo>
                  <a:lnTo>
                    <a:pt x="9624" y="5924"/>
                  </a:lnTo>
                  <a:close/>
                  <a:moveTo>
                    <a:pt x="5974" y="2250"/>
                  </a:moveTo>
                  <a:lnTo>
                    <a:pt x="6324" y="2300"/>
                  </a:lnTo>
                  <a:lnTo>
                    <a:pt x="6649" y="2400"/>
                  </a:lnTo>
                  <a:lnTo>
                    <a:pt x="6974" y="2500"/>
                  </a:lnTo>
                  <a:lnTo>
                    <a:pt x="7249" y="2650"/>
                  </a:lnTo>
                  <a:lnTo>
                    <a:pt x="7549" y="2825"/>
                  </a:lnTo>
                  <a:lnTo>
                    <a:pt x="7799" y="3025"/>
                  </a:lnTo>
                  <a:lnTo>
                    <a:pt x="8049" y="3250"/>
                  </a:lnTo>
                  <a:lnTo>
                    <a:pt x="8274" y="3475"/>
                  </a:lnTo>
                  <a:lnTo>
                    <a:pt x="8474" y="3750"/>
                  </a:lnTo>
                  <a:lnTo>
                    <a:pt x="8624" y="4025"/>
                  </a:lnTo>
                  <a:lnTo>
                    <a:pt x="8774" y="4325"/>
                  </a:lnTo>
                  <a:lnTo>
                    <a:pt x="8899" y="4650"/>
                  </a:lnTo>
                  <a:lnTo>
                    <a:pt x="8974" y="4975"/>
                  </a:lnTo>
                  <a:lnTo>
                    <a:pt x="9024" y="5300"/>
                  </a:lnTo>
                  <a:lnTo>
                    <a:pt x="9049" y="5649"/>
                  </a:lnTo>
                  <a:lnTo>
                    <a:pt x="9024" y="5999"/>
                  </a:lnTo>
                  <a:lnTo>
                    <a:pt x="8974" y="6349"/>
                  </a:lnTo>
                  <a:lnTo>
                    <a:pt x="8899" y="6674"/>
                  </a:lnTo>
                  <a:lnTo>
                    <a:pt x="8774" y="6974"/>
                  </a:lnTo>
                  <a:lnTo>
                    <a:pt x="8624" y="7274"/>
                  </a:lnTo>
                  <a:lnTo>
                    <a:pt x="8474" y="7549"/>
                  </a:lnTo>
                  <a:lnTo>
                    <a:pt x="8274" y="7824"/>
                  </a:lnTo>
                  <a:lnTo>
                    <a:pt x="8049" y="8074"/>
                  </a:lnTo>
                  <a:lnTo>
                    <a:pt x="7799" y="8274"/>
                  </a:lnTo>
                  <a:lnTo>
                    <a:pt x="7549" y="8474"/>
                  </a:lnTo>
                  <a:lnTo>
                    <a:pt x="7249" y="8649"/>
                  </a:lnTo>
                  <a:lnTo>
                    <a:pt x="6974" y="8799"/>
                  </a:lnTo>
                  <a:lnTo>
                    <a:pt x="6649" y="8924"/>
                  </a:lnTo>
                  <a:lnTo>
                    <a:pt x="6324" y="8999"/>
                  </a:lnTo>
                  <a:lnTo>
                    <a:pt x="5974" y="9049"/>
                  </a:lnTo>
                  <a:lnTo>
                    <a:pt x="5625" y="9074"/>
                  </a:lnTo>
                  <a:lnTo>
                    <a:pt x="5275" y="9049"/>
                  </a:lnTo>
                  <a:lnTo>
                    <a:pt x="4950" y="8999"/>
                  </a:lnTo>
                  <a:lnTo>
                    <a:pt x="4625" y="8924"/>
                  </a:lnTo>
                  <a:lnTo>
                    <a:pt x="4300" y="8799"/>
                  </a:lnTo>
                  <a:lnTo>
                    <a:pt x="4000" y="8649"/>
                  </a:lnTo>
                  <a:lnTo>
                    <a:pt x="3725" y="8474"/>
                  </a:lnTo>
                  <a:lnTo>
                    <a:pt x="3475" y="8274"/>
                  </a:lnTo>
                  <a:lnTo>
                    <a:pt x="3225" y="8074"/>
                  </a:lnTo>
                  <a:lnTo>
                    <a:pt x="3000" y="7824"/>
                  </a:lnTo>
                  <a:lnTo>
                    <a:pt x="2800" y="7549"/>
                  </a:lnTo>
                  <a:lnTo>
                    <a:pt x="2625" y="7274"/>
                  </a:lnTo>
                  <a:lnTo>
                    <a:pt x="2500" y="6974"/>
                  </a:lnTo>
                  <a:lnTo>
                    <a:pt x="2375" y="6674"/>
                  </a:lnTo>
                  <a:lnTo>
                    <a:pt x="2300" y="6349"/>
                  </a:lnTo>
                  <a:lnTo>
                    <a:pt x="2250" y="5999"/>
                  </a:lnTo>
                  <a:lnTo>
                    <a:pt x="2225" y="5649"/>
                  </a:lnTo>
                  <a:lnTo>
                    <a:pt x="2250" y="5300"/>
                  </a:lnTo>
                  <a:lnTo>
                    <a:pt x="2300" y="4975"/>
                  </a:lnTo>
                  <a:lnTo>
                    <a:pt x="2375" y="4650"/>
                  </a:lnTo>
                  <a:lnTo>
                    <a:pt x="2500" y="4325"/>
                  </a:lnTo>
                  <a:lnTo>
                    <a:pt x="2625" y="4025"/>
                  </a:lnTo>
                  <a:lnTo>
                    <a:pt x="2800" y="3750"/>
                  </a:lnTo>
                  <a:lnTo>
                    <a:pt x="3000" y="3475"/>
                  </a:lnTo>
                  <a:lnTo>
                    <a:pt x="3225" y="3250"/>
                  </a:lnTo>
                  <a:lnTo>
                    <a:pt x="3475" y="3025"/>
                  </a:lnTo>
                  <a:lnTo>
                    <a:pt x="3725" y="2825"/>
                  </a:lnTo>
                  <a:lnTo>
                    <a:pt x="4000" y="2650"/>
                  </a:lnTo>
                  <a:lnTo>
                    <a:pt x="4300" y="2500"/>
                  </a:lnTo>
                  <a:lnTo>
                    <a:pt x="4625" y="2400"/>
                  </a:lnTo>
                  <a:lnTo>
                    <a:pt x="4950" y="2300"/>
                  </a:lnTo>
                  <a:lnTo>
                    <a:pt x="5275" y="2250"/>
                  </a:lnTo>
                  <a:close/>
                  <a:moveTo>
                    <a:pt x="2325" y="7874"/>
                  </a:moveTo>
                  <a:lnTo>
                    <a:pt x="2550" y="8174"/>
                  </a:lnTo>
                  <a:lnTo>
                    <a:pt x="2800" y="8474"/>
                  </a:lnTo>
                  <a:lnTo>
                    <a:pt x="3075" y="8724"/>
                  </a:lnTo>
                  <a:lnTo>
                    <a:pt x="3375" y="8949"/>
                  </a:lnTo>
                  <a:lnTo>
                    <a:pt x="2850" y="9874"/>
                  </a:lnTo>
                  <a:lnTo>
                    <a:pt x="2425" y="9574"/>
                  </a:lnTo>
                  <a:lnTo>
                    <a:pt x="2050" y="9224"/>
                  </a:lnTo>
                  <a:lnTo>
                    <a:pt x="1700" y="8824"/>
                  </a:lnTo>
                  <a:lnTo>
                    <a:pt x="1400" y="8424"/>
                  </a:lnTo>
                  <a:lnTo>
                    <a:pt x="2325" y="7874"/>
                  </a:lnTo>
                  <a:close/>
                  <a:moveTo>
                    <a:pt x="8949" y="7874"/>
                  </a:moveTo>
                  <a:lnTo>
                    <a:pt x="9874" y="8424"/>
                  </a:lnTo>
                  <a:lnTo>
                    <a:pt x="9574" y="8824"/>
                  </a:lnTo>
                  <a:lnTo>
                    <a:pt x="9224" y="9224"/>
                  </a:lnTo>
                  <a:lnTo>
                    <a:pt x="8849" y="9574"/>
                  </a:lnTo>
                  <a:lnTo>
                    <a:pt x="8424" y="9874"/>
                  </a:lnTo>
                  <a:lnTo>
                    <a:pt x="7874" y="8949"/>
                  </a:lnTo>
                  <a:lnTo>
                    <a:pt x="8199" y="8724"/>
                  </a:lnTo>
                  <a:lnTo>
                    <a:pt x="8474" y="8474"/>
                  </a:lnTo>
                  <a:lnTo>
                    <a:pt x="8724" y="8174"/>
                  </a:lnTo>
                  <a:lnTo>
                    <a:pt x="8949" y="7874"/>
                  </a:lnTo>
                  <a:close/>
                  <a:moveTo>
                    <a:pt x="3875" y="9249"/>
                  </a:moveTo>
                  <a:lnTo>
                    <a:pt x="4150" y="9374"/>
                  </a:lnTo>
                  <a:lnTo>
                    <a:pt x="4450" y="9474"/>
                  </a:lnTo>
                  <a:lnTo>
                    <a:pt x="4725" y="9549"/>
                  </a:lnTo>
                  <a:lnTo>
                    <a:pt x="5025" y="9599"/>
                  </a:lnTo>
                  <a:lnTo>
                    <a:pt x="5350" y="9624"/>
                  </a:lnTo>
                  <a:lnTo>
                    <a:pt x="5350" y="10699"/>
                  </a:lnTo>
                  <a:lnTo>
                    <a:pt x="4900" y="10674"/>
                  </a:lnTo>
                  <a:lnTo>
                    <a:pt x="4400" y="10574"/>
                  </a:lnTo>
                  <a:lnTo>
                    <a:pt x="3900" y="10399"/>
                  </a:lnTo>
                  <a:lnTo>
                    <a:pt x="3625" y="10299"/>
                  </a:lnTo>
                  <a:lnTo>
                    <a:pt x="3350" y="10174"/>
                  </a:lnTo>
                  <a:lnTo>
                    <a:pt x="3875" y="9249"/>
                  </a:lnTo>
                  <a:close/>
                  <a:moveTo>
                    <a:pt x="7374" y="9249"/>
                  </a:moveTo>
                  <a:lnTo>
                    <a:pt x="7924" y="10174"/>
                  </a:lnTo>
                  <a:lnTo>
                    <a:pt x="7449" y="10374"/>
                  </a:lnTo>
                  <a:lnTo>
                    <a:pt x="6974" y="10549"/>
                  </a:lnTo>
                  <a:lnTo>
                    <a:pt x="6449" y="10649"/>
                  </a:lnTo>
                  <a:lnTo>
                    <a:pt x="5924" y="10699"/>
                  </a:lnTo>
                  <a:lnTo>
                    <a:pt x="5924" y="9624"/>
                  </a:lnTo>
                  <a:lnTo>
                    <a:pt x="6299" y="9574"/>
                  </a:lnTo>
                  <a:lnTo>
                    <a:pt x="6674" y="9499"/>
                  </a:lnTo>
                  <a:lnTo>
                    <a:pt x="7049" y="9399"/>
                  </a:lnTo>
                  <a:lnTo>
                    <a:pt x="7374" y="9249"/>
                  </a:lnTo>
                  <a:close/>
                  <a:moveTo>
                    <a:pt x="5625" y="0"/>
                  </a:moveTo>
                  <a:lnTo>
                    <a:pt x="5050" y="50"/>
                  </a:lnTo>
                  <a:lnTo>
                    <a:pt x="4500" y="125"/>
                  </a:lnTo>
                  <a:lnTo>
                    <a:pt x="3950" y="275"/>
                  </a:lnTo>
                  <a:lnTo>
                    <a:pt x="3450" y="450"/>
                  </a:lnTo>
                  <a:lnTo>
                    <a:pt x="2950" y="700"/>
                  </a:lnTo>
                  <a:lnTo>
                    <a:pt x="2475" y="975"/>
                  </a:lnTo>
                  <a:lnTo>
                    <a:pt x="2050" y="1300"/>
                  </a:lnTo>
                  <a:lnTo>
                    <a:pt x="1650" y="1675"/>
                  </a:lnTo>
                  <a:lnTo>
                    <a:pt x="1275" y="2075"/>
                  </a:lnTo>
                  <a:lnTo>
                    <a:pt x="950" y="2500"/>
                  </a:lnTo>
                  <a:lnTo>
                    <a:pt x="675" y="2975"/>
                  </a:lnTo>
                  <a:lnTo>
                    <a:pt x="425" y="3450"/>
                  </a:lnTo>
                  <a:lnTo>
                    <a:pt x="250" y="3975"/>
                  </a:lnTo>
                  <a:lnTo>
                    <a:pt x="100" y="4525"/>
                  </a:lnTo>
                  <a:lnTo>
                    <a:pt x="25" y="5075"/>
                  </a:lnTo>
                  <a:lnTo>
                    <a:pt x="0" y="5649"/>
                  </a:lnTo>
                  <a:lnTo>
                    <a:pt x="25" y="6224"/>
                  </a:lnTo>
                  <a:lnTo>
                    <a:pt x="100" y="6799"/>
                  </a:lnTo>
                  <a:lnTo>
                    <a:pt x="250" y="7324"/>
                  </a:lnTo>
                  <a:lnTo>
                    <a:pt x="425" y="7849"/>
                  </a:lnTo>
                  <a:lnTo>
                    <a:pt x="675" y="8349"/>
                  </a:lnTo>
                  <a:lnTo>
                    <a:pt x="950" y="8799"/>
                  </a:lnTo>
                  <a:lnTo>
                    <a:pt x="1275" y="9249"/>
                  </a:lnTo>
                  <a:lnTo>
                    <a:pt x="1650" y="9649"/>
                  </a:lnTo>
                  <a:lnTo>
                    <a:pt x="2050" y="9999"/>
                  </a:lnTo>
                  <a:lnTo>
                    <a:pt x="2475" y="10324"/>
                  </a:lnTo>
                  <a:lnTo>
                    <a:pt x="2950" y="10624"/>
                  </a:lnTo>
                  <a:lnTo>
                    <a:pt x="3450" y="10849"/>
                  </a:lnTo>
                  <a:lnTo>
                    <a:pt x="3950" y="11048"/>
                  </a:lnTo>
                  <a:lnTo>
                    <a:pt x="4500" y="11173"/>
                  </a:lnTo>
                  <a:lnTo>
                    <a:pt x="5050" y="11273"/>
                  </a:lnTo>
                  <a:lnTo>
                    <a:pt x="5625" y="11298"/>
                  </a:lnTo>
                  <a:lnTo>
                    <a:pt x="6199" y="11273"/>
                  </a:lnTo>
                  <a:lnTo>
                    <a:pt x="6774" y="11173"/>
                  </a:lnTo>
                  <a:lnTo>
                    <a:pt x="7299" y="11048"/>
                  </a:lnTo>
                  <a:lnTo>
                    <a:pt x="7824" y="10849"/>
                  </a:lnTo>
                  <a:lnTo>
                    <a:pt x="8324" y="10624"/>
                  </a:lnTo>
                  <a:lnTo>
                    <a:pt x="8799" y="10324"/>
                  </a:lnTo>
                  <a:lnTo>
                    <a:pt x="9224" y="9999"/>
                  </a:lnTo>
                  <a:lnTo>
                    <a:pt x="9624" y="9649"/>
                  </a:lnTo>
                  <a:lnTo>
                    <a:pt x="9974" y="9249"/>
                  </a:lnTo>
                  <a:lnTo>
                    <a:pt x="10299" y="8799"/>
                  </a:lnTo>
                  <a:lnTo>
                    <a:pt x="10599" y="8349"/>
                  </a:lnTo>
                  <a:lnTo>
                    <a:pt x="10824" y="7849"/>
                  </a:lnTo>
                  <a:lnTo>
                    <a:pt x="11024" y="7324"/>
                  </a:lnTo>
                  <a:lnTo>
                    <a:pt x="11174" y="6799"/>
                  </a:lnTo>
                  <a:lnTo>
                    <a:pt x="11249" y="6224"/>
                  </a:lnTo>
                  <a:lnTo>
                    <a:pt x="11274" y="5649"/>
                  </a:lnTo>
                  <a:lnTo>
                    <a:pt x="11249" y="5200"/>
                  </a:lnTo>
                  <a:lnTo>
                    <a:pt x="11199" y="4750"/>
                  </a:lnTo>
                  <a:lnTo>
                    <a:pt x="11124" y="4325"/>
                  </a:lnTo>
                  <a:lnTo>
                    <a:pt x="10999" y="3900"/>
                  </a:lnTo>
                  <a:lnTo>
                    <a:pt x="10849" y="3475"/>
                  </a:lnTo>
                  <a:lnTo>
                    <a:pt x="10649" y="3075"/>
                  </a:lnTo>
                  <a:lnTo>
                    <a:pt x="10424" y="2675"/>
                  </a:lnTo>
                  <a:lnTo>
                    <a:pt x="10174" y="2325"/>
                  </a:lnTo>
                  <a:lnTo>
                    <a:pt x="10099" y="2225"/>
                  </a:lnTo>
                  <a:lnTo>
                    <a:pt x="9999" y="2200"/>
                  </a:lnTo>
                  <a:lnTo>
                    <a:pt x="9874" y="2200"/>
                  </a:lnTo>
                  <a:lnTo>
                    <a:pt x="9774" y="2250"/>
                  </a:lnTo>
                  <a:lnTo>
                    <a:pt x="9699" y="2325"/>
                  </a:lnTo>
                  <a:lnTo>
                    <a:pt x="9674" y="2450"/>
                  </a:lnTo>
                  <a:lnTo>
                    <a:pt x="9674" y="2550"/>
                  </a:lnTo>
                  <a:lnTo>
                    <a:pt x="9724" y="2650"/>
                  </a:lnTo>
                  <a:lnTo>
                    <a:pt x="9849" y="2850"/>
                  </a:lnTo>
                  <a:lnTo>
                    <a:pt x="8924" y="3400"/>
                  </a:lnTo>
                  <a:lnTo>
                    <a:pt x="8699" y="3100"/>
                  </a:lnTo>
                  <a:lnTo>
                    <a:pt x="8449" y="2825"/>
                  </a:lnTo>
                  <a:lnTo>
                    <a:pt x="8174" y="2575"/>
                  </a:lnTo>
                  <a:lnTo>
                    <a:pt x="7874" y="2350"/>
                  </a:lnTo>
                  <a:lnTo>
                    <a:pt x="8399" y="1400"/>
                  </a:lnTo>
                  <a:lnTo>
                    <a:pt x="8624" y="1575"/>
                  </a:lnTo>
                  <a:lnTo>
                    <a:pt x="8849" y="1750"/>
                  </a:lnTo>
                  <a:lnTo>
                    <a:pt x="8974" y="1800"/>
                  </a:lnTo>
                  <a:lnTo>
                    <a:pt x="9074" y="1825"/>
                  </a:lnTo>
                  <a:lnTo>
                    <a:pt x="9174" y="1775"/>
                  </a:lnTo>
                  <a:lnTo>
                    <a:pt x="9274" y="1700"/>
                  </a:lnTo>
                  <a:lnTo>
                    <a:pt x="9324" y="1600"/>
                  </a:lnTo>
                  <a:lnTo>
                    <a:pt x="9324" y="1500"/>
                  </a:lnTo>
                  <a:lnTo>
                    <a:pt x="9299" y="1400"/>
                  </a:lnTo>
                  <a:lnTo>
                    <a:pt x="9224" y="1300"/>
                  </a:lnTo>
                  <a:lnTo>
                    <a:pt x="8849" y="1000"/>
                  </a:lnTo>
                  <a:lnTo>
                    <a:pt x="8424" y="750"/>
                  </a:lnTo>
                  <a:lnTo>
                    <a:pt x="7999" y="525"/>
                  </a:lnTo>
                  <a:lnTo>
                    <a:pt x="7549" y="350"/>
                  </a:lnTo>
                  <a:lnTo>
                    <a:pt x="7074" y="200"/>
                  </a:lnTo>
                  <a:lnTo>
                    <a:pt x="6599" y="100"/>
                  </a:lnTo>
                  <a:lnTo>
                    <a:pt x="6124" y="25"/>
                  </a:lnTo>
                  <a:lnTo>
                    <a:pt x="5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6" name="Google Shape;2216;p116"/>
          <p:cNvGrpSpPr/>
          <p:nvPr/>
        </p:nvGrpSpPr>
        <p:grpSpPr>
          <a:xfrm>
            <a:off x="3226844" y="1365296"/>
            <a:ext cx="488954" cy="371667"/>
            <a:chOff x="2455225" y="1323375"/>
            <a:chExt cx="492450" cy="374325"/>
          </a:xfrm>
        </p:grpSpPr>
        <p:sp>
          <p:nvSpPr>
            <p:cNvPr id="2217" name="Google Shape;2217;p116"/>
            <p:cNvSpPr/>
            <p:nvPr/>
          </p:nvSpPr>
          <p:spPr>
            <a:xfrm>
              <a:off x="2638950" y="1365250"/>
              <a:ext cx="125000" cy="142500"/>
            </a:xfrm>
            <a:custGeom>
              <a:avLst/>
              <a:gdLst/>
              <a:ahLst/>
              <a:cxnLst/>
              <a:rect l="l" t="t" r="r" b="b"/>
              <a:pathLst>
                <a:path w="5000" h="5700" extrusionOk="0">
                  <a:moveTo>
                    <a:pt x="2200" y="800"/>
                  </a:moveTo>
                  <a:lnTo>
                    <a:pt x="2200" y="1400"/>
                  </a:lnTo>
                  <a:lnTo>
                    <a:pt x="1600" y="1750"/>
                  </a:lnTo>
                  <a:lnTo>
                    <a:pt x="1400" y="1875"/>
                  </a:lnTo>
                  <a:lnTo>
                    <a:pt x="875" y="1575"/>
                  </a:lnTo>
                  <a:lnTo>
                    <a:pt x="1550" y="1200"/>
                  </a:lnTo>
                  <a:lnTo>
                    <a:pt x="2200" y="800"/>
                  </a:lnTo>
                  <a:close/>
                  <a:moveTo>
                    <a:pt x="2800" y="800"/>
                  </a:moveTo>
                  <a:lnTo>
                    <a:pt x="4124" y="1575"/>
                  </a:lnTo>
                  <a:lnTo>
                    <a:pt x="3600" y="1875"/>
                  </a:lnTo>
                  <a:lnTo>
                    <a:pt x="2800" y="1400"/>
                  </a:lnTo>
                  <a:lnTo>
                    <a:pt x="2800" y="800"/>
                  </a:lnTo>
                  <a:close/>
                  <a:moveTo>
                    <a:pt x="575" y="2075"/>
                  </a:moveTo>
                  <a:lnTo>
                    <a:pt x="1100" y="2375"/>
                  </a:lnTo>
                  <a:lnTo>
                    <a:pt x="1100" y="3325"/>
                  </a:lnTo>
                  <a:lnTo>
                    <a:pt x="575" y="3625"/>
                  </a:lnTo>
                  <a:lnTo>
                    <a:pt x="575" y="2075"/>
                  </a:lnTo>
                  <a:close/>
                  <a:moveTo>
                    <a:pt x="4424" y="2075"/>
                  </a:moveTo>
                  <a:lnTo>
                    <a:pt x="4424" y="3625"/>
                  </a:lnTo>
                  <a:lnTo>
                    <a:pt x="3900" y="3325"/>
                  </a:lnTo>
                  <a:lnTo>
                    <a:pt x="3900" y="2375"/>
                  </a:lnTo>
                  <a:lnTo>
                    <a:pt x="4424" y="2075"/>
                  </a:lnTo>
                  <a:close/>
                  <a:moveTo>
                    <a:pt x="2500" y="1925"/>
                  </a:moveTo>
                  <a:lnTo>
                    <a:pt x="3300" y="2375"/>
                  </a:lnTo>
                  <a:lnTo>
                    <a:pt x="3300" y="3325"/>
                  </a:lnTo>
                  <a:lnTo>
                    <a:pt x="2500" y="3800"/>
                  </a:lnTo>
                  <a:lnTo>
                    <a:pt x="1825" y="3400"/>
                  </a:lnTo>
                  <a:lnTo>
                    <a:pt x="1675" y="3325"/>
                  </a:lnTo>
                  <a:lnTo>
                    <a:pt x="1675" y="2375"/>
                  </a:lnTo>
                  <a:lnTo>
                    <a:pt x="1900" y="2275"/>
                  </a:lnTo>
                  <a:lnTo>
                    <a:pt x="2500" y="1925"/>
                  </a:lnTo>
                  <a:close/>
                  <a:moveTo>
                    <a:pt x="1400" y="3825"/>
                  </a:moveTo>
                  <a:lnTo>
                    <a:pt x="1550" y="3925"/>
                  </a:lnTo>
                  <a:lnTo>
                    <a:pt x="2200" y="4299"/>
                  </a:lnTo>
                  <a:lnTo>
                    <a:pt x="2200" y="4899"/>
                  </a:lnTo>
                  <a:lnTo>
                    <a:pt x="1550" y="4524"/>
                  </a:lnTo>
                  <a:lnTo>
                    <a:pt x="875" y="4125"/>
                  </a:lnTo>
                  <a:lnTo>
                    <a:pt x="1400" y="3825"/>
                  </a:lnTo>
                  <a:close/>
                  <a:moveTo>
                    <a:pt x="3600" y="3825"/>
                  </a:moveTo>
                  <a:lnTo>
                    <a:pt x="4124" y="4125"/>
                  </a:lnTo>
                  <a:lnTo>
                    <a:pt x="2800" y="4899"/>
                  </a:lnTo>
                  <a:lnTo>
                    <a:pt x="2800" y="4299"/>
                  </a:lnTo>
                  <a:lnTo>
                    <a:pt x="3600" y="3825"/>
                  </a:lnTo>
                  <a:close/>
                  <a:moveTo>
                    <a:pt x="2500" y="0"/>
                  </a:moveTo>
                  <a:lnTo>
                    <a:pt x="2425" y="25"/>
                  </a:lnTo>
                  <a:lnTo>
                    <a:pt x="2350" y="50"/>
                  </a:lnTo>
                  <a:lnTo>
                    <a:pt x="150" y="1325"/>
                  </a:lnTo>
                  <a:lnTo>
                    <a:pt x="75" y="1375"/>
                  </a:lnTo>
                  <a:lnTo>
                    <a:pt x="25" y="1425"/>
                  </a:lnTo>
                  <a:lnTo>
                    <a:pt x="0" y="1500"/>
                  </a:lnTo>
                  <a:lnTo>
                    <a:pt x="0" y="1575"/>
                  </a:lnTo>
                  <a:lnTo>
                    <a:pt x="0" y="4125"/>
                  </a:lnTo>
                  <a:lnTo>
                    <a:pt x="0" y="4200"/>
                  </a:lnTo>
                  <a:lnTo>
                    <a:pt x="25" y="4275"/>
                  </a:lnTo>
                  <a:lnTo>
                    <a:pt x="75" y="4324"/>
                  </a:lnTo>
                  <a:lnTo>
                    <a:pt x="150" y="4374"/>
                  </a:lnTo>
                  <a:lnTo>
                    <a:pt x="2350" y="5649"/>
                  </a:lnTo>
                  <a:lnTo>
                    <a:pt x="2425" y="5699"/>
                  </a:lnTo>
                  <a:lnTo>
                    <a:pt x="2575" y="5699"/>
                  </a:lnTo>
                  <a:lnTo>
                    <a:pt x="2650" y="5649"/>
                  </a:lnTo>
                  <a:lnTo>
                    <a:pt x="4849" y="4374"/>
                  </a:lnTo>
                  <a:lnTo>
                    <a:pt x="4924" y="4324"/>
                  </a:lnTo>
                  <a:lnTo>
                    <a:pt x="4949" y="4275"/>
                  </a:lnTo>
                  <a:lnTo>
                    <a:pt x="4999" y="4200"/>
                  </a:lnTo>
                  <a:lnTo>
                    <a:pt x="4999" y="4125"/>
                  </a:lnTo>
                  <a:lnTo>
                    <a:pt x="4999" y="1575"/>
                  </a:lnTo>
                  <a:lnTo>
                    <a:pt x="4999" y="1500"/>
                  </a:lnTo>
                  <a:lnTo>
                    <a:pt x="4949" y="1425"/>
                  </a:lnTo>
                  <a:lnTo>
                    <a:pt x="4924" y="1375"/>
                  </a:lnTo>
                  <a:lnTo>
                    <a:pt x="4849" y="1325"/>
                  </a:lnTo>
                  <a:lnTo>
                    <a:pt x="2650" y="50"/>
                  </a:lnTo>
                  <a:lnTo>
                    <a:pt x="2575" y="25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16"/>
            <p:cNvSpPr/>
            <p:nvPr/>
          </p:nvSpPr>
          <p:spPr>
            <a:xfrm>
              <a:off x="2514600" y="1513975"/>
              <a:ext cx="373075" cy="132500"/>
            </a:xfrm>
            <a:custGeom>
              <a:avLst/>
              <a:gdLst/>
              <a:ahLst/>
              <a:cxnLst/>
              <a:rect l="l" t="t" r="r" b="b"/>
              <a:pathLst>
                <a:path w="14923" h="5300" extrusionOk="0">
                  <a:moveTo>
                    <a:pt x="300" y="0"/>
                  </a:moveTo>
                  <a:lnTo>
                    <a:pt x="175" y="25"/>
                  </a:lnTo>
                  <a:lnTo>
                    <a:pt x="100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4524"/>
                  </a:lnTo>
                  <a:lnTo>
                    <a:pt x="25" y="4674"/>
                  </a:lnTo>
                  <a:lnTo>
                    <a:pt x="75" y="4824"/>
                  </a:lnTo>
                  <a:lnTo>
                    <a:pt x="150" y="4949"/>
                  </a:lnTo>
                  <a:lnTo>
                    <a:pt x="250" y="5074"/>
                  </a:lnTo>
                  <a:lnTo>
                    <a:pt x="350" y="5174"/>
                  </a:lnTo>
                  <a:lnTo>
                    <a:pt x="500" y="5249"/>
                  </a:lnTo>
                  <a:lnTo>
                    <a:pt x="650" y="5299"/>
                  </a:lnTo>
                  <a:lnTo>
                    <a:pt x="14298" y="5299"/>
                  </a:lnTo>
                  <a:lnTo>
                    <a:pt x="14448" y="5249"/>
                  </a:lnTo>
                  <a:lnTo>
                    <a:pt x="14573" y="5174"/>
                  </a:lnTo>
                  <a:lnTo>
                    <a:pt x="14697" y="5074"/>
                  </a:lnTo>
                  <a:lnTo>
                    <a:pt x="14797" y="4949"/>
                  </a:lnTo>
                  <a:lnTo>
                    <a:pt x="14872" y="4824"/>
                  </a:lnTo>
                  <a:lnTo>
                    <a:pt x="14922" y="4674"/>
                  </a:lnTo>
                  <a:lnTo>
                    <a:pt x="14922" y="4524"/>
                  </a:lnTo>
                  <a:lnTo>
                    <a:pt x="14922" y="300"/>
                  </a:lnTo>
                  <a:lnTo>
                    <a:pt x="14922" y="175"/>
                  </a:lnTo>
                  <a:lnTo>
                    <a:pt x="14847" y="75"/>
                  </a:lnTo>
                  <a:lnTo>
                    <a:pt x="14747" y="25"/>
                  </a:lnTo>
                  <a:lnTo>
                    <a:pt x="14648" y="0"/>
                  </a:lnTo>
                  <a:lnTo>
                    <a:pt x="14523" y="25"/>
                  </a:lnTo>
                  <a:lnTo>
                    <a:pt x="14448" y="75"/>
                  </a:lnTo>
                  <a:lnTo>
                    <a:pt x="14373" y="175"/>
                  </a:lnTo>
                  <a:lnTo>
                    <a:pt x="14348" y="300"/>
                  </a:lnTo>
                  <a:lnTo>
                    <a:pt x="14348" y="4524"/>
                  </a:lnTo>
                  <a:lnTo>
                    <a:pt x="14323" y="4599"/>
                  </a:lnTo>
                  <a:lnTo>
                    <a:pt x="14298" y="4674"/>
                  </a:lnTo>
                  <a:lnTo>
                    <a:pt x="14223" y="4699"/>
                  </a:lnTo>
                  <a:lnTo>
                    <a:pt x="14148" y="4724"/>
                  </a:lnTo>
                  <a:lnTo>
                    <a:pt x="800" y="4724"/>
                  </a:lnTo>
                  <a:lnTo>
                    <a:pt x="725" y="4699"/>
                  </a:lnTo>
                  <a:lnTo>
                    <a:pt x="650" y="4674"/>
                  </a:lnTo>
                  <a:lnTo>
                    <a:pt x="600" y="4599"/>
                  </a:lnTo>
                  <a:lnTo>
                    <a:pt x="600" y="4524"/>
                  </a:lnTo>
                  <a:lnTo>
                    <a:pt x="600" y="300"/>
                  </a:lnTo>
                  <a:lnTo>
                    <a:pt x="575" y="175"/>
                  </a:lnTo>
                  <a:lnTo>
                    <a:pt x="500" y="75"/>
                  </a:lnTo>
                  <a:lnTo>
                    <a:pt x="425" y="25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16"/>
            <p:cNvSpPr/>
            <p:nvPr/>
          </p:nvSpPr>
          <p:spPr>
            <a:xfrm>
              <a:off x="2455225" y="1323375"/>
              <a:ext cx="492450" cy="374325"/>
            </a:xfrm>
            <a:custGeom>
              <a:avLst/>
              <a:gdLst/>
              <a:ahLst/>
              <a:cxnLst/>
              <a:rect l="l" t="t" r="r" b="b"/>
              <a:pathLst>
                <a:path w="19698" h="14973" extrusionOk="0">
                  <a:moveTo>
                    <a:pt x="650" y="1"/>
                  </a:moveTo>
                  <a:lnTo>
                    <a:pt x="500" y="26"/>
                  </a:lnTo>
                  <a:lnTo>
                    <a:pt x="375" y="51"/>
                  </a:lnTo>
                  <a:lnTo>
                    <a:pt x="275" y="126"/>
                  </a:lnTo>
                  <a:lnTo>
                    <a:pt x="175" y="201"/>
                  </a:lnTo>
                  <a:lnTo>
                    <a:pt x="100" y="301"/>
                  </a:lnTo>
                  <a:lnTo>
                    <a:pt x="50" y="401"/>
                  </a:lnTo>
                  <a:lnTo>
                    <a:pt x="0" y="525"/>
                  </a:lnTo>
                  <a:lnTo>
                    <a:pt x="0" y="650"/>
                  </a:lnTo>
                  <a:lnTo>
                    <a:pt x="0" y="5925"/>
                  </a:lnTo>
                  <a:lnTo>
                    <a:pt x="0" y="6074"/>
                  </a:lnTo>
                  <a:lnTo>
                    <a:pt x="50" y="6224"/>
                  </a:lnTo>
                  <a:lnTo>
                    <a:pt x="150" y="6349"/>
                  </a:lnTo>
                  <a:lnTo>
                    <a:pt x="250" y="6449"/>
                  </a:lnTo>
                  <a:lnTo>
                    <a:pt x="250" y="13523"/>
                  </a:lnTo>
                  <a:lnTo>
                    <a:pt x="250" y="13673"/>
                  </a:lnTo>
                  <a:lnTo>
                    <a:pt x="275" y="13798"/>
                  </a:lnTo>
                  <a:lnTo>
                    <a:pt x="375" y="14073"/>
                  </a:lnTo>
                  <a:lnTo>
                    <a:pt x="500" y="14323"/>
                  </a:lnTo>
                  <a:lnTo>
                    <a:pt x="675" y="14548"/>
                  </a:lnTo>
                  <a:lnTo>
                    <a:pt x="900" y="14723"/>
                  </a:lnTo>
                  <a:lnTo>
                    <a:pt x="1125" y="14848"/>
                  </a:lnTo>
                  <a:lnTo>
                    <a:pt x="1400" y="14948"/>
                  </a:lnTo>
                  <a:lnTo>
                    <a:pt x="1550" y="14973"/>
                  </a:lnTo>
                  <a:lnTo>
                    <a:pt x="13548" y="14973"/>
                  </a:lnTo>
                  <a:lnTo>
                    <a:pt x="13648" y="14948"/>
                  </a:lnTo>
                  <a:lnTo>
                    <a:pt x="13748" y="14898"/>
                  </a:lnTo>
                  <a:lnTo>
                    <a:pt x="13823" y="14798"/>
                  </a:lnTo>
                  <a:lnTo>
                    <a:pt x="13823" y="14673"/>
                  </a:lnTo>
                  <a:lnTo>
                    <a:pt x="13823" y="14573"/>
                  </a:lnTo>
                  <a:lnTo>
                    <a:pt x="13748" y="14473"/>
                  </a:lnTo>
                  <a:lnTo>
                    <a:pt x="13648" y="14423"/>
                  </a:lnTo>
                  <a:lnTo>
                    <a:pt x="13548" y="14398"/>
                  </a:lnTo>
                  <a:lnTo>
                    <a:pt x="1700" y="14398"/>
                  </a:lnTo>
                  <a:lnTo>
                    <a:pt x="1525" y="14373"/>
                  </a:lnTo>
                  <a:lnTo>
                    <a:pt x="1375" y="14323"/>
                  </a:lnTo>
                  <a:lnTo>
                    <a:pt x="1225" y="14248"/>
                  </a:lnTo>
                  <a:lnTo>
                    <a:pt x="1075" y="14123"/>
                  </a:lnTo>
                  <a:lnTo>
                    <a:pt x="975" y="13998"/>
                  </a:lnTo>
                  <a:lnTo>
                    <a:pt x="900" y="13848"/>
                  </a:lnTo>
                  <a:lnTo>
                    <a:pt x="850" y="13698"/>
                  </a:lnTo>
                  <a:lnTo>
                    <a:pt x="825" y="13523"/>
                  </a:lnTo>
                  <a:lnTo>
                    <a:pt x="825" y="6649"/>
                  </a:lnTo>
                  <a:lnTo>
                    <a:pt x="9799" y="9049"/>
                  </a:lnTo>
                  <a:lnTo>
                    <a:pt x="9949" y="9049"/>
                  </a:lnTo>
                  <a:lnTo>
                    <a:pt x="18872" y="6649"/>
                  </a:lnTo>
                  <a:lnTo>
                    <a:pt x="18872" y="13523"/>
                  </a:lnTo>
                  <a:lnTo>
                    <a:pt x="18847" y="13698"/>
                  </a:lnTo>
                  <a:lnTo>
                    <a:pt x="18797" y="13848"/>
                  </a:lnTo>
                  <a:lnTo>
                    <a:pt x="18722" y="13998"/>
                  </a:lnTo>
                  <a:lnTo>
                    <a:pt x="18597" y="14123"/>
                  </a:lnTo>
                  <a:lnTo>
                    <a:pt x="18472" y="14248"/>
                  </a:lnTo>
                  <a:lnTo>
                    <a:pt x="18322" y="14323"/>
                  </a:lnTo>
                  <a:lnTo>
                    <a:pt x="18172" y="14373"/>
                  </a:lnTo>
                  <a:lnTo>
                    <a:pt x="17997" y="14398"/>
                  </a:lnTo>
                  <a:lnTo>
                    <a:pt x="14873" y="14398"/>
                  </a:lnTo>
                  <a:lnTo>
                    <a:pt x="14773" y="14423"/>
                  </a:lnTo>
                  <a:lnTo>
                    <a:pt x="14673" y="14473"/>
                  </a:lnTo>
                  <a:lnTo>
                    <a:pt x="14598" y="14573"/>
                  </a:lnTo>
                  <a:lnTo>
                    <a:pt x="14598" y="14673"/>
                  </a:lnTo>
                  <a:lnTo>
                    <a:pt x="14598" y="14798"/>
                  </a:lnTo>
                  <a:lnTo>
                    <a:pt x="14673" y="14898"/>
                  </a:lnTo>
                  <a:lnTo>
                    <a:pt x="14773" y="14948"/>
                  </a:lnTo>
                  <a:lnTo>
                    <a:pt x="14873" y="14973"/>
                  </a:lnTo>
                  <a:lnTo>
                    <a:pt x="18147" y="14973"/>
                  </a:lnTo>
                  <a:lnTo>
                    <a:pt x="18272" y="14948"/>
                  </a:lnTo>
                  <a:lnTo>
                    <a:pt x="18547" y="14848"/>
                  </a:lnTo>
                  <a:lnTo>
                    <a:pt x="18797" y="14723"/>
                  </a:lnTo>
                  <a:lnTo>
                    <a:pt x="19022" y="14548"/>
                  </a:lnTo>
                  <a:lnTo>
                    <a:pt x="19197" y="14323"/>
                  </a:lnTo>
                  <a:lnTo>
                    <a:pt x="19322" y="14073"/>
                  </a:lnTo>
                  <a:lnTo>
                    <a:pt x="19422" y="13798"/>
                  </a:lnTo>
                  <a:lnTo>
                    <a:pt x="19447" y="13673"/>
                  </a:lnTo>
                  <a:lnTo>
                    <a:pt x="19447" y="13523"/>
                  </a:lnTo>
                  <a:lnTo>
                    <a:pt x="19447" y="6449"/>
                  </a:lnTo>
                  <a:lnTo>
                    <a:pt x="19547" y="6349"/>
                  </a:lnTo>
                  <a:lnTo>
                    <a:pt x="19622" y="6224"/>
                  </a:lnTo>
                  <a:lnTo>
                    <a:pt x="19672" y="6074"/>
                  </a:lnTo>
                  <a:lnTo>
                    <a:pt x="19697" y="5925"/>
                  </a:lnTo>
                  <a:lnTo>
                    <a:pt x="19697" y="650"/>
                  </a:lnTo>
                  <a:lnTo>
                    <a:pt x="19697" y="525"/>
                  </a:lnTo>
                  <a:lnTo>
                    <a:pt x="19647" y="401"/>
                  </a:lnTo>
                  <a:lnTo>
                    <a:pt x="19597" y="301"/>
                  </a:lnTo>
                  <a:lnTo>
                    <a:pt x="19522" y="201"/>
                  </a:lnTo>
                  <a:lnTo>
                    <a:pt x="19422" y="126"/>
                  </a:lnTo>
                  <a:lnTo>
                    <a:pt x="19297" y="51"/>
                  </a:lnTo>
                  <a:lnTo>
                    <a:pt x="19172" y="26"/>
                  </a:lnTo>
                  <a:lnTo>
                    <a:pt x="19047" y="1"/>
                  </a:lnTo>
                  <a:lnTo>
                    <a:pt x="4375" y="1"/>
                  </a:lnTo>
                  <a:lnTo>
                    <a:pt x="4275" y="26"/>
                  </a:lnTo>
                  <a:lnTo>
                    <a:pt x="4175" y="101"/>
                  </a:lnTo>
                  <a:lnTo>
                    <a:pt x="4125" y="176"/>
                  </a:lnTo>
                  <a:lnTo>
                    <a:pt x="4100" y="301"/>
                  </a:lnTo>
                  <a:lnTo>
                    <a:pt x="4125" y="401"/>
                  </a:lnTo>
                  <a:lnTo>
                    <a:pt x="4175" y="500"/>
                  </a:lnTo>
                  <a:lnTo>
                    <a:pt x="4275" y="575"/>
                  </a:lnTo>
                  <a:lnTo>
                    <a:pt x="19047" y="575"/>
                  </a:lnTo>
                  <a:lnTo>
                    <a:pt x="19097" y="600"/>
                  </a:lnTo>
                  <a:lnTo>
                    <a:pt x="19122" y="650"/>
                  </a:lnTo>
                  <a:lnTo>
                    <a:pt x="19122" y="5925"/>
                  </a:lnTo>
                  <a:lnTo>
                    <a:pt x="19097" y="5974"/>
                  </a:lnTo>
                  <a:lnTo>
                    <a:pt x="19072" y="5999"/>
                  </a:lnTo>
                  <a:lnTo>
                    <a:pt x="9874" y="8449"/>
                  </a:lnTo>
                  <a:lnTo>
                    <a:pt x="625" y="5999"/>
                  </a:lnTo>
                  <a:lnTo>
                    <a:pt x="575" y="5974"/>
                  </a:lnTo>
                  <a:lnTo>
                    <a:pt x="575" y="5925"/>
                  </a:lnTo>
                  <a:lnTo>
                    <a:pt x="575" y="650"/>
                  </a:lnTo>
                  <a:lnTo>
                    <a:pt x="600" y="600"/>
                  </a:lnTo>
                  <a:lnTo>
                    <a:pt x="650" y="575"/>
                  </a:lnTo>
                  <a:lnTo>
                    <a:pt x="3175" y="575"/>
                  </a:lnTo>
                  <a:lnTo>
                    <a:pt x="3275" y="500"/>
                  </a:lnTo>
                  <a:lnTo>
                    <a:pt x="3325" y="401"/>
                  </a:lnTo>
                  <a:lnTo>
                    <a:pt x="3350" y="301"/>
                  </a:lnTo>
                  <a:lnTo>
                    <a:pt x="3325" y="176"/>
                  </a:lnTo>
                  <a:lnTo>
                    <a:pt x="3275" y="101"/>
                  </a:lnTo>
                  <a:lnTo>
                    <a:pt x="3175" y="26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16"/>
            <p:cNvSpPr/>
            <p:nvPr/>
          </p:nvSpPr>
          <p:spPr>
            <a:xfrm>
              <a:off x="2670175" y="1570825"/>
              <a:ext cx="62525" cy="15025"/>
            </a:xfrm>
            <a:custGeom>
              <a:avLst/>
              <a:gdLst/>
              <a:ahLst/>
              <a:cxnLst/>
              <a:rect l="l" t="t" r="r" b="b"/>
              <a:pathLst>
                <a:path w="2501" h="601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101"/>
                  </a:lnTo>
                  <a:lnTo>
                    <a:pt x="26" y="176"/>
                  </a:lnTo>
                  <a:lnTo>
                    <a:pt x="1" y="301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176" y="576"/>
                  </a:lnTo>
                  <a:lnTo>
                    <a:pt x="276" y="601"/>
                  </a:lnTo>
                  <a:lnTo>
                    <a:pt x="2201" y="601"/>
                  </a:lnTo>
                  <a:lnTo>
                    <a:pt x="2326" y="576"/>
                  </a:lnTo>
                  <a:lnTo>
                    <a:pt x="2426" y="501"/>
                  </a:lnTo>
                  <a:lnTo>
                    <a:pt x="2476" y="401"/>
                  </a:lnTo>
                  <a:lnTo>
                    <a:pt x="2501" y="301"/>
                  </a:lnTo>
                  <a:lnTo>
                    <a:pt x="2476" y="176"/>
                  </a:lnTo>
                  <a:lnTo>
                    <a:pt x="2426" y="101"/>
                  </a:lnTo>
                  <a:lnTo>
                    <a:pt x="2326" y="26"/>
                  </a:lnTo>
                  <a:lnTo>
                    <a:pt x="22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16"/>
            <p:cNvSpPr/>
            <p:nvPr/>
          </p:nvSpPr>
          <p:spPr>
            <a:xfrm>
              <a:off x="2682050" y="1594575"/>
              <a:ext cx="38775" cy="15025"/>
            </a:xfrm>
            <a:custGeom>
              <a:avLst/>
              <a:gdLst/>
              <a:ahLst/>
              <a:cxnLst/>
              <a:rect l="l" t="t" r="r" b="b"/>
              <a:pathLst>
                <a:path w="1551" h="601" extrusionOk="0">
                  <a:moveTo>
                    <a:pt x="301" y="1"/>
                  </a:moveTo>
                  <a:lnTo>
                    <a:pt x="176" y="26"/>
                  </a:lnTo>
                  <a:lnTo>
                    <a:pt x="76" y="101"/>
                  </a:lnTo>
                  <a:lnTo>
                    <a:pt x="26" y="201"/>
                  </a:lnTo>
                  <a:lnTo>
                    <a:pt x="1" y="301"/>
                  </a:lnTo>
                  <a:lnTo>
                    <a:pt x="26" y="426"/>
                  </a:lnTo>
                  <a:lnTo>
                    <a:pt x="76" y="501"/>
                  </a:lnTo>
                  <a:lnTo>
                    <a:pt x="176" y="576"/>
                  </a:lnTo>
                  <a:lnTo>
                    <a:pt x="301" y="601"/>
                  </a:lnTo>
                  <a:lnTo>
                    <a:pt x="1251" y="601"/>
                  </a:lnTo>
                  <a:lnTo>
                    <a:pt x="1376" y="576"/>
                  </a:lnTo>
                  <a:lnTo>
                    <a:pt x="1451" y="501"/>
                  </a:lnTo>
                  <a:lnTo>
                    <a:pt x="1526" y="426"/>
                  </a:lnTo>
                  <a:lnTo>
                    <a:pt x="1551" y="301"/>
                  </a:lnTo>
                  <a:lnTo>
                    <a:pt x="1526" y="201"/>
                  </a:lnTo>
                  <a:lnTo>
                    <a:pt x="1451" y="101"/>
                  </a:lnTo>
                  <a:lnTo>
                    <a:pt x="1376" y="26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2" name="Google Shape;2222;p116"/>
          <p:cNvSpPr/>
          <p:nvPr/>
        </p:nvSpPr>
        <p:spPr>
          <a:xfrm>
            <a:off x="4694310" y="1344835"/>
            <a:ext cx="488929" cy="412624"/>
          </a:xfrm>
          <a:custGeom>
            <a:avLst/>
            <a:gdLst/>
            <a:ahLst/>
            <a:cxnLst/>
            <a:rect l="l" t="t" r="r" b="b"/>
            <a:pathLst>
              <a:path w="19697" h="16623" extrusionOk="0">
                <a:moveTo>
                  <a:pt x="15447" y="11199"/>
                </a:moveTo>
                <a:lnTo>
                  <a:pt x="15572" y="11224"/>
                </a:lnTo>
                <a:lnTo>
                  <a:pt x="15697" y="11249"/>
                </a:lnTo>
                <a:lnTo>
                  <a:pt x="15822" y="11324"/>
                </a:lnTo>
                <a:lnTo>
                  <a:pt x="15922" y="11399"/>
                </a:lnTo>
                <a:lnTo>
                  <a:pt x="15997" y="11499"/>
                </a:lnTo>
                <a:lnTo>
                  <a:pt x="16072" y="11624"/>
                </a:lnTo>
                <a:lnTo>
                  <a:pt x="16097" y="11749"/>
                </a:lnTo>
                <a:lnTo>
                  <a:pt x="16122" y="11899"/>
                </a:lnTo>
                <a:lnTo>
                  <a:pt x="16097" y="12024"/>
                </a:lnTo>
                <a:lnTo>
                  <a:pt x="16072" y="12149"/>
                </a:lnTo>
                <a:lnTo>
                  <a:pt x="15997" y="12274"/>
                </a:lnTo>
                <a:lnTo>
                  <a:pt x="15922" y="12373"/>
                </a:lnTo>
                <a:lnTo>
                  <a:pt x="15822" y="12448"/>
                </a:lnTo>
                <a:lnTo>
                  <a:pt x="15697" y="12523"/>
                </a:lnTo>
                <a:lnTo>
                  <a:pt x="15572" y="12548"/>
                </a:lnTo>
                <a:lnTo>
                  <a:pt x="15447" y="12573"/>
                </a:lnTo>
                <a:lnTo>
                  <a:pt x="15297" y="12548"/>
                </a:lnTo>
                <a:lnTo>
                  <a:pt x="15172" y="12523"/>
                </a:lnTo>
                <a:lnTo>
                  <a:pt x="15048" y="12448"/>
                </a:lnTo>
                <a:lnTo>
                  <a:pt x="14948" y="12373"/>
                </a:lnTo>
                <a:lnTo>
                  <a:pt x="14873" y="12274"/>
                </a:lnTo>
                <a:lnTo>
                  <a:pt x="14798" y="12149"/>
                </a:lnTo>
                <a:lnTo>
                  <a:pt x="14773" y="12024"/>
                </a:lnTo>
                <a:lnTo>
                  <a:pt x="14748" y="11899"/>
                </a:lnTo>
                <a:lnTo>
                  <a:pt x="14773" y="11749"/>
                </a:lnTo>
                <a:lnTo>
                  <a:pt x="14798" y="11624"/>
                </a:lnTo>
                <a:lnTo>
                  <a:pt x="14873" y="11499"/>
                </a:lnTo>
                <a:lnTo>
                  <a:pt x="14948" y="11399"/>
                </a:lnTo>
                <a:lnTo>
                  <a:pt x="15048" y="11324"/>
                </a:lnTo>
                <a:lnTo>
                  <a:pt x="15172" y="11249"/>
                </a:lnTo>
                <a:lnTo>
                  <a:pt x="15297" y="11224"/>
                </a:lnTo>
                <a:lnTo>
                  <a:pt x="15447" y="11199"/>
                </a:lnTo>
                <a:close/>
                <a:moveTo>
                  <a:pt x="3774" y="1550"/>
                </a:moveTo>
                <a:lnTo>
                  <a:pt x="4299" y="1925"/>
                </a:lnTo>
                <a:lnTo>
                  <a:pt x="4824" y="2325"/>
                </a:lnTo>
                <a:lnTo>
                  <a:pt x="5424" y="2825"/>
                </a:lnTo>
                <a:lnTo>
                  <a:pt x="6024" y="3400"/>
                </a:lnTo>
                <a:lnTo>
                  <a:pt x="6674" y="4075"/>
                </a:lnTo>
                <a:lnTo>
                  <a:pt x="6999" y="4450"/>
                </a:lnTo>
                <a:lnTo>
                  <a:pt x="7324" y="4850"/>
                </a:lnTo>
                <a:lnTo>
                  <a:pt x="7649" y="5275"/>
                </a:lnTo>
                <a:lnTo>
                  <a:pt x="7974" y="5725"/>
                </a:lnTo>
                <a:lnTo>
                  <a:pt x="8299" y="6200"/>
                </a:lnTo>
                <a:lnTo>
                  <a:pt x="8624" y="6700"/>
                </a:lnTo>
                <a:lnTo>
                  <a:pt x="8924" y="7224"/>
                </a:lnTo>
                <a:lnTo>
                  <a:pt x="9224" y="7774"/>
                </a:lnTo>
                <a:lnTo>
                  <a:pt x="9498" y="8374"/>
                </a:lnTo>
                <a:lnTo>
                  <a:pt x="9773" y="8974"/>
                </a:lnTo>
                <a:lnTo>
                  <a:pt x="9873" y="9199"/>
                </a:lnTo>
                <a:lnTo>
                  <a:pt x="10123" y="9674"/>
                </a:lnTo>
                <a:lnTo>
                  <a:pt x="10323" y="9999"/>
                </a:lnTo>
                <a:lnTo>
                  <a:pt x="10573" y="10324"/>
                </a:lnTo>
                <a:lnTo>
                  <a:pt x="10848" y="10674"/>
                </a:lnTo>
                <a:lnTo>
                  <a:pt x="11173" y="11024"/>
                </a:lnTo>
                <a:lnTo>
                  <a:pt x="11523" y="11349"/>
                </a:lnTo>
                <a:lnTo>
                  <a:pt x="11873" y="11624"/>
                </a:lnTo>
                <a:lnTo>
                  <a:pt x="12248" y="11874"/>
                </a:lnTo>
                <a:lnTo>
                  <a:pt x="12648" y="12049"/>
                </a:lnTo>
                <a:lnTo>
                  <a:pt x="13048" y="12199"/>
                </a:lnTo>
                <a:lnTo>
                  <a:pt x="13448" y="12299"/>
                </a:lnTo>
                <a:lnTo>
                  <a:pt x="13848" y="12373"/>
                </a:lnTo>
                <a:lnTo>
                  <a:pt x="14273" y="12398"/>
                </a:lnTo>
                <a:lnTo>
                  <a:pt x="14298" y="12448"/>
                </a:lnTo>
                <a:lnTo>
                  <a:pt x="13998" y="12548"/>
                </a:lnTo>
                <a:lnTo>
                  <a:pt x="13698" y="12648"/>
                </a:lnTo>
                <a:lnTo>
                  <a:pt x="13398" y="12723"/>
                </a:lnTo>
                <a:lnTo>
                  <a:pt x="13073" y="12773"/>
                </a:lnTo>
                <a:lnTo>
                  <a:pt x="12748" y="12798"/>
                </a:lnTo>
                <a:lnTo>
                  <a:pt x="12423" y="12773"/>
                </a:lnTo>
                <a:lnTo>
                  <a:pt x="12098" y="12723"/>
                </a:lnTo>
                <a:lnTo>
                  <a:pt x="11773" y="12648"/>
                </a:lnTo>
                <a:lnTo>
                  <a:pt x="11473" y="12523"/>
                </a:lnTo>
                <a:lnTo>
                  <a:pt x="11173" y="12373"/>
                </a:lnTo>
                <a:lnTo>
                  <a:pt x="10898" y="12199"/>
                </a:lnTo>
                <a:lnTo>
                  <a:pt x="10598" y="11974"/>
                </a:lnTo>
                <a:lnTo>
                  <a:pt x="10273" y="11649"/>
                </a:lnTo>
                <a:lnTo>
                  <a:pt x="9973" y="11299"/>
                </a:lnTo>
                <a:lnTo>
                  <a:pt x="9698" y="10924"/>
                </a:lnTo>
                <a:lnTo>
                  <a:pt x="9448" y="10524"/>
                </a:lnTo>
                <a:lnTo>
                  <a:pt x="9249" y="10124"/>
                </a:lnTo>
                <a:lnTo>
                  <a:pt x="9049" y="9699"/>
                </a:lnTo>
                <a:lnTo>
                  <a:pt x="8649" y="8849"/>
                </a:lnTo>
                <a:lnTo>
                  <a:pt x="8199" y="7874"/>
                </a:lnTo>
                <a:lnTo>
                  <a:pt x="7724" y="6899"/>
                </a:lnTo>
                <a:lnTo>
                  <a:pt x="7224" y="5975"/>
                </a:lnTo>
                <a:lnTo>
                  <a:pt x="6674" y="5050"/>
                </a:lnTo>
                <a:lnTo>
                  <a:pt x="6224" y="4350"/>
                </a:lnTo>
                <a:lnTo>
                  <a:pt x="5724" y="3675"/>
                </a:lnTo>
                <a:lnTo>
                  <a:pt x="5199" y="3025"/>
                </a:lnTo>
                <a:lnTo>
                  <a:pt x="4649" y="2400"/>
                </a:lnTo>
                <a:lnTo>
                  <a:pt x="3774" y="1550"/>
                </a:lnTo>
                <a:close/>
                <a:moveTo>
                  <a:pt x="2100" y="1"/>
                </a:moveTo>
                <a:lnTo>
                  <a:pt x="2000" y="26"/>
                </a:lnTo>
                <a:lnTo>
                  <a:pt x="1900" y="76"/>
                </a:lnTo>
                <a:lnTo>
                  <a:pt x="1550" y="376"/>
                </a:lnTo>
                <a:lnTo>
                  <a:pt x="1250" y="701"/>
                </a:lnTo>
                <a:lnTo>
                  <a:pt x="950" y="1101"/>
                </a:lnTo>
                <a:lnTo>
                  <a:pt x="700" y="1500"/>
                </a:lnTo>
                <a:lnTo>
                  <a:pt x="500" y="1950"/>
                </a:lnTo>
                <a:lnTo>
                  <a:pt x="325" y="2450"/>
                </a:lnTo>
                <a:lnTo>
                  <a:pt x="175" y="2975"/>
                </a:lnTo>
                <a:lnTo>
                  <a:pt x="75" y="3525"/>
                </a:lnTo>
                <a:lnTo>
                  <a:pt x="25" y="3950"/>
                </a:lnTo>
                <a:lnTo>
                  <a:pt x="0" y="4425"/>
                </a:lnTo>
                <a:lnTo>
                  <a:pt x="0" y="5425"/>
                </a:lnTo>
                <a:lnTo>
                  <a:pt x="25" y="6250"/>
                </a:lnTo>
                <a:lnTo>
                  <a:pt x="25" y="6575"/>
                </a:lnTo>
                <a:lnTo>
                  <a:pt x="50" y="6700"/>
                </a:lnTo>
                <a:lnTo>
                  <a:pt x="125" y="6775"/>
                </a:lnTo>
                <a:lnTo>
                  <a:pt x="200" y="6849"/>
                </a:lnTo>
                <a:lnTo>
                  <a:pt x="325" y="6874"/>
                </a:lnTo>
                <a:lnTo>
                  <a:pt x="425" y="6849"/>
                </a:lnTo>
                <a:lnTo>
                  <a:pt x="525" y="6775"/>
                </a:lnTo>
                <a:lnTo>
                  <a:pt x="575" y="6700"/>
                </a:lnTo>
                <a:lnTo>
                  <a:pt x="600" y="6575"/>
                </a:lnTo>
                <a:lnTo>
                  <a:pt x="625" y="6175"/>
                </a:lnTo>
                <a:lnTo>
                  <a:pt x="600" y="5775"/>
                </a:lnTo>
                <a:lnTo>
                  <a:pt x="900" y="5800"/>
                </a:lnTo>
                <a:lnTo>
                  <a:pt x="1150" y="5875"/>
                </a:lnTo>
                <a:lnTo>
                  <a:pt x="1400" y="5975"/>
                </a:lnTo>
                <a:lnTo>
                  <a:pt x="1625" y="6075"/>
                </a:lnTo>
                <a:lnTo>
                  <a:pt x="1850" y="6225"/>
                </a:lnTo>
                <a:lnTo>
                  <a:pt x="2075" y="6375"/>
                </a:lnTo>
                <a:lnTo>
                  <a:pt x="2275" y="6525"/>
                </a:lnTo>
                <a:lnTo>
                  <a:pt x="2675" y="6874"/>
                </a:lnTo>
                <a:lnTo>
                  <a:pt x="3000" y="7199"/>
                </a:lnTo>
                <a:lnTo>
                  <a:pt x="3325" y="7549"/>
                </a:lnTo>
                <a:lnTo>
                  <a:pt x="3625" y="7899"/>
                </a:lnTo>
                <a:lnTo>
                  <a:pt x="3899" y="8274"/>
                </a:lnTo>
                <a:lnTo>
                  <a:pt x="4049" y="8524"/>
                </a:lnTo>
                <a:lnTo>
                  <a:pt x="3799" y="8549"/>
                </a:lnTo>
                <a:lnTo>
                  <a:pt x="3575" y="8599"/>
                </a:lnTo>
                <a:lnTo>
                  <a:pt x="3350" y="8674"/>
                </a:lnTo>
                <a:lnTo>
                  <a:pt x="3150" y="8749"/>
                </a:lnTo>
                <a:lnTo>
                  <a:pt x="2950" y="8849"/>
                </a:lnTo>
                <a:lnTo>
                  <a:pt x="2750" y="8949"/>
                </a:lnTo>
                <a:lnTo>
                  <a:pt x="2575" y="9074"/>
                </a:lnTo>
                <a:lnTo>
                  <a:pt x="2400" y="9224"/>
                </a:lnTo>
                <a:lnTo>
                  <a:pt x="2225" y="9374"/>
                </a:lnTo>
                <a:lnTo>
                  <a:pt x="2075" y="9549"/>
                </a:lnTo>
                <a:lnTo>
                  <a:pt x="1950" y="9724"/>
                </a:lnTo>
                <a:lnTo>
                  <a:pt x="1825" y="9899"/>
                </a:lnTo>
                <a:lnTo>
                  <a:pt x="1725" y="10099"/>
                </a:lnTo>
                <a:lnTo>
                  <a:pt x="1625" y="10299"/>
                </a:lnTo>
                <a:lnTo>
                  <a:pt x="1550" y="10524"/>
                </a:lnTo>
                <a:lnTo>
                  <a:pt x="1500" y="10724"/>
                </a:lnTo>
                <a:lnTo>
                  <a:pt x="1450" y="10974"/>
                </a:lnTo>
                <a:lnTo>
                  <a:pt x="825" y="15948"/>
                </a:lnTo>
                <a:lnTo>
                  <a:pt x="600" y="15948"/>
                </a:lnTo>
                <a:lnTo>
                  <a:pt x="600" y="7899"/>
                </a:lnTo>
                <a:lnTo>
                  <a:pt x="575" y="7799"/>
                </a:lnTo>
                <a:lnTo>
                  <a:pt x="525" y="7699"/>
                </a:lnTo>
                <a:lnTo>
                  <a:pt x="425" y="7649"/>
                </a:lnTo>
                <a:lnTo>
                  <a:pt x="325" y="7624"/>
                </a:lnTo>
                <a:lnTo>
                  <a:pt x="200" y="7649"/>
                </a:lnTo>
                <a:lnTo>
                  <a:pt x="125" y="7699"/>
                </a:lnTo>
                <a:lnTo>
                  <a:pt x="50" y="7799"/>
                </a:lnTo>
                <a:lnTo>
                  <a:pt x="25" y="7899"/>
                </a:lnTo>
                <a:lnTo>
                  <a:pt x="25" y="16223"/>
                </a:lnTo>
                <a:lnTo>
                  <a:pt x="50" y="16348"/>
                </a:lnTo>
                <a:lnTo>
                  <a:pt x="125" y="16423"/>
                </a:lnTo>
                <a:lnTo>
                  <a:pt x="200" y="16498"/>
                </a:lnTo>
                <a:lnTo>
                  <a:pt x="325" y="16523"/>
                </a:lnTo>
                <a:lnTo>
                  <a:pt x="1075" y="16523"/>
                </a:lnTo>
                <a:lnTo>
                  <a:pt x="1175" y="16498"/>
                </a:lnTo>
                <a:lnTo>
                  <a:pt x="1275" y="16448"/>
                </a:lnTo>
                <a:lnTo>
                  <a:pt x="1325" y="16373"/>
                </a:lnTo>
                <a:lnTo>
                  <a:pt x="1350" y="16273"/>
                </a:lnTo>
                <a:lnTo>
                  <a:pt x="2025" y="11024"/>
                </a:lnTo>
                <a:lnTo>
                  <a:pt x="2075" y="10849"/>
                </a:lnTo>
                <a:lnTo>
                  <a:pt x="2100" y="10674"/>
                </a:lnTo>
                <a:lnTo>
                  <a:pt x="2250" y="10349"/>
                </a:lnTo>
                <a:lnTo>
                  <a:pt x="2425" y="10049"/>
                </a:lnTo>
                <a:lnTo>
                  <a:pt x="2650" y="9774"/>
                </a:lnTo>
                <a:lnTo>
                  <a:pt x="2900" y="9549"/>
                </a:lnTo>
                <a:lnTo>
                  <a:pt x="3200" y="9349"/>
                </a:lnTo>
                <a:lnTo>
                  <a:pt x="3525" y="9199"/>
                </a:lnTo>
                <a:lnTo>
                  <a:pt x="3699" y="9149"/>
                </a:lnTo>
                <a:lnTo>
                  <a:pt x="3874" y="9124"/>
                </a:lnTo>
                <a:lnTo>
                  <a:pt x="4349" y="9049"/>
                </a:lnTo>
                <a:lnTo>
                  <a:pt x="7274" y="13823"/>
                </a:lnTo>
                <a:lnTo>
                  <a:pt x="7574" y="14298"/>
                </a:lnTo>
                <a:lnTo>
                  <a:pt x="7899" y="14723"/>
                </a:lnTo>
                <a:lnTo>
                  <a:pt x="7974" y="14798"/>
                </a:lnTo>
                <a:lnTo>
                  <a:pt x="8074" y="14823"/>
                </a:lnTo>
                <a:lnTo>
                  <a:pt x="8199" y="14823"/>
                </a:lnTo>
                <a:lnTo>
                  <a:pt x="8299" y="14748"/>
                </a:lnTo>
                <a:lnTo>
                  <a:pt x="8374" y="14673"/>
                </a:lnTo>
                <a:lnTo>
                  <a:pt x="8399" y="14573"/>
                </a:lnTo>
                <a:lnTo>
                  <a:pt x="8399" y="14448"/>
                </a:lnTo>
                <a:lnTo>
                  <a:pt x="8324" y="14348"/>
                </a:lnTo>
                <a:lnTo>
                  <a:pt x="8049" y="13973"/>
                </a:lnTo>
                <a:lnTo>
                  <a:pt x="7774" y="13523"/>
                </a:lnTo>
                <a:lnTo>
                  <a:pt x="5924" y="10499"/>
                </a:lnTo>
                <a:lnTo>
                  <a:pt x="4849" y="8724"/>
                </a:lnTo>
                <a:lnTo>
                  <a:pt x="4249" y="7799"/>
                </a:lnTo>
                <a:lnTo>
                  <a:pt x="3974" y="7424"/>
                </a:lnTo>
                <a:lnTo>
                  <a:pt x="3699" y="7099"/>
                </a:lnTo>
                <a:lnTo>
                  <a:pt x="3375" y="6750"/>
                </a:lnTo>
                <a:lnTo>
                  <a:pt x="3050" y="6450"/>
                </a:lnTo>
                <a:lnTo>
                  <a:pt x="2725" y="6150"/>
                </a:lnTo>
                <a:lnTo>
                  <a:pt x="2400" y="5900"/>
                </a:lnTo>
                <a:lnTo>
                  <a:pt x="2075" y="5675"/>
                </a:lnTo>
                <a:lnTo>
                  <a:pt x="1750" y="5500"/>
                </a:lnTo>
                <a:lnTo>
                  <a:pt x="1450" y="5375"/>
                </a:lnTo>
                <a:lnTo>
                  <a:pt x="1150" y="5275"/>
                </a:lnTo>
                <a:lnTo>
                  <a:pt x="875" y="5225"/>
                </a:lnTo>
                <a:lnTo>
                  <a:pt x="575" y="5200"/>
                </a:lnTo>
                <a:lnTo>
                  <a:pt x="575" y="4900"/>
                </a:lnTo>
                <a:lnTo>
                  <a:pt x="575" y="4525"/>
                </a:lnTo>
                <a:lnTo>
                  <a:pt x="600" y="4075"/>
                </a:lnTo>
                <a:lnTo>
                  <a:pt x="650" y="3575"/>
                </a:lnTo>
                <a:lnTo>
                  <a:pt x="725" y="3125"/>
                </a:lnTo>
                <a:lnTo>
                  <a:pt x="850" y="2700"/>
                </a:lnTo>
                <a:lnTo>
                  <a:pt x="975" y="2275"/>
                </a:lnTo>
                <a:lnTo>
                  <a:pt x="1150" y="1900"/>
                </a:lnTo>
                <a:lnTo>
                  <a:pt x="1350" y="1550"/>
                </a:lnTo>
                <a:lnTo>
                  <a:pt x="1550" y="1250"/>
                </a:lnTo>
                <a:lnTo>
                  <a:pt x="1800" y="951"/>
                </a:lnTo>
                <a:lnTo>
                  <a:pt x="2075" y="676"/>
                </a:lnTo>
                <a:lnTo>
                  <a:pt x="4024" y="2600"/>
                </a:lnTo>
                <a:lnTo>
                  <a:pt x="4399" y="3000"/>
                </a:lnTo>
                <a:lnTo>
                  <a:pt x="4774" y="3400"/>
                </a:lnTo>
                <a:lnTo>
                  <a:pt x="5099" y="3800"/>
                </a:lnTo>
                <a:lnTo>
                  <a:pt x="5449" y="4225"/>
                </a:lnTo>
                <a:lnTo>
                  <a:pt x="5749" y="4675"/>
                </a:lnTo>
                <a:lnTo>
                  <a:pt x="6049" y="5100"/>
                </a:lnTo>
                <a:lnTo>
                  <a:pt x="6599" y="6025"/>
                </a:lnTo>
                <a:lnTo>
                  <a:pt x="7124" y="6949"/>
                </a:lnTo>
                <a:lnTo>
                  <a:pt x="7599" y="7924"/>
                </a:lnTo>
                <a:lnTo>
                  <a:pt x="8049" y="8924"/>
                </a:lnTo>
                <a:lnTo>
                  <a:pt x="8499" y="9924"/>
                </a:lnTo>
                <a:lnTo>
                  <a:pt x="8674" y="10274"/>
                </a:lnTo>
                <a:lnTo>
                  <a:pt x="8849" y="10624"/>
                </a:lnTo>
                <a:lnTo>
                  <a:pt x="9049" y="10974"/>
                </a:lnTo>
                <a:lnTo>
                  <a:pt x="9249" y="11299"/>
                </a:lnTo>
                <a:lnTo>
                  <a:pt x="9498" y="11624"/>
                </a:lnTo>
                <a:lnTo>
                  <a:pt x="9748" y="11924"/>
                </a:lnTo>
                <a:lnTo>
                  <a:pt x="10023" y="12224"/>
                </a:lnTo>
                <a:lnTo>
                  <a:pt x="10323" y="12473"/>
                </a:lnTo>
                <a:lnTo>
                  <a:pt x="10623" y="12698"/>
                </a:lnTo>
                <a:lnTo>
                  <a:pt x="10948" y="12898"/>
                </a:lnTo>
                <a:lnTo>
                  <a:pt x="11298" y="13073"/>
                </a:lnTo>
                <a:lnTo>
                  <a:pt x="11648" y="13198"/>
                </a:lnTo>
                <a:lnTo>
                  <a:pt x="11998" y="13298"/>
                </a:lnTo>
                <a:lnTo>
                  <a:pt x="12373" y="13348"/>
                </a:lnTo>
                <a:lnTo>
                  <a:pt x="12773" y="13373"/>
                </a:lnTo>
                <a:lnTo>
                  <a:pt x="13148" y="13348"/>
                </a:lnTo>
                <a:lnTo>
                  <a:pt x="13548" y="13273"/>
                </a:lnTo>
                <a:lnTo>
                  <a:pt x="13948" y="13173"/>
                </a:lnTo>
                <a:lnTo>
                  <a:pt x="14323" y="13048"/>
                </a:lnTo>
                <a:lnTo>
                  <a:pt x="14673" y="12898"/>
                </a:lnTo>
                <a:lnTo>
                  <a:pt x="14848" y="12998"/>
                </a:lnTo>
                <a:lnTo>
                  <a:pt x="15023" y="13073"/>
                </a:lnTo>
                <a:lnTo>
                  <a:pt x="15222" y="13123"/>
                </a:lnTo>
                <a:lnTo>
                  <a:pt x="15447" y="13148"/>
                </a:lnTo>
                <a:lnTo>
                  <a:pt x="15597" y="13148"/>
                </a:lnTo>
                <a:lnTo>
                  <a:pt x="15747" y="13098"/>
                </a:lnTo>
                <a:lnTo>
                  <a:pt x="15897" y="13048"/>
                </a:lnTo>
                <a:lnTo>
                  <a:pt x="16047" y="12998"/>
                </a:lnTo>
                <a:lnTo>
                  <a:pt x="16172" y="12923"/>
                </a:lnTo>
                <a:lnTo>
                  <a:pt x="16297" y="12823"/>
                </a:lnTo>
                <a:lnTo>
                  <a:pt x="16397" y="12698"/>
                </a:lnTo>
                <a:lnTo>
                  <a:pt x="16472" y="12598"/>
                </a:lnTo>
                <a:lnTo>
                  <a:pt x="17747" y="13148"/>
                </a:lnTo>
                <a:lnTo>
                  <a:pt x="18922" y="13673"/>
                </a:lnTo>
                <a:lnTo>
                  <a:pt x="18997" y="13723"/>
                </a:lnTo>
                <a:lnTo>
                  <a:pt x="19072" y="13798"/>
                </a:lnTo>
                <a:lnTo>
                  <a:pt x="19097" y="13873"/>
                </a:lnTo>
                <a:lnTo>
                  <a:pt x="19122" y="13973"/>
                </a:lnTo>
                <a:lnTo>
                  <a:pt x="19122" y="14073"/>
                </a:lnTo>
                <a:lnTo>
                  <a:pt x="19097" y="14173"/>
                </a:lnTo>
                <a:lnTo>
                  <a:pt x="19047" y="14248"/>
                </a:lnTo>
                <a:lnTo>
                  <a:pt x="18997" y="14323"/>
                </a:lnTo>
                <a:lnTo>
                  <a:pt x="18547" y="14648"/>
                </a:lnTo>
                <a:lnTo>
                  <a:pt x="18047" y="14923"/>
                </a:lnTo>
                <a:lnTo>
                  <a:pt x="17547" y="15173"/>
                </a:lnTo>
                <a:lnTo>
                  <a:pt x="16997" y="15398"/>
                </a:lnTo>
                <a:lnTo>
                  <a:pt x="16422" y="15573"/>
                </a:lnTo>
                <a:lnTo>
                  <a:pt x="15822" y="15748"/>
                </a:lnTo>
                <a:lnTo>
                  <a:pt x="15172" y="15848"/>
                </a:lnTo>
                <a:lnTo>
                  <a:pt x="14498" y="15948"/>
                </a:lnTo>
                <a:lnTo>
                  <a:pt x="13523" y="16023"/>
                </a:lnTo>
                <a:lnTo>
                  <a:pt x="12998" y="16048"/>
                </a:lnTo>
                <a:lnTo>
                  <a:pt x="12498" y="16048"/>
                </a:lnTo>
                <a:lnTo>
                  <a:pt x="11973" y="16023"/>
                </a:lnTo>
                <a:lnTo>
                  <a:pt x="11448" y="15973"/>
                </a:lnTo>
                <a:lnTo>
                  <a:pt x="10923" y="15873"/>
                </a:lnTo>
                <a:lnTo>
                  <a:pt x="10423" y="15748"/>
                </a:lnTo>
                <a:lnTo>
                  <a:pt x="10098" y="15648"/>
                </a:lnTo>
                <a:lnTo>
                  <a:pt x="9798" y="15523"/>
                </a:lnTo>
                <a:lnTo>
                  <a:pt x="9523" y="15398"/>
                </a:lnTo>
                <a:lnTo>
                  <a:pt x="9249" y="15223"/>
                </a:lnTo>
                <a:lnTo>
                  <a:pt x="9149" y="15173"/>
                </a:lnTo>
                <a:lnTo>
                  <a:pt x="9049" y="15173"/>
                </a:lnTo>
                <a:lnTo>
                  <a:pt x="8949" y="15223"/>
                </a:lnTo>
                <a:lnTo>
                  <a:pt x="8849" y="15298"/>
                </a:lnTo>
                <a:lnTo>
                  <a:pt x="8824" y="15398"/>
                </a:lnTo>
                <a:lnTo>
                  <a:pt x="8824" y="15498"/>
                </a:lnTo>
                <a:lnTo>
                  <a:pt x="8849" y="15623"/>
                </a:lnTo>
                <a:lnTo>
                  <a:pt x="8924" y="15698"/>
                </a:lnTo>
                <a:lnTo>
                  <a:pt x="9249" y="15898"/>
                </a:lnTo>
                <a:lnTo>
                  <a:pt x="9548" y="16048"/>
                </a:lnTo>
                <a:lnTo>
                  <a:pt x="9898" y="16198"/>
                </a:lnTo>
                <a:lnTo>
                  <a:pt x="10248" y="16323"/>
                </a:lnTo>
                <a:lnTo>
                  <a:pt x="10773" y="16448"/>
                </a:lnTo>
                <a:lnTo>
                  <a:pt x="11298" y="16523"/>
                </a:lnTo>
                <a:lnTo>
                  <a:pt x="11848" y="16598"/>
                </a:lnTo>
                <a:lnTo>
                  <a:pt x="12398" y="16623"/>
                </a:lnTo>
                <a:lnTo>
                  <a:pt x="12923" y="16623"/>
                </a:lnTo>
                <a:lnTo>
                  <a:pt x="13473" y="16598"/>
                </a:lnTo>
                <a:lnTo>
                  <a:pt x="14548" y="16523"/>
                </a:lnTo>
                <a:lnTo>
                  <a:pt x="15272" y="16423"/>
                </a:lnTo>
                <a:lnTo>
                  <a:pt x="15947" y="16298"/>
                </a:lnTo>
                <a:lnTo>
                  <a:pt x="16597" y="16123"/>
                </a:lnTo>
                <a:lnTo>
                  <a:pt x="17222" y="15923"/>
                </a:lnTo>
                <a:lnTo>
                  <a:pt x="17797" y="15698"/>
                </a:lnTo>
                <a:lnTo>
                  <a:pt x="18347" y="15423"/>
                </a:lnTo>
                <a:lnTo>
                  <a:pt x="18847" y="15123"/>
                </a:lnTo>
                <a:lnTo>
                  <a:pt x="19347" y="14773"/>
                </a:lnTo>
                <a:lnTo>
                  <a:pt x="19447" y="14673"/>
                </a:lnTo>
                <a:lnTo>
                  <a:pt x="19522" y="14598"/>
                </a:lnTo>
                <a:lnTo>
                  <a:pt x="19572" y="14498"/>
                </a:lnTo>
                <a:lnTo>
                  <a:pt x="19647" y="14373"/>
                </a:lnTo>
                <a:lnTo>
                  <a:pt x="19672" y="14273"/>
                </a:lnTo>
                <a:lnTo>
                  <a:pt x="19697" y="14148"/>
                </a:lnTo>
                <a:lnTo>
                  <a:pt x="19697" y="14023"/>
                </a:lnTo>
                <a:lnTo>
                  <a:pt x="19697" y="13898"/>
                </a:lnTo>
                <a:lnTo>
                  <a:pt x="19672" y="13773"/>
                </a:lnTo>
                <a:lnTo>
                  <a:pt x="19647" y="13673"/>
                </a:lnTo>
                <a:lnTo>
                  <a:pt x="19597" y="13548"/>
                </a:lnTo>
                <a:lnTo>
                  <a:pt x="19522" y="13448"/>
                </a:lnTo>
                <a:lnTo>
                  <a:pt x="19447" y="13373"/>
                </a:lnTo>
                <a:lnTo>
                  <a:pt x="19372" y="13273"/>
                </a:lnTo>
                <a:lnTo>
                  <a:pt x="19272" y="13198"/>
                </a:lnTo>
                <a:lnTo>
                  <a:pt x="19147" y="13148"/>
                </a:lnTo>
                <a:lnTo>
                  <a:pt x="17897" y="12573"/>
                </a:lnTo>
                <a:lnTo>
                  <a:pt x="16672" y="12049"/>
                </a:lnTo>
                <a:lnTo>
                  <a:pt x="16697" y="11899"/>
                </a:lnTo>
                <a:lnTo>
                  <a:pt x="16672" y="11624"/>
                </a:lnTo>
                <a:lnTo>
                  <a:pt x="16597" y="11399"/>
                </a:lnTo>
                <a:lnTo>
                  <a:pt x="16472" y="11174"/>
                </a:lnTo>
                <a:lnTo>
                  <a:pt x="16322" y="10999"/>
                </a:lnTo>
                <a:lnTo>
                  <a:pt x="16147" y="10849"/>
                </a:lnTo>
                <a:lnTo>
                  <a:pt x="15922" y="10724"/>
                </a:lnTo>
                <a:lnTo>
                  <a:pt x="15697" y="10649"/>
                </a:lnTo>
                <a:lnTo>
                  <a:pt x="15447" y="10624"/>
                </a:lnTo>
                <a:lnTo>
                  <a:pt x="15197" y="10649"/>
                </a:lnTo>
                <a:lnTo>
                  <a:pt x="14973" y="10724"/>
                </a:lnTo>
                <a:lnTo>
                  <a:pt x="14748" y="10824"/>
                </a:lnTo>
                <a:lnTo>
                  <a:pt x="14573" y="10974"/>
                </a:lnTo>
                <a:lnTo>
                  <a:pt x="14423" y="11149"/>
                </a:lnTo>
                <a:lnTo>
                  <a:pt x="14298" y="11349"/>
                </a:lnTo>
                <a:lnTo>
                  <a:pt x="14223" y="11574"/>
                </a:lnTo>
                <a:lnTo>
                  <a:pt x="14173" y="11824"/>
                </a:lnTo>
                <a:lnTo>
                  <a:pt x="13823" y="11799"/>
                </a:lnTo>
                <a:lnTo>
                  <a:pt x="13498" y="11724"/>
                </a:lnTo>
                <a:lnTo>
                  <a:pt x="13148" y="11649"/>
                </a:lnTo>
                <a:lnTo>
                  <a:pt x="12823" y="11499"/>
                </a:lnTo>
                <a:lnTo>
                  <a:pt x="12498" y="11349"/>
                </a:lnTo>
                <a:lnTo>
                  <a:pt x="12198" y="11149"/>
                </a:lnTo>
                <a:lnTo>
                  <a:pt x="11898" y="10899"/>
                </a:lnTo>
                <a:lnTo>
                  <a:pt x="11598" y="10649"/>
                </a:lnTo>
                <a:lnTo>
                  <a:pt x="11298" y="10324"/>
                </a:lnTo>
                <a:lnTo>
                  <a:pt x="11023" y="9999"/>
                </a:lnTo>
                <a:lnTo>
                  <a:pt x="10798" y="9674"/>
                </a:lnTo>
                <a:lnTo>
                  <a:pt x="10623" y="9374"/>
                </a:lnTo>
                <a:lnTo>
                  <a:pt x="10398" y="8949"/>
                </a:lnTo>
                <a:lnTo>
                  <a:pt x="10298" y="8774"/>
                </a:lnTo>
                <a:lnTo>
                  <a:pt x="10023" y="8124"/>
                </a:lnTo>
                <a:lnTo>
                  <a:pt x="9723" y="7524"/>
                </a:lnTo>
                <a:lnTo>
                  <a:pt x="9423" y="6949"/>
                </a:lnTo>
                <a:lnTo>
                  <a:pt x="9099" y="6400"/>
                </a:lnTo>
                <a:lnTo>
                  <a:pt x="8774" y="5875"/>
                </a:lnTo>
                <a:lnTo>
                  <a:pt x="8449" y="5400"/>
                </a:lnTo>
                <a:lnTo>
                  <a:pt x="8124" y="4925"/>
                </a:lnTo>
                <a:lnTo>
                  <a:pt x="7774" y="4475"/>
                </a:lnTo>
                <a:lnTo>
                  <a:pt x="7424" y="4075"/>
                </a:lnTo>
                <a:lnTo>
                  <a:pt x="7099" y="3675"/>
                </a:lnTo>
                <a:lnTo>
                  <a:pt x="6424" y="3000"/>
                </a:lnTo>
                <a:lnTo>
                  <a:pt x="5799" y="2400"/>
                </a:lnTo>
                <a:lnTo>
                  <a:pt x="5199" y="1875"/>
                </a:lnTo>
                <a:lnTo>
                  <a:pt x="4599" y="1425"/>
                </a:lnTo>
                <a:lnTo>
                  <a:pt x="4024" y="1026"/>
                </a:lnTo>
                <a:lnTo>
                  <a:pt x="3525" y="726"/>
                </a:lnTo>
                <a:lnTo>
                  <a:pt x="3100" y="476"/>
                </a:lnTo>
                <a:lnTo>
                  <a:pt x="2725" y="276"/>
                </a:lnTo>
                <a:lnTo>
                  <a:pt x="2450" y="151"/>
                </a:lnTo>
                <a:lnTo>
                  <a:pt x="2175" y="26"/>
                </a:lnTo>
                <a:lnTo>
                  <a:pt x="21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3" name="Google Shape;2223;p116"/>
          <p:cNvGrpSpPr/>
          <p:nvPr/>
        </p:nvGrpSpPr>
        <p:grpSpPr>
          <a:xfrm>
            <a:off x="6265838" y="1306367"/>
            <a:ext cx="281090" cy="489549"/>
            <a:chOff x="5515950" y="1264025"/>
            <a:chExt cx="283100" cy="493050"/>
          </a:xfrm>
        </p:grpSpPr>
        <p:sp>
          <p:nvSpPr>
            <p:cNvPr id="2224" name="Google Shape;2224;p116"/>
            <p:cNvSpPr/>
            <p:nvPr/>
          </p:nvSpPr>
          <p:spPr>
            <a:xfrm>
              <a:off x="5642175" y="1300250"/>
              <a:ext cx="30625" cy="14400"/>
            </a:xfrm>
            <a:custGeom>
              <a:avLst/>
              <a:gdLst/>
              <a:ahLst/>
              <a:cxnLst/>
              <a:rect l="l" t="t" r="r" b="b"/>
              <a:pathLst>
                <a:path w="1225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476"/>
                  </a:lnTo>
                  <a:lnTo>
                    <a:pt x="175" y="551"/>
                  </a:lnTo>
                  <a:lnTo>
                    <a:pt x="300" y="576"/>
                  </a:lnTo>
                  <a:lnTo>
                    <a:pt x="925" y="576"/>
                  </a:lnTo>
                  <a:lnTo>
                    <a:pt x="1050" y="551"/>
                  </a:lnTo>
                  <a:lnTo>
                    <a:pt x="1125" y="476"/>
                  </a:lnTo>
                  <a:lnTo>
                    <a:pt x="1200" y="401"/>
                  </a:lnTo>
                  <a:lnTo>
                    <a:pt x="1225" y="276"/>
                  </a:lnTo>
                  <a:lnTo>
                    <a:pt x="1200" y="176"/>
                  </a:lnTo>
                  <a:lnTo>
                    <a:pt x="1125" y="76"/>
                  </a:lnTo>
                  <a:lnTo>
                    <a:pt x="1050" y="26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16"/>
            <p:cNvSpPr/>
            <p:nvPr/>
          </p:nvSpPr>
          <p:spPr>
            <a:xfrm>
              <a:off x="5515950" y="1264025"/>
              <a:ext cx="283100" cy="493050"/>
            </a:xfrm>
            <a:custGeom>
              <a:avLst/>
              <a:gdLst/>
              <a:ahLst/>
              <a:cxnLst/>
              <a:rect l="l" t="t" r="r" b="b"/>
              <a:pathLst>
                <a:path w="11324" h="19722" extrusionOk="0">
                  <a:moveTo>
                    <a:pt x="6724" y="575"/>
                  </a:moveTo>
                  <a:lnTo>
                    <a:pt x="6724" y="2550"/>
                  </a:lnTo>
                  <a:lnTo>
                    <a:pt x="5649" y="2849"/>
                  </a:lnTo>
                  <a:lnTo>
                    <a:pt x="4599" y="2550"/>
                  </a:lnTo>
                  <a:lnTo>
                    <a:pt x="4599" y="575"/>
                  </a:lnTo>
                  <a:close/>
                  <a:moveTo>
                    <a:pt x="2975" y="575"/>
                  </a:moveTo>
                  <a:lnTo>
                    <a:pt x="2975" y="3124"/>
                  </a:lnTo>
                  <a:lnTo>
                    <a:pt x="1950" y="2799"/>
                  </a:lnTo>
                  <a:lnTo>
                    <a:pt x="1950" y="575"/>
                  </a:lnTo>
                  <a:close/>
                  <a:moveTo>
                    <a:pt x="9373" y="575"/>
                  </a:moveTo>
                  <a:lnTo>
                    <a:pt x="9373" y="2799"/>
                  </a:lnTo>
                  <a:lnTo>
                    <a:pt x="8349" y="3124"/>
                  </a:lnTo>
                  <a:lnTo>
                    <a:pt x="8349" y="575"/>
                  </a:lnTo>
                  <a:close/>
                  <a:moveTo>
                    <a:pt x="7774" y="575"/>
                  </a:moveTo>
                  <a:lnTo>
                    <a:pt x="7774" y="3274"/>
                  </a:lnTo>
                  <a:lnTo>
                    <a:pt x="5649" y="3899"/>
                  </a:lnTo>
                  <a:lnTo>
                    <a:pt x="3549" y="3274"/>
                  </a:lnTo>
                  <a:lnTo>
                    <a:pt x="3549" y="575"/>
                  </a:lnTo>
                  <a:lnTo>
                    <a:pt x="4024" y="575"/>
                  </a:lnTo>
                  <a:lnTo>
                    <a:pt x="4024" y="2775"/>
                  </a:lnTo>
                  <a:lnTo>
                    <a:pt x="4024" y="2849"/>
                  </a:lnTo>
                  <a:lnTo>
                    <a:pt x="4074" y="2949"/>
                  </a:lnTo>
                  <a:lnTo>
                    <a:pt x="4149" y="2999"/>
                  </a:lnTo>
                  <a:lnTo>
                    <a:pt x="4224" y="3049"/>
                  </a:lnTo>
                  <a:lnTo>
                    <a:pt x="5574" y="3424"/>
                  </a:lnTo>
                  <a:lnTo>
                    <a:pt x="5749" y="3424"/>
                  </a:lnTo>
                  <a:lnTo>
                    <a:pt x="7099" y="3049"/>
                  </a:lnTo>
                  <a:lnTo>
                    <a:pt x="7174" y="2999"/>
                  </a:lnTo>
                  <a:lnTo>
                    <a:pt x="7249" y="2949"/>
                  </a:lnTo>
                  <a:lnTo>
                    <a:pt x="7274" y="2849"/>
                  </a:lnTo>
                  <a:lnTo>
                    <a:pt x="7299" y="2775"/>
                  </a:lnTo>
                  <a:lnTo>
                    <a:pt x="7299" y="575"/>
                  </a:lnTo>
                  <a:close/>
                  <a:moveTo>
                    <a:pt x="1375" y="625"/>
                  </a:moveTo>
                  <a:lnTo>
                    <a:pt x="1375" y="19097"/>
                  </a:lnTo>
                  <a:lnTo>
                    <a:pt x="1200" y="19047"/>
                  </a:lnTo>
                  <a:lnTo>
                    <a:pt x="1050" y="18947"/>
                  </a:lnTo>
                  <a:lnTo>
                    <a:pt x="925" y="18847"/>
                  </a:lnTo>
                  <a:lnTo>
                    <a:pt x="800" y="18722"/>
                  </a:lnTo>
                  <a:lnTo>
                    <a:pt x="700" y="18572"/>
                  </a:lnTo>
                  <a:lnTo>
                    <a:pt x="625" y="18422"/>
                  </a:lnTo>
                  <a:lnTo>
                    <a:pt x="600" y="18247"/>
                  </a:lnTo>
                  <a:lnTo>
                    <a:pt x="575" y="18072"/>
                  </a:lnTo>
                  <a:lnTo>
                    <a:pt x="575" y="1650"/>
                  </a:lnTo>
                  <a:lnTo>
                    <a:pt x="600" y="1475"/>
                  </a:lnTo>
                  <a:lnTo>
                    <a:pt x="650" y="1300"/>
                  </a:lnTo>
                  <a:lnTo>
                    <a:pt x="700" y="1150"/>
                  </a:lnTo>
                  <a:lnTo>
                    <a:pt x="800" y="1000"/>
                  </a:lnTo>
                  <a:lnTo>
                    <a:pt x="925" y="875"/>
                  </a:lnTo>
                  <a:lnTo>
                    <a:pt x="1050" y="775"/>
                  </a:lnTo>
                  <a:lnTo>
                    <a:pt x="1200" y="675"/>
                  </a:lnTo>
                  <a:lnTo>
                    <a:pt x="1375" y="625"/>
                  </a:lnTo>
                  <a:close/>
                  <a:moveTo>
                    <a:pt x="9948" y="625"/>
                  </a:moveTo>
                  <a:lnTo>
                    <a:pt x="10123" y="675"/>
                  </a:lnTo>
                  <a:lnTo>
                    <a:pt x="10273" y="775"/>
                  </a:lnTo>
                  <a:lnTo>
                    <a:pt x="10398" y="875"/>
                  </a:lnTo>
                  <a:lnTo>
                    <a:pt x="10523" y="1000"/>
                  </a:lnTo>
                  <a:lnTo>
                    <a:pt x="10623" y="1150"/>
                  </a:lnTo>
                  <a:lnTo>
                    <a:pt x="10673" y="1300"/>
                  </a:lnTo>
                  <a:lnTo>
                    <a:pt x="10723" y="1475"/>
                  </a:lnTo>
                  <a:lnTo>
                    <a:pt x="10748" y="1650"/>
                  </a:lnTo>
                  <a:lnTo>
                    <a:pt x="10748" y="18072"/>
                  </a:lnTo>
                  <a:lnTo>
                    <a:pt x="10723" y="18247"/>
                  </a:lnTo>
                  <a:lnTo>
                    <a:pt x="10673" y="18422"/>
                  </a:lnTo>
                  <a:lnTo>
                    <a:pt x="10623" y="18572"/>
                  </a:lnTo>
                  <a:lnTo>
                    <a:pt x="10523" y="18722"/>
                  </a:lnTo>
                  <a:lnTo>
                    <a:pt x="10398" y="18847"/>
                  </a:lnTo>
                  <a:lnTo>
                    <a:pt x="10273" y="18947"/>
                  </a:lnTo>
                  <a:lnTo>
                    <a:pt x="10123" y="19047"/>
                  </a:lnTo>
                  <a:lnTo>
                    <a:pt x="9948" y="19097"/>
                  </a:lnTo>
                  <a:lnTo>
                    <a:pt x="9948" y="6574"/>
                  </a:lnTo>
                  <a:lnTo>
                    <a:pt x="9923" y="6474"/>
                  </a:lnTo>
                  <a:lnTo>
                    <a:pt x="9873" y="6374"/>
                  </a:lnTo>
                  <a:lnTo>
                    <a:pt x="9773" y="6324"/>
                  </a:lnTo>
                  <a:lnTo>
                    <a:pt x="9673" y="6299"/>
                  </a:lnTo>
                  <a:lnTo>
                    <a:pt x="9548" y="6324"/>
                  </a:lnTo>
                  <a:lnTo>
                    <a:pt x="9473" y="6374"/>
                  </a:lnTo>
                  <a:lnTo>
                    <a:pt x="9398" y="6474"/>
                  </a:lnTo>
                  <a:lnTo>
                    <a:pt x="9373" y="6574"/>
                  </a:lnTo>
                  <a:lnTo>
                    <a:pt x="9373" y="16172"/>
                  </a:lnTo>
                  <a:lnTo>
                    <a:pt x="1950" y="16172"/>
                  </a:lnTo>
                  <a:lnTo>
                    <a:pt x="1950" y="3399"/>
                  </a:lnTo>
                  <a:lnTo>
                    <a:pt x="5574" y="4474"/>
                  </a:lnTo>
                  <a:lnTo>
                    <a:pt x="5649" y="4499"/>
                  </a:lnTo>
                  <a:lnTo>
                    <a:pt x="5749" y="4474"/>
                  </a:lnTo>
                  <a:lnTo>
                    <a:pt x="9373" y="3399"/>
                  </a:lnTo>
                  <a:lnTo>
                    <a:pt x="9373" y="5224"/>
                  </a:lnTo>
                  <a:lnTo>
                    <a:pt x="9398" y="5349"/>
                  </a:lnTo>
                  <a:lnTo>
                    <a:pt x="9473" y="5424"/>
                  </a:lnTo>
                  <a:lnTo>
                    <a:pt x="9548" y="5499"/>
                  </a:lnTo>
                  <a:lnTo>
                    <a:pt x="9673" y="5524"/>
                  </a:lnTo>
                  <a:lnTo>
                    <a:pt x="9773" y="5499"/>
                  </a:lnTo>
                  <a:lnTo>
                    <a:pt x="9873" y="5424"/>
                  </a:lnTo>
                  <a:lnTo>
                    <a:pt x="9923" y="5349"/>
                  </a:lnTo>
                  <a:lnTo>
                    <a:pt x="9948" y="5224"/>
                  </a:lnTo>
                  <a:lnTo>
                    <a:pt x="9948" y="625"/>
                  </a:lnTo>
                  <a:close/>
                  <a:moveTo>
                    <a:pt x="9373" y="16747"/>
                  </a:moveTo>
                  <a:lnTo>
                    <a:pt x="9373" y="16847"/>
                  </a:lnTo>
                  <a:lnTo>
                    <a:pt x="5649" y="17872"/>
                  </a:lnTo>
                  <a:lnTo>
                    <a:pt x="4474" y="17547"/>
                  </a:lnTo>
                  <a:lnTo>
                    <a:pt x="4349" y="17522"/>
                  </a:lnTo>
                  <a:lnTo>
                    <a:pt x="4249" y="17572"/>
                  </a:lnTo>
                  <a:lnTo>
                    <a:pt x="4174" y="17647"/>
                  </a:lnTo>
                  <a:lnTo>
                    <a:pt x="4124" y="17747"/>
                  </a:lnTo>
                  <a:lnTo>
                    <a:pt x="4099" y="17847"/>
                  </a:lnTo>
                  <a:lnTo>
                    <a:pt x="4149" y="17947"/>
                  </a:lnTo>
                  <a:lnTo>
                    <a:pt x="4224" y="18047"/>
                  </a:lnTo>
                  <a:lnTo>
                    <a:pt x="4324" y="18097"/>
                  </a:lnTo>
                  <a:lnTo>
                    <a:pt x="5574" y="18447"/>
                  </a:lnTo>
                  <a:lnTo>
                    <a:pt x="5724" y="18447"/>
                  </a:lnTo>
                  <a:lnTo>
                    <a:pt x="9373" y="17447"/>
                  </a:lnTo>
                  <a:lnTo>
                    <a:pt x="9373" y="19147"/>
                  </a:lnTo>
                  <a:lnTo>
                    <a:pt x="1950" y="19147"/>
                  </a:lnTo>
                  <a:lnTo>
                    <a:pt x="1950" y="17447"/>
                  </a:lnTo>
                  <a:lnTo>
                    <a:pt x="3025" y="17747"/>
                  </a:lnTo>
                  <a:lnTo>
                    <a:pt x="3150" y="17747"/>
                  </a:lnTo>
                  <a:lnTo>
                    <a:pt x="3249" y="17722"/>
                  </a:lnTo>
                  <a:lnTo>
                    <a:pt x="3324" y="17647"/>
                  </a:lnTo>
                  <a:lnTo>
                    <a:pt x="3374" y="17547"/>
                  </a:lnTo>
                  <a:lnTo>
                    <a:pt x="3374" y="17422"/>
                  </a:lnTo>
                  <a:lnTo>
                    <a:pt x="3349" y="17322"/>
                  </a:lnTo>
                  <a:lnTo>
                    <a:pt x="3274" y="17247"/>
                  </a:lnTo>
                  <a:lnTo>
                    <a:pt x="3175" y="17172"/>
                  </a:lnTo>
                  <a:lnTo>
                    <a:pt x="1950" y="16847"/>
                  </a:lnTo>
                  <a:lnTo>
                    <a:pt x="1950" y="16747"/>
                  </a:lnTo>
                  <a:close/>
                  <a:moveTo>
                    <a:pt x="1650" y="0"/>
                  </a:moveTo>
                  <a:lnTo>
                    <a:pt x="1475" y="25"/>
                  </a:lnTo>
                  <a:lnTo>
                    <a:pt x="1325" y="50"/>
                  </a:lnTo>
                  <a:lnTo>
                    <a:pt x="1175" y="75"/>
                  </a:lnTo>
                  <a:lnTo>
                    <a:pt x="1000" y="125"/>
                  </a:lnTo>
                  <a:lnTo>
                    <a:pt x="875" y="200"/>
                  </a:lnTo>
                  <a:lnTo>
                    <a:pt x="725" y="300"/>
                  </a:lnTo>
                  <a:lnTo>
                    <a:pt x="600" y="375"/>
                  </a:lnTo>
                  <a:lnTo>
                    <a:pt x="475" y="500"/>
                  </a:lnTo>
                  <a:lnTo>
                    <a:pt x="375" y="600"/>
                  </a:lnTo>
                  <a:lnTo>
                    <a:pt x="275" y="725"/>
                  </a:lnTo>
                  <a:lnTo>
                    <a:pt x="200" y="875"/>
                  </a:lnTo>
                  <a:lnTo>
                    <a:pt x="125" y="1025"/>
                  </a:lnTo>
                  <a:lnTo>
                    <a:pt x="75" y="1175"/>
                  </a:lnTo>
                  <a:lnTo>
                    <a:pt x="25" y="1325"/>
                  </a:lnTo>
                  <a:lnTo>
                    <a:pt x="0" y="1500"/>
                  </a:lnTo>
                  <a:lnTo>
                    <a:pt x="0" y="1650"/>
                  </a:lnTo>
                  <a:lnTo>
                    <a:pt x="0" y="18072"/>
                  </a:lnTo>
                  <a:lnTo>
                    <a:pt x="25" y="18347"/>
                  </a:lnTo>
                  <a:lnTo>
                    <a:pt x="100" y="18622"/>
                  </a:lnTo>
                  <a:lnTo>
                    <a:pt x="225" y="18872"/>
                  </a:lnTo>
                  <a:lnTo>
                    <a:pt x="375" y="19122"/>
                  </a:lnTo>
                  <a:lnTo>
                    <a:pt x="575" y="19322"/>
                  </a:lnTo>
                  <a:lnTo>
                    <a:pt x="800" y="19471"/>
                  </a:lnTo>
                  <a:lnTo>
                    <a:pt x="1050" y="19596"/>
                  </a:lnTo>
                  <a:lnTo>
                    <a:pt x="1325" y="19696"/>
                  </a:lnTo>
                  <a:lnTo>
                    <a:pt x="1500" y="19721"/>
                  </a:lnTo>
                  <a:lnTo>
                    <a:pt x="9823" y="19721"/>
                  </a:lnTo>
                  <a:lnTo>
                    <a:pt x="9998" y="19696"/>
                  </a:lnTo>
                  <a:lnTo>
                    <a:pt x="10273" y="19596"/>
                  </a:lnTo>
                  <a:lnTo>
                    <a:pt x="10523" y="19471"/>
                  </a:lnTo>
                  <a:lnTo>
                    <a:pt x="10748" y="19322"/>
                  </a:lnTo>
                  <a:lnTo>
                    <a:pt x="10948" y="19122"/>
                  </a:lnTo>
                  <a:lnTo>
                    <a:pt x="11098" y="18897"/>
                  </a:lnTo>
                  <a:lnTo>
                    <a:pt x="11223" y="18622"/>
                  </a:lnTo>
                  <a:lnTo>
                    <a:pt x="11298" y="18347"/>
                  </a:lnTo>
                  <a:lnTo>
                    <a:pt x="11323" y="18072"/>
                  </a:lnTo>
                  <a:lnTo>
                    <a:pt x="11323" y="1650"/>
                  </a:lnTo>
                  <a:lnTo>
                    <a:pt x="11298" y="1500"/>
                  </a:lnTo>
                  <a:lnTo>
                    <a:pt x="11273" y="1325"/>
                  </a:lnTo>
                  <a:lnTo>
                    <a:pt x="11248" y="1175"/>
                  </a:lnTo>
                  <a:lnTo>
                    <a:pt x="11198" y="1025"/>
                  </a:lnTo>
                  <a:lnTo>
                    <a:pt x="11123" y="875"/>
                  </a:lnTo>
                  <a:lnTo>
                    <a:pt x="11048" y="725"/>
                  </a:lnTo>
                  <a:lnTo>
                    <a:pt x="10948" y="600"/>
                  </a:lnTo>
                  <a:lnTo>
                    <a:pt x="10823" y="500"/>
                  </a:lnTo>
                  <a:lnTo>
                    <a:pt x="10723" y="375"/>
                  </a:lnTo>
                  <a:lnTo>
                    <a:pt x="10598" y="300"/>
                  </a:lnTo>
                  <a:lnTo>
                    <a:pt x="10448" y="200"/>
                  </a:lnTo>
                  <a:lnTo>
                    <a:pt x="10298" y="125"/>
                  </a:lnTo>
                  <a:lnTo>
                    <a:pt x="10148" y="75"/>
                  </a:lnTo>
                  <a:lnTo>
                    <a:pt x="9998" y="50"/>
                  </a:lnTo>
                  <a:lnTo>
                    <a:pt x="9823" y="25"/>
                  </a:lnTo>
                  <a:lnTo>
                    <a:pt x="9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6" name="Google Shape;2226;p116"/>
          <p:cNvGrpSpPr/>
          <p:nvPr/>
        </p:nvGrpSpPr>
        <p:grpSpPr>
          <a:xfrm>
            <a:off x="6986162" y="1306367"/>
            <a:ext cx="307774" cy="489549"/>
            <a:chOff x="6241425" y="1264025"/>
            <a:chExt cx="309975" cy="493050"/>
          </a:xfrm>
        </p:grpSpPr>
        <p:sp>
          <p:nvSpPr>
            <p:cNvPr id="2227" name="Google Shape;2227;p116"/>
            <p:cNvSpPr/>
            <p:nvPr/>
          </p:nvSpPr>
          <p:spPr>
            <a:xfrm>
              <a:off x="6241425" y="1264025"/>
              <a:ext cx="309975" cy="493050"/>
            </a:xfrm>
            <a:custGeom>
              <a:avLst/>
              <a:gdLst/>
              <a:ahLst/>
              <a:cxnLst/>
              <a:rect l="l" t="t" r="r" b="b"/>
              <a:pathLst>
                <a:path w="12399" h="19722" extrusionOk="0">
                  <a:moveTo>
                    <a:pt x="6200" y="575"/>
                  </a:moveTo>
                  <a:lnTo>
                    <a:pt x="6475" y="600"/>
                  </a:lnTo>
                  <a:lnTo>
                    <a:pt x="6725" y="650"/>
                  </a:lnTo>
                  <a:lnTo>
                    <a:pt x="7000" y="700"/>
                  </a:lnTo>
                  <a:lnTo>
                    <a:pt x="7225" y="800"/>
                  </a:lnTo>
                  <a:lnTo>
                    <a:pt x="7475" y="900"/>
                  </a:lnTo>
                  <a:lnTo>
                    <a:pt x="7675" y="1050"/>
                  </a:lnTo>
                  <a:lnTo>
                    <a:pt x="7900" y="1200"/>
                  </a:lnTo>
                  <a:lnTo>
                    <a:pt x="8075" y="1375"/>
                  </a:lnTo>
                  <a:lnTo>
                    <a:pt x="8250" y="1550"/>
                  </a:lnTo>
                  <a:lnTo>
                    <a:pt x="8400" y="1750"/>
                  </a:lnTo>
                  <a:lnTo>
                    <a:pt x="8549" y="1975"/>
                  </a:lnTo>
                  <a:lnTo>
                    <a:pt x="8649" y="2200"/>
                  </a:lnTo>
                  <a:lnTo>
                    <a:pt x="8749" y="2450"/>
                  </a:lnTo>
                  <a:lnTo>
                    <a:pt x="8799" y="2700"/>
                  </a:lnTo>
                  <a:lnTo>
                    <a:pt x="8849" y="2974"/>
                  </a:lnTo>
                  <a:lnTo>
                    <a:pt x="8849" y="3249"/>
                  </a:lnTo>
                  <a:lnTo>
                    <a:pt x="8849" y="3974"/>
                  </a:lnTo>
                  <a:lnTo>
                    <a:pt x="3550" y="3974"/>
                  </a:lnTo>
                  <a:lnTo>
                    <a:pt x="3550" y="3249"/>
                  </a:lnTo>
                  <a:lnTo>
                    <a:pt x="3550" y="2974"/>
                  </a:lnTo>
                  <a:lnTo>
                    <a:pt x="3600" y="2700"/>
                  </a:lnTo>
                  <a:lnTo>
                    <a:pt x="3675" y="2450"/>
                  </a:lnTo>
                  <a:lnTo>
                    <a:pt x="3750" y="2200"/>
                  </a:lnTo>
                  <a:lnTo>
                    <a:pt x="3875" y="1975"/>
                  </a:lnTo>
                  <a:lnTo>
                    <a:pt x="4000" y="1750"/>
                  </a:lnTo>
                  <a:lnTo>
                    <a:pt x="4150" y="1550"/>
                  </a:lnTo>
                  <a:lnTo>
                    <a:pt x="4325" y="1375"/>
                  </a:lnTo>
                  <a:lnTo>
                    <a:pt x="4500" y="1200"/>
                  </a:lnTo>
                  <a:lnTo>
                    <a:pt x="4725" y="1050"/>
                  </a:lnTo>
                  <a:lnTo>
                    <a:pt x="4925" y="900"/>
                  </a:lnTo>
                  <a:lnTo>
                    <a:pt x="5175" y="800"/>
                  </a:lnTo>
                  <a:lnTo>
                    <a:pt x="5400" y="700"/>
                  </a:lnTo>
                  <a:lnTo>
                    <a:pt x="5675" y="650"/>
                  </a:lnTo>
                  <a:lnTo>
                    <a:pt x="5925" y="600"/>
                  </a:lnTo>
                  <a:lnTo>
                    <a:pt x="6200" y="575"/>
                  </a:lnTo>
                  <a:close/>
                  <a:moveTo>
                    <a:pt x="11499" y="17647"/>
                  </a:moveTo>
                  <a:lnTo>
                    <a:pt x="11774" y="19147"/>
                  </a:lnTo>
                  <a:lnTo>
                    <a:pt x="626" y="19147"/>
                  </a:lnTo>
                  <a:lnTo>
                    <a:pt x="901" y="17647"/>
                  </a:lnTo>
                  <a:close/>
                  <a:moveTo>
                    <a:pt x="6200" y="0"/>
                  </a:moveTo>
                  <a:lnTo>
                    <a:pt x="5875" y="25"/>
                  </a:lnTo>
                  <a:lnTo>
                    <a:pt x="5550" y="75"/>
                  </a:lnTo>
                  <a:lnTo>
                    <a:pt x="5250" y="150"/>
                  </a:lnTo>
                  <a:lnTo>
                    <a:pt x="4950" y="250"/>
                  </a:lnTo>
                  <a:lnTo>
                    <a:pt x="4650" y="400"/>
                  </a:lnTo>
                  <a:lnTo>
                    <a:pt x="4400" y="550"/>
                  </a:lnTo>
                  <a:lnTo>
                    <a:pt x="4150" y="750"/>
                  </a:lnTo>
                  <a:lnTo>
                    <a:pt x="3925" y="950"/>
                  </a:lnTo>
                  <a:lnTo>
                    <a:pt x="3700" y="1175"/>
                  </a:lnTo>
                  <a:lnTo>
                    <a:pt x="3525" y="1425"/>
                  </a:lnTo>
                  <a:lnTo>
                    <a:pt x="3350" y="1700"/>
                  </a:lnTo>
                  <a:lnTo>
                    <a:pt x="3225" y="1975"/>
                  </a:lnTo>
                  <a:lnTo>
                    <a:pt x="3100" y="2275"/>
                  </a:lnTo>
                  <a:lnTo>
                    <a:pt x="3025" y="2600"/>
                  </a:lnTo>
                  <a:lnTo>
                    <a:pt x="2975" y="2899"/>
                  </a:lnTo>
                  <a:lnTo>
                    <a:pt x="2975" y="3249"/>
                  </a:lnTo>
                  <a:lnTo>
                    <a:pt x="2975" y="3974"/>
                  </a:lnTo>
                  <a:lnTo>
                    <a:pt x="651" y="3974"/>
                  </a:lnTo>
                  <a:lnTo>
                    <a:pt x="551" y="3999"/>
                  </a:lnTo>
                  <a:lnTo>
                    <a:pt x="451" y="4049"/>
                  </a:lnTo>
                  <a:lnTo>
                    <a:pt x="401" y="4149"/>
                  </a:lnTo>
                  <a:lnTo>
                    <a:pt x="376" y="4274"/>
                  </a:lnTo>
                  <a:lnTo>
                    <a:pt x="376" y="14672"/>
                  </a:lnTo>
                  <a:lnTo>
                    <a:pt x="401" y="14797"/>
                  </a:lnTo>
                  <a:lnTo>
                    <a:pt x="451" y="14872"/>
                  </a:lnTo>
                  <a:lnTo>
                    <a:pt x="551" y="14947"/>
                  </a:lnTo>
                  <a:lnTo>
                    <a:pt x="651" y="14972"/>
                  </a:lnTo>
                  <a:lnTo>
                    <a:pt x="776" y="14947"/>
                  </a:lnTo>
                  <a:lnTo>
                    <a:pt x="876" y="14872"/>
                  </a:lnTo>
                  <a:lnTo>
                    <a:pt x="926" y="14797"/>
                  </a:lnTo>
                  <a:lnTo>
                    <a:pt x="951" y="14672"/>
                  </a:lnTo>
                  <a:lnTo>
                    <a:pt x="951" y="4549"/>
                  </a:lnTo>
                  <a:lnTo>
                    <a:pt x="2975" y="4549"/>
                  </a:lnTo>
                  <a:lnTo>
                    <a:pt x="2975" y="5899"/>
                  </a:lnTo>
                  <a:lnTo>
                    <a:pt x="3000" y="5999"/>
                  </a:lnTo>
                  <a:lnTo>
                    <a:pt x="3050" y="6099"/>
                  </a:lnTo>
                  <a:lnTo>
                    <a:pt x="3150" y="6149"/>
                  </a:lnTo>
                  <a:lnTo>
                    <a:pt x="3250" y="6174"/>
                  </a:lnTo>
                  <a:lnTo>
                    <a:pt x="3375" y="6149"/>
                  </a:lnTo>
                  <a:lnTo>
                    <a:pt x="3450" y="6099"/>
                  </a:lnTo>
                  <a:lnTo>
                    <a:pt x="3525" y="5999"/>
                  </a:lnTo>
                  <a:lnTo>
                    <a:pt x="3550" y="5899"/>
                  </a:lnTo>
                  <a:lnTo>
                    <a:pt x="3550" y="4549"/>
                  </a:lnTo>
                  <a:lnTo>
                    <a:pt x="8849" y="4549"/>
                  </a:lnTo>
                  <a:lnTo>
                    <a:pt x="8849" y="5899"/>
                  </a:lnTo>
                  <a:lnTo>
                    <a:pt x="8874" y="5999"/>
                  </a:lnTo>
                  <a:lnTo>
                    <a:pt x="8949" y="6099"/>
                  </a:lnTo>
                  <a:lnTo>
                    <a:pt x="9024" y="6149"/>
                  </a:lnTo>
                  <a:lnTo>
                    <a:pt x="9149" y="6174"/>
                  </a:lnTo>
                  <a:lnTo>
                    <a:pt x="9249" y="6149"/>
                  </a:lnTo>
                  <a:lnTo>
                    <a:pt x="9349" y="6099"/>
                  </a:lnTo>
                  <a:lnTo>
                    <a:pt x="9424" y="5999"/>
                  </a:lnTo>
                  <a:lnTo>
                    <a:pt x="9449" y="5899"/>
                  </a:lnTo>
                  <a:lnTo>
                    <a:pt x="9449" y="4549"/>
                  </a:lnTo>
                  <a:lnTo>
                    <a:pt x="11449" y="4549"/>
                  </a:lnTo>
                  <a:lnTo>
                    <a:pt x="11449" y="17072"/>
                  </a:lnTo>
                  <a:lnTo>
                    <a:pt x="951" y="17072"/>
                  </a:lnTo>
                  <a:lnTo>
                    <a:pt x="951" y="15997"/>
                  </a:lnTo>
                  <a:lnTo>
                    <a:pt x="926" y="15897"/>
                  </a:lnTo>
                  <a:lnTo>
                    <a:pt x="876" y="15797"/>
                  </a:lnTo>
                  <a:lnTo>
                    <a:pt x="776" y="15747"/>
                  </a:lnTo>
                  <a:lnTo>
                    <a:pt x="651" y="15722"/>
                  </a:lnTo>
                  <a:lnTo>
                    <a:pt x="551" y="15747"/>
                  </a:lnTo>
                  <a:lnTo>
                    <a:pt x="451" y="15797"/>
                  </a:lnTo>
                  <a:lnTo>
                    <a:pt x="401" y="15897"/>
                  </a:lnTo>
                  <a:lnTo>
                    <a:pt x="376" y="15997"/>
                  </a:lnTo>
                  <a:lnTo>
                    <a:pt x="376" y="17322"/>
                  </a:lnTo>
                  <a:lnTo>
                    <a:pt x="1" y="19372"/>
                  </a:lnTo>
                  <a:lnTo>
                    <a:pt x="1" y="19496"/>
                  </a:lnTo>
                  <a:lnTo>
                    <a:pt x="76" y="19621"/>
                  </a:lnTo>
                  <a:lnTo>
                    <a:pt x="176" y="19696"/>
                  </a:lnTo>
                  <a:lnTo>
                    <a:pt x="301" y="19721"/>
                  </a:lnTo>
                  <a:lnTo>
                    <a:pt x="12099" y="19721"/>
                  </a:lnTo>
                  <a:lnTo>
                    <a:pt x="12224" y="19696"/>
                  </a:lnTo>
                  <a:lnTo>
                    <a:pt x="12324" y="19621"/>
                  </a:lnTo>
                  <a:lnTo>
                    <a:pt x="12399" y="19496"/>
                  </a:lnTo>
                  <a:lnTo>
                    <a:pt x="12399" y="19372"/>
                  </a:lnTo>
                  <a:lnTo>
                    <a:pt x="12024" y="17322"/>
                  </a:lnTo>
                  <a:lnTo>
                    <a:pt x="12024" y="4274"/>
                  </a:lnTo>
                  <a:lnTo>
                    <a:pt x="11999" y="4149"/>
                  </a:lnTo>
                  <a:lnTo>
                    <a:pt x="11949" y="4049"/>
                  </a:lnTo>
                  <a:lnTo>
                    <a:pt x="11849" y="3999"/>
                  </a:lnTo>
                  <a:lnTo>
                    <a:pt x="11749" y="3974"/>
                  </a:lnTo>
                  <a:lnTo>
                    <a:pt x="9449" y="3974"/>
                  </a:lnTo>
                  <a:lnTo>
                    <a:pt x="9449" y="3249"/>
                  </a:lnTo>
                  <a:lnTo>
                    <a:pt x="9424" y="2899"/>
                  </a:lnTo>
                  <a:lnTo>
                    <a:pt x="9374" y="2600"/>
                  </a:lnTo>
                  <a:lnTo>
                    <a:pt x="9299" y="2275"/>
                  </a:lnTo>
                  <a:lnTo>
                    <a:pt x="9174" y="1975"/>
                  </a:lnTo>
                  <a:lnTo>
                    <a:pt x="9049" y="1700"/>
                  </a:lnTo>
                  <a:lnTo>
                    <a:pt x="8874" y="1425"/>
                  </a:lnTo>
                  <a:lnTo>
                    <a:pt x="8699" y="1175"/>
                  </a:lnTo>
                  <a:lnTo>
                    <a:pt x="8500" y="950"/>
                  </a:lnTo>
                  <a:lnTo>
                    <a:pt x="8250" y="750"/>
                  </a:lnTo>
                  <a:lnTo>
                    <a:pt x="8000" y="550"/>
                  </a:lnTo>
                  <a:lnTo>
                    <a:pt x="7750" y="400"/>
                  </a:lnTo>
                  <a:lnTo>
                    <a:pt x="7450" y="250"/>
                  </a:lnTo>
                  <a:lnTo>
                    <a:pt x="7175" y="150"/>
                  </a:lnTo>
                  <a:lnTo>
                    <a:pt x="6850" y="75"/>
                  </a:lnTo>
                  <a:lnTo>
                    <a:pt x="6525" y="25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16"/>
            <p:cNvSpPr/>
            <p:nvPr/>
          </p:nvSpPr>
          <p:spPr>
            <a:xfrm>
              <a:off x="6305800" y="1467100"/>
              <a:ext cx="181250" cy="155625"/>
            </a:xfrm>
            <a:custGeom>
              <a:avLst/>
              <a:gdLst/>
              <a:ahLst/>
              <a:cxnLst/>
              <a:rect l="l" t="t" r="r" b="b"/>
              <a:pathLst>
                <a:path w="7250" h="6225" extrusionOk="0">
                  <a:moveTo>
                    <a:pt x="3000" y="575"/>
                  </a:moveTo>
                  <a:lnTo>
                    <a:pt x="1800" y="2050"/>
                  </a:lnTo>
                  <a:lnTo>
                    <a:pt x="900" y="2050"/>
                  </a:lnTo>
                  <a:lnTo>
                    <a:pt x="2175" y="575"/>
                  </a:lnTo>
                  <a:close/>
                  <a:moveTo>
                    <a:pt x="3625" y="750"/>
                  </a:moveTo>
                  <a:lnTo>
                    <a:pt x="4700" y="2050"/>
                  </a:lnTo>
                  <a:lnTo>
                    <a:pt x="2550" y="2050"/>
                  </a:lnTo>
                  <a:lnTo>
                    <a:pt x="3625" y="750"/>
                  </a:lnTo>
                  <a:close/>
                  <a:moveTo>
                    <a:pt x="5050" y="575"/>
                  </a:moveTo>
                  <a:lnTo>
                    <a:pt x="6324" y="2050"/>
                  </a:lnTo>
                  <a:lnTo>
                    <a:pt x="5450" y="2050"/>
                  </a:lnTo>
                  <a:lnTo>
                    <a:pt x="4225" y="575"/>
                  </a:lnTo>
                  <a:close/>
                  <a:moveTo>
                    <a:pt x="1750" y="2625"/>
                  </a:moveTo>
                  <a:lnTo>
                    <a:pt x="2300" y="3825"/>
                  </a:lnTo>
                  <a:lnTo>
                    <a:pt x="2575" y="4375"/>
                  </a:lnTo>
                  <a:lnTo>
                    <a:pt x="950" y="2625"/>
                  </a:lnTo>
                  <a:close/>
                  <a:moveTo>
                    <a:pt x="4850" y="2625"/>
                  </a:moveTo>
                  <a:lnTo>
                    <a:pt x="3625" y="5250"/>
                  </a:lnTo>
                  <a:lnTo>
                    <a:pt x="2375" y="2625"/>
                  </a:lnTo>
                  <a:close/>
                  <a:moveTo>
                    <a:pt x="2050" y="1"/>
                  </a:moveTo>
                  <a:lnTo>
                    <a:pt x="1925" y="26"/>
                  </a:lnTo>
                  <a:lnTo>
                    <a:pt x="1825" y="101"/>
                  </a:lnTo>
                  <a:lnTo>
                    <a:pt x="51" y="2150"/>
                  </a:lnTo>
                  <a:lnTo>
                    <a:pt x="1" y="2250"/>
                  </a:lnTo>
                  <a:lnTo>
                    <a:pt x="1" y="2350"/>
                  </a:lnTo>
                  <a:lnTo>
                    <a:pt x="1" y="2450"/>
                  </a:lnTo>
                  <a:lnTo>
                    <a:pt x="76" y="2550"/>
                  </a:lnTo>
                  <a:lnTo>
                    <a:pt x="3425" y="6124"/>
                  </a:lnTo>
                  <a:lnTo>
                    <a:pt x="3500" y="6199"/>
                  </a:lnTo>
                  <a:lnTo>
                    <a:pt x="3625" y="6224"/>
                  </a:lnTo>
                  <a:lnTo>
                    <a:pt x="3750" y="6199"/>
                  </a:lnTo>
                  <a:lnTo>
                    <a:pt x="3825" y="6124"/>
                  </a:lnTo>
                  <a:lnTo>
                    <a:pt x="5500" y="4350"/>
                  </a:lnTo>
                  <a:lnTo>
                    <a:pt x="5550" y="4250"/>
                  </a:lnTo>
                  <a:lnTo>
                    <a:pt x="5575" y="4150"/>
                  </a:lnTo>
                  <a:lnTo>
                    <a:pt x="5550" y="4050"/>
                  </a:lnTo>
                  <a:lnTo>
                    <a:pt x="5475" y="3950"/>
                  </a:lnTo>
                  <a:lnTo>
                    <a:pt x="5375" y="3875"/>
                  </a:lnTo>
                  <a:lnTo>
                    <a:pt x="5275" y="3875"/>
                  </a:lnTo>
                  <a:lnTo>
                    <a:pt x="5175" y="3900"/>
                  </a:lnTo>
                  <a:lnTo>
                    <a:pt x="5075" y="3950"/>
                  </a:lnTo>
                  <a:lnTo>
                    <a:pt x="4650" y="4400"/>
                  </a:lnTo>
                  <a:lnTo>
                    <a:pt x="5475" y="2625"/>
                  </a:lnTo>
                  <a:lnTo>
                    <a:pt x="6299" y="2625"/>
                  </a:lnTo>
                  <a:lnTo>
                    <a:pt x="5974" y="2975"/>
                  </a:lnTo>
                  <a:lnTo>
                    <a:pt x="5925" y="3075"/>
                  </a:lnTo>
                  <a:lnTo>
                    <a:pt x="5900" y="3200"/>
                  </a:lnTo>
                  <a:lnTo>
                    <a:pt x="5925" y="3300"/>
                  </a:lnTo>
                  <a:lnTo>
                    <a:pt x="5999" y="3400"/>
                  </a:lnTo>
                  <a:lnTo>
                    <a:pt x="6099" y="3450"/>
                  </a:lnTo>
                  <a:lnTo>
                    <a:pt x="6199" y="3475"/>
                  </a:lnTo>
                  <a:lnTo>
                    <a:pt x="6299" y="3450"/>
                  </a:lnTo>
                  <a:lnTo>
                    <a:pt x="6399" y="3375"/>
                  </a:lnTo>
                  <a:lnTo>
                    <a:pt x="7174" y="2550"/>
                  </a:lnTo>
                  <a:lnTo>
                    <a:pt x="7224" y="2475"/>
                  </a:lnTo>
                  <a:lnTo>
                    <a:pt x="7249" y="2400"/>
                  </a:lnTo>
                  <a:lnTo>
                    <a:pt x="7249" y="2325"/>
                  </a:lnTo>
                  <a:lnTo>
                    <a:pt x="7224" y="2225"/>
                  </a:lnTo>
                  <a:lnTo>
                    <a:pt x="7174" y="2175"/>
                  </a:lnTo>
                  <a:lnTo>
                    <a:pt x="5400" y="101"/>
                  </a:lnTo>
                  <a:lnTo>
                    <a:pt x="5300" y="26"/>
                  </a:lnTo>
                  <a:lnTo>
                    <a:pt x="5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9" name="Google Shape;2229;p116"/>
          <p:cNvGrpSpPr/>
          <p:nvPr/>
        </p:nvGrpSpPr>
        <p:grpSpPr>
          <a:xfrm>
            <a:off x="7718302" y="1306367"/>
            <a:ext cx="310877" cy="489549"/>
            <a:chOff x="6978800" y="1264025"/>
            <a:chExt cx="313100" cy="493050"/>
          </a:xfrm>
        </p:grpSpPr>
        <p:sp>
          <p:nvSpPr>
            <p:cNvPr id="2230" name="Google Shape;2230;p116"/>
            <p:cNvSpPr/>
            <p:nvPr/>
          </p:nvSpPr>
          <p:spPr>
            <a:xfrm>
              <a:off x="7031300" y="1665200"/>
              <a:ext cx="208725" cy="14375"/>
            </a:xfrm>
            <a:custGeom>
              <a:avLst/>
              <a:gdLst/>
              <a:ahLst/>
              <a:cxnLst/>
              <a:rect l="l" t="t" r="r" b="b"/>
              <a:pathLst>
                <a:path w="8349" h="575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8049" y="575"/>
                  </a:lnTo>
                  <a:lnTo>
                    <a:pt x="8149" y="550"/>
                  </a:lnTo>
                  <a:lnTo>
                    <a:pt x="8249" y="500"/>
                  </a:lnTo>
                  <a:lnTo>
                    <a:pt x="8324" y="400"/>
                  </a:lnTo>
                  <a:lnTo>
                    <a:pt x="8349" y="300"/>
                  </a:lnTo>
                  <a:lnTo>
                    <a:pt x="8324" y="175"/>
                  </a:lnTo>
                  <a:lnTo>
                    <a:pt x="8249" y="75"/>
                  </a:lnTo>
                  <a:lnTo>
                    <a:pt x="8149" y="25"/>
                  </a:lnTo>
                  <a:lnTo>
                    <a:pt x="8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16"/>
            <p:cNvSpPr/>
            <p:nvPr/>
          </p:nvSpPr>
          <p:spPr>
            <a:xfrm>
              <a:off x="7031300" y="1694550"/>
              <a:ext cx="53150" cy="14400"/>
            </a:xfrm>
            <a:custGeom>
              <a:avLst/>
              <a:gdLst/>
              <a:ahLst/>
              <a:cxnLst/>
              <a:rect l="l" t="t" r="r" b="b"/>
              <a:pathLst>
                <a:path w="2126" h="5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501"/>
                  </a:lnTo>
                  <a:lnTo>
                    <a:pt x="175" y="551"/>
                  </a:lnTo>
                  <a:lnTo>
                    <a:pt x="275" y="576"/>
                  </a:lnTo>
                  <a:lnTo>
                    <a:pt x="1825" y="576"/>
                  </a:lnTo>
                  <a:lnTo>
                    <a:pt x="1950" y="551"/>
                  </a:lnTo>
                  <a:lnTo>
                    <a:pt x="2025" y="501"/>
                  </a:lnTo>
                  <a:lnTo>
                    <a:pt x="2100" y="401"/>
                  </a:lnTo>
                  <a:lnTo>
                    <a:pt x="2125" y="276"/>
                  </a:lnTo>
                  <a:lnTo>
                    <a:pt x="2100" y="176"/>
                  </a:lnTo>
                  <a:lnTo>
                    <a:pt x="2025" y="76"/>
                  </a:lnTo>
                  <a:lnTo>
                    <a:pt x="1950" y="2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16"/>
            <p:cNvSpPr/>
            <p:nvPr/>
          </p:nvSpPr>
          <p:spPr>
            <a:xfrm>
              <a:off x="7108150" y="1694550"/>
              <a:ext cx="131875" cy="14400"/>
            </a:xfrm>
            <a:custGeom>
              <a:avLst/>
              <a:gdLst/>
              <a:ahLst/>
              <a:cxnLst/>
              <a:rect l="l" t="t" r="r" b="b"/>
              <a:pathLst>
                <a:path w="5275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4975" y="576"/>
                  </a:lnTo>
                  <a:lnTo>
                    <a:pt x="5075" y="551"/>
                  </a:lnTo>
                  <a:lnTo>
                    <a:pt x="5175" y="501"/>
                  </a:lnTo>
                  <a:lnTo>
                    <a:pt x="5250" y="401"/>
                  </a:lnTo>
                  <a:lnTo>
                    <a:pt x="5275" y="276"/>
                  </a:lnTo>
                  <a:lnTo>
                    <a:pt x="5250" y="176"/>
                  </a:lnTo>
                  <a:lnTo>
                    <a:pt x="5175" y="76"/>
                  </a:lnTo>
                  <a:lnTo>
                    <a:pt x="5075" y="26"/>
                  </a:lnTo>
                  <a:lnTo>
                    <a:pt x="49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16"/>
            <p:cNvSpPr/>
            <p:nvPr/>
          </p:nvSpPr>
          <p:spPr>
            <a:xfrm>
              <a:off x="7131900" y="1563325"/>
              <a:ext cx="14400" cy="77525"/>
            </a:xfrm>
            <a:custGeom>
              <a:avLst/>
              <a:gdLst/>
              <a:ahLst/>
              <a:cxnLst/>
              <a:rect l="l" t="t" r="r" b="b"/>
              <a:pathLst>
                <a:path w="576" h="3101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1" y="2825"/>
                  </a:lnTo>
                  <a:lnTo>
                    <a:pt x="26" y="2925"/>
                  </a:lnTo>
                  <a:lnTo>
                    <a:pt x="101" y="3025"/>
                  </a:lnTo>
                  <a:lnTo>
                    <a:pt x="176" y="3075"/>
                  </a:lnTo>
                  <a:lnTo>
                    <a:pt x="301" y="3100"/>
                  </a:lnTo>
                  <a:lnTo>
                    <a:pt x="401" y="3075"/>
                  </a:lnTo>
                  <a:lnTo>
                    <a:pt x="501" y="3025"/>
                  </a:lnTo>
                  <a:lnTo>
                    <a:pt x="576" y="2925"/>
                  </a:lnTo>
                  <a:lnTo>
                    <a:pt x="576" y="2825"/>
                  </a:lnTo>
                  <a:lnTo>
                    <a:pt x="576" y="276"/>
                  </a:lnTo>
                  <a:lnTo>
                    <a:pt x="576" y="176"/>
                  </a:lnTo>
                  <a:lnTo>
                    <a:pt x="501" y="76"/>
                  </a:lnTo>
                  <a:lnTo>
                    <a:pt x="401" y="26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16"/>
            <p:cNvSpPr/>
            <p:nvPr/>
          </p:nvSpPr>
          <p:spPr>
            <a:xfrm>
              <a:off x="7055675" y="1563325"/>
              <a:ext cx="59375" cy="77525"/>
            </a:xfrm>
            <a:custGeom>
              <a:avLst/>
              <a:gdLst/>
              <a:ahLst/>
              <a:cxnLst/>
              <a:rect l="l" t="t" r="r" b="b"/>
              <a:pathLst>
                <a:path w="2375" h="3101" extrusionOk="0">
                  <a:moveTo>
                    <a:pt x="200" y="1"/>
                  </a:moveTo>
                  <a:lnTo>
                    <a:pt x="100" y="76"/>
                  </a:lnTo>
                  <a:lnTo>
                    <a:pt x="25" y="151"/>
                  </a:lnTo>
                  <a:lnTo>
                    <a:pt x="0" y="251"/>
                  </a:lnTo>
                  <a:lnTo>
                    <a:pt x="0" y="376"/>
                  </a:lnTo>
                  <a:lnTo>
                    <a:pt x="875" y="2875"/>
                  </a:lnTo>
                  <a:lnTo>
                    <a:pt x="925" y="2975"/>
                  </a:lnTo>
                  <a:lnTo>
                    <a:pt x="1000" y="3050"/>
                  </a:lnTo>
                  <a:lnTo>
                    <a:pt x="1100" y="3100"/>
                  </a:lnTo>
                  <a:lnTo>
                    <a:pt x="1325" y="3100"/>
                  </a:lnTo>
                  <a:lnTo>
                    <a:pt x="1400" y="3050"/>
                  </a:lnTo>
                  <a:lnTo>
                    <a:pt x="1475" y="2975"/>
                  </a:lnTo>
                  <a:lnTo>
                    <a:pt x="1525" y="2875"/>
                  </a:lnTo>
                  <a:lnTo>
                    <a:pt x="2375" y="376"/>
                  </a:lnTo>
                  <a:lnTo>
                    <a:pt x="2375" y="251"/>
                  </a:lnTo>
                  <a:lnTo>
                    <a:pt x="2350" y="151"/>
                  </a:lnTo>
                  <a:lnTo>
                    <a:pt x="2275" y="76"/>
                  </a:lnTo>
                  <a:lnTo>
                    <a:pt x="2175" y="1"/>
                  </a:lnTo>
                  <a:lnTo>
                    <a:pt x="2075" y="1"/>
                  </a:lnTo>
                  <a:lnTo>
                    <a:pt x="1950" y="26"/>
                  </a:lnTo>
                  <a:lnTo>
                    <a:pt x="1875" y="101"/>
                  </a:lnTo>
                  <a:lnTo>
                    <a:pt x="1825" y="201"/>
                  </a:lnTo>
                  <a:lnTo>
                    <a:pt x="1200" y="2050"/>
                  </a:lnTo>
                  <a:lnTo>
                    <a:pt x="550" y="176"/>
                  </a:lnTo>
                  <a:lnTo>
                    <a:pt x="500" y="76"/>
                  </a:lnTo>
                  <a:lnTo>
                    <a:pt x="400" y="26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16"/>
            <p:cNvSpPr/>
            <p:nvPr/>
          </p:nvSpPr>
          <p:spPr>
            <a:xfrm>
              <a:off x="7165025" y="1563325"/>
              <a:ext cx="50650" cy="77525"/>
            </a:xfrm>
            <a:custGeom>
              <a:avLst/>
              <a:gdLst/>
              <a:ahLst/>
              <a:cxnLst/>
              <a:rect l="l" t="t" r="r" b="b"/>
              <a:pathLst>
                <a:path w="2026" h="3101" extrusionOk="0">
                  <a:moveTo>
                    <a:pt x="1075" y="576"/>
                  </a:moveTo>
                  <a:lnTo>
                    <a:pt x="1175" y="601"/>
                  </a:lnTo>
                  <a:lnTo>
                    <a:pt x="1250" y="651"/>
                  </a:lnTo>
                  <a:lnTo>
                    <a:pt x="1300" y="701"/>
                  </a:lnTo>
                  <a:lnTo>
                    <a:pt x="1350" y="751"/>
                  </a:lnTo>
                  <a:lnTo>
                    <a:pt x="1400" y="826"/>
                  </a:lnTo>
                  <a:lnTo>
                    <a:pt x="1425" y="901"/>
                  </a:lnTo>
                  <a:lnTo>
                    <a:pt x="1450" y="1001"/>
                  </a:lnTo>
                  <a:lnTo>
                    <a:pt x="1425" y="1076"/>
                  </a:lnTo>
                  <a:lnTo>
                    <a:pt x="1400" y="1151"/>
                  </a:lnTo>
                  <a:lnTo>
                    <a:pt x="1350" y="1226"/>
                  </a:lnTo>
                  <a:lnTo>
                    <a:pt x="1300" y="1301"/>
                  </a:lnTo>
                  <a:lnTo>
                    <a:pt x="1250" y="1351"/>
                  </a:lnTo>
                  <a:lnTo>
                    <a:pt x="1175" y="1401"/>
                  </a:lnTo>
                  <a:lnTo>
                    <a:pt x="1075" y="1426"/>
                  </a:lnTo>
                  <a:lnTo>
                    <a:pt x="575" y="1426"/>
                  </a:lnTo>
                  <a:lnTo>
                    <a:pt x="575" y="576"/>
                  </a:lnTo>
                  <a:close/>
                  <a:moveTo>
                    <a:pt x="300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1" y="2825"/>
                  </a:lnTo>
                  <a:lnTo>
                    <a:pt x="26" y="2925"/>
                  </a:lnTo>
                  <a:lnTo>
                    <a:pt x="76" y="3025"/>
                  </a:lnTo>
                  <a:lnTo>
                    <a:pt x="176" y="3075"/>
                  </a:lnTo>
                  <a:lnTo>
                    <a:pt x="300" y="3100"/>
                  </a:lnTo>
                  <a:lnTo>
                    <a:pt x="400" y="3075"/>
                  </a:lnTo>
                  <a:lnTo>
                    <a:pt x="500" y="3025"/>
                  </a:lnTo>
                  <a:lnTo>
                    <a:pt x="550" y="2925"/>
                  </a:lnTo>
                  <a:lnTo>
                    <a:pt x="575" y="2825"/>
                  </a:lnTo>
                  <a:lnTo>
                    <a:pt x="575" y="2000"/>
                  </a:lnTo>
                  <a:lnTo>
                    <a:pt x="1000" y="2000"/>
                  </a:lnTo>
                  <a:lnTo>
                    <a:pt x="1200" y="1975"/>
                  </a:lnTo>
                  <a:lnTo>
                    <a:pt x="1400" y="1925"/>
                  </a:lnTo>
                  <a:lnTo>
                    <a:pt x="1575" y="1826"/>
                  </a:lnTo>
                  <a:lnTo>
                    <a:pt x="1725" y="1701"/>
                  </a:lnTo>
                  <a:lnTo>
                    <a:pt x="1850" y="1551"/>
                  </a:lnTo>
                  <a:lnTo>
                    <a:pt x="1925" y="1376"/>
                  </a:lnTo>
                  <a:lnTo>
                    <a:pt x="2000" y="1201"/>
                  </a:lnTo>
                  <a:lnTo>
                    <a:pt x="2025" y="1001"/>
                  </a:lnTo>
                  <a:lnTo>
                    <a:pt x="2000" y="801"/>
                  </a:lnTo>
                  <a:lnTo>
                    <a:pt x="1925" y="601"/>
                  </a:lnTo>
                  <a:lnTo>
                    <a:pt x="1850" y="426"/>
                  </a:lnTo>
                  <a:lnTo>
                    <a:pt x="1725" y="276"/>
                  </a:lnTo>
                  <a:lnTo>
                    <a:pt x="1575" y="151"/>
                  </a:lnTo>
                  <a:lnTo>
                    <a:pt x="1400" y="76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16"/>
            <p:cNvSpPr/>
            <p:nvPr/>
          </p:nvSpPr>
          <p:spPr>
            <a:xfrm>
              <a:off x="6978800" y="1264025"/>
              <a:ext cx="313100" cy="493050"/>
            </a:xfrm>
            <a:custGeom>
              <a:avLst/>
              <a:gdLst/>
              <a:ahLst/>
              <a:cxnLst/>
              <a:rect l="l" t="t" r="r" b="b"/>
              <a:pathLst>
                <a:path w="12524" h="19722" extrusionOk="0">
                  <a:moveTo>
                    <a:pt x="726" y="0"/>
                  </a:moveTo>
                  <a:lnTo>
                    <a:pt x="576" y="25"/>
                  </a:lnTo>
                  <a:lnTo>
                    <a:pt x="451" y="75"/>
                  </a:lnTo>
                  <a:lnTo>
                    <a:pt x="326" y="125"/>
                  </a:lnTo>
                  <a:lnTo>
                    <a:pt x="226" y="225"/>
                  </a:lnTo>
                  <a:lnTo>
                    <a:pt x="126" y="325"/>
                  </a:lnTo>
                  <a:lnTo>
                    <a:pt x="51" y="450"/>
                  </a:lnTo>
                  <a:lnTo>
                    <a:pt x="26" y="575"/>
                  </a:lnTo>
                  <a:lnTo>
                    <a:pt x="1" y="725"/>
                  </a:lnTo>
                  <a:lnTo>
                    <a:pt x="1" y="18997"/>
                  </a:lnTo>
                  <a:lnTo>
                    <a:pt x="26" y="19147"/>
                  </a:lnTo>
                  <a:lnTo>
                    <a:pt x="51" y="19272"/>
                  </a:lnTo>
                  <a:lnTo>
                    <a:pt x="126" y="19397"/>
                  </a:lnTo>
                  <a:lnTo>
                    <a:pt x="226" y="19496"/>
                  </a:lnTo>
                  <a:lnTo>
                    <a:pt x="326" y="19596"/>
                  </a:lnTo>
                  <a:lnTo>
                    <a:pt x="451" y="19671"/>
                  </a:lnTo>
                  <a:lnTo>
                    <a:pt x="576" y="19696"/>
                  </a:lnTo>
                  <a:lnTo>
                    <a:pt x="726" y="19721"/>
                  </a:lnTo>
                  <a:lnTo>
                    <a:pt x="2375" y="19721"/>
                  </a:lnTo>
                  <a:lnTo>
                    <a:pt x="2500" y="19696"/>
                  </a:lnTo>
                  <a:lnTo>
                    <a:pt x="2600" y="19621"/>
                  </a:lnTo>
                  <a:lnTo>
                    <a:pt x="2650" y="19546"/>
                  </a:lnTo>
                  <a:lnTo>
                    <a:pt x="2675" y="19421"/>
                  </a:lnTo>
                  <a:lnTo>
                    <a:pt x="2650" y="19322"/>
                  </a:lnTo>
                  <a:lnTo>
                    <a:pt x="2600" y="19222"/>
                  </a:lnTo>
                  <a:lnTo>
                    <a:pt x="2500" y="19172"/>
                  </a:lnTo>
                  <a:lnTo>
                    <a:pt x="2375" y="19147"/>
                  </a:lnTo>
                  <a:lnTo>
                    <a:pt x="726" y="19147"/>
                  </a:lnTo>
                  <a:lnTo>
                    <a:pt x="676" y="19122"/>
                  </a:lnTo>
                  <a:lnTo>
                    <a:pt x="626" y="19097"/>
                  </a:lnTo>
                  <a:lnTo>
                    <a:pt x="601" y="19047"/>
                  </a:lnTo>
                  <a:lnTo>
                    <a:pt x="576" y="18997"/>
                  </a:lnTo>
                  <a:lnTo>
                    <a:pt x="576" y="725"/>
                  </a:lnTo>
                  <a:lnTo>
                    <a:pt x="601" y="675"/>
                  </a:lnTo>
                  <a:lnTo>
                    <a:pt x="626" y="625"/>
                  </a:lnTo>
                  <a:lnTo>
                    <a:pt x="676" y="600"/>
                  </a:lnTo>
                  <a:lnTo>
                    <a:pt x="726" y="575"/>
                  </a:lnTo>
                  <a:lnTo>
                    <a:pt x="11799" y="575"/>
                  </a:lnTo>
                  <a:lnTo>
                    <a:pt x="11874" y="600"/>
                  </a:lnTo>
                  <a:lnTo>
                    <a:pt x="11899" y="625"/>
                  </a:lnTo>
                  <a:lnTo>
                    <a:pt x="11949" y="675"/>
                  </a:lnTo>
                  <a:lnTo>
                    <a:pt x="11949" y="725"/>
                  </a:lnTo>
                  <a:lnTo>
                    <a:pt x="11949" y="18997"/>
                  </a:lnTo>
                  <a:lnTo>
                    <a:pt x="11949" y="19047"/>
                  </a:lnTo>
                  <a:lnTo>
                    <a:pt x="11899" y="19097"/>
                  </a:lnTo>
                  <a:lnTo>
                    <a:pt x="11874" y="19122"/>
                  </a:lnTo>
                  <a:lnTo>
                    <a:pt x="11799" y="19147"/>
                  </a:lnTo>
                  <a:lnTo>
                    <a:pt x="3700" y="19147"/>
                  </a:lnTo>
                  <a:lnTo>
                    <a:pt x="3600" y="19172"/>
                  </a:lnTo>
                  <a:lnTo>
                    <a:pt x="3500" y="19222"/>
                  </a:lnTo>
                  <a:lnTo>
                    <a:pt x="3425" y="19322"/>
                  </a:lnTo>
                  <a:lnTo>
                    <a:pt x="3425" y="19421"/>
                  </a:lnTo>
                  <a:lnTo>
                    <a:pt x="3425" y="19546"/>
                  </a:lnTo>
                  <a:lnTo>
                    <a:pt x="3500" y="19621"/>
                  </a:lnTo>
                  <a:lnTo>
                    <a:pt x="3600" y="19696"/>
                  </a:lnTo>
                  <a:lnTo>
                    <a:pt x="3700" y="19721"/>
                  </a:lnTo>
                  <a:lnTo>
                    <a:pt x="11799" y="19721"/>
                  </a:lnTo>
                  <a:lnTo>
                    <a:pt x="11949" y="19696"/>
                  </a:lnTo>
                  <a:lnTo>
                    <a:pt x="12099" y="19671"/>
                  </a:lnTo>
                  <a:lnTo>
                    <a:pt x="12199" y="19596"/>
                  </a:lnTo>
                  <a:lnTo>
                    <a:pt x="12324" y="19496"/>
                  </a:lnTo>
                  <a:lnTo>
                    <a:pt x="12399" y="19397"/>
                  </a:lnTo>
                  <a:lnTo>
                    <a:pt x="12474" y="19272"/>
                  </a:lnTo>
                  <a:lnTo>
                    <a:pt x="12524" y="19147"/>
                  </a:lnTo>
                  <a:lnTo>
                    <a:pt x="12524" y="18997"/>
                  </a:lnTo>
                  <a:lnTo>
                    <a:pt x="12524" y="725"/>
                  </a:lnTo>
                  <a:lnTo>
                    <a:pt x="12524" y="575"/>
                  </a:lnTo>
                  <a:lnTo>
                    <a:pt x="12474" y="450"/>
                  </a:lnTo>
                  <a:lnTo>
                    <a:pt x="12399" y="325"/>
                  </a:lnTo>
                  <a:lnTo>
                    <a:pt x="12324" y="225"/>
                  </a:lnTo>
                  <a:lnTo>
                    <a:pt x="12199" y="125"/>
                  </a:lnTo>
                  <a:lnTo>
                    <a:pt x="12099" y="75"/>
                  </a:lnTo>
                  <a:lnTo>
                    <a:pt x="11949" y="25"/>
                  </a:lnTo>
                  <a:lnTo>
                    <a:pt x="117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16"/>
            <p:cNvSpPr/>
            <p:nvPr/>
          </p:nvSpPr>
          <p:spPr>
            <a:xfrm>
              <a:off x="7020675" y="1312125"/>
              <a:ext cx="229975" cy="229350"/>
            </a:xfrm>
            <a:custGeom>
              <a:avLst/>
              <a:gdLst/>
              <a:ahLst/>
              <a:cxnLst/>
              <a:rect l="l" t="t" r="r" b="b"/>
              <a:pathLst>
                <a:path w="9199" h="9174" extrusionOk="0">
                  <a:moveTo>
                    <a:pt x="4600" y="1"/>
                  </a:moveTo>
                  <a:lnTo>
                    <a:pt x="4425" y="26"/>
                  </a:lnTo>
                  <a:lnTo>
                    <a:pt x="4300" y="101"/>
                  </a:lnTo>
                  <a:lnTo>
                    <a:pt x="4175" y="226"/>
                  </a:lnTo>
                  <a:lnTo>
                    <a:pt x="4100" y="351"/>
                  </a:lnTo>
                  <a:lnTo>
                    <a:pt x="3250" y="3025"/>
                  </a:lnTo>
                  <a:lnTo>
                    <a:pt x="500" y="3025"/>
                  </a:lnTo>
                  <a:lnTo>
                    <a:pt x="350" y="3050"/>
                  </a:lnTo>
                  <a:lnTo>
                    <a:pt x="201" y="3100"/>
                  </a:lnTo>
                  <a:lnTo>
                    <a:pt x="101" y="3225"/>
                  </a:lnTo>
                  <a:lnTo>
                    <a:pt x="26" y="3350"/>
                  </a:lnTo>
                  <a:lnTo>
                    <a:pt x="1" y="3525"/>
                  </a:lnTo>
                  <a:lnTo>
                    <a:pt x="1" y="3675"/>
                  </a:lnTo>
                  <a:lnTo>
                    <a:pt x="76" y="3825"/>
                  </a:lnTo>
                  <a:lnTo>
                    <a:pt x="176" y="3925"/>
                  </a:lnTo>
                  <a:lnTo>
                    <a:pt x="2400" y="5700"/>
                  </a:lnTo>
                  <a:lnTo>
                    <a:pt x="1575" y="8524"/>
                  </a:lnTo>
                  <a:lnTo>
                    <a:pt x="1550" y="8674"/>
                  </a:lnTo>
                  <a:lnTo>
                    <a:pt x="1600" y="8824"/>
                  </a:lnTo>
                  <a:lnTo>
                    <a:pt x="1675" y="8974"/>
                  </a:lnTo>
                  <a:lnTo>
                    <a:pt x="1775" y="9074"/>
                  </a:lnTo>
                  <a:lnTo>
                    <a:pt x="1925" y="9149"/>
                  </a:lnTo>
                  <a:lnTo>
                    <a:pt x="2075" y="9174"/>
                  </a:lnTo>
                  <a:lnTo>
                    <a:pt x="2250" y="9149"/>
                  </a:lnTo>
                  <a:lnTo>
                    <a:pt x="2375" y="9074"/>
                  </a:lnTo>
                  <a:lnTo>
                    <a:pt x="4600" y="7449"/>
                  </a:lnTo>
                  <a:lnTo>
                    <a:pt x="6799" y="9074"/>
                  </a:lnTo>
                  <a:lnTo>
                    <a:pt x="6949" y="9149"/>
                  </a:lnTo>
                  <a:lnTo>
                    <a:pt x="7099" y="9174"/>
                  </a:lnTo>
                  <a:lnTo>
                    <a:pt x="7249" y="9149"/>
                  </a:lnTo>
                  <a:lnTo>
                    <a:pt x="7399" y="9074"/>
                  </a:lnTo>
                  <a:lnTo>
                    <a:pt x="7524" y="8974"/>
                  </a:lnTo>
                  <a:lnTo>
                    <a:pt x="7599" y="8824"/>
                  </a:lnTo>
                  <a:lnTo>
                    <a:pt x="7624" y="8674"/>
                  </a:lnTo>
                  <a:lnTo>
                    <a:pt x="7599" y="8524"/>
                  </a:lnTo>
                  <a:lnTo>
                    <a:pt x="7324" y="7549"/>
                  </a:lnTo>
                  <a:lnTo>
                    <a:pt x="7274" y="7449"/>
                  </a:lnTo>
                  <a:lnTo>
                    <a:pt x="7199" y="7374"/>
                  </a:lnTo>
                  <a:lnTo>
                    <a:pt x="7074" y="7349"/>
                  </a:lnTo>
                  <a:lnTo>
                    <a:pt x="6974" y="7349"/>
                  </a:lnTo>
                  <a:lnTo>
                    <a:pt x="6874" y="7399"/>
                  </a:lnTo>
                  <a:lnTo>
                    <a:pt x="6799" y="7499"/>
                  </a:lnTo>
                  <a:lnTo>
                    <a:pt x="6774" y="7599"/>
                  </a:lnTo>
                  <a:lnTo>
                    <a:pt x="6774" y="7724"/>
                  </a:lnTo>
                  <a:lnTo>
                    <a:pt x="6999" y="8499"/>
                  </a:lnTo>
                  <a:lnTo>
                    <a:pt x="4900" y="6974"/>
                  </a:lnTo>
                  <a:lnTo>
                    <a:pt x="4750" y="6899"/>
                  </a:lnTo>
                  <a:lnTo>
                    <a:pt x="4600" y="6874"/>
                  </a:lnTo>
                  <a:lnTo>
                    <a:pt x="4425" y="6899"/>
                  </a:lnTo>
                  <a:lnTo>
                    <a:pt x="4300" y="6974"/>
                  </a:lnTo>
                  <a:lnTo>
                    <a:pt x="2175" y="8499"/>
                  </a:lnTo>
                  <a:lnTo>
                    <a:pt x="2950" y="5825"/>
                  </a:lnTo>
                  <a:lnTo>
                    <a:pt x="2975" y="5675"/>
                  </a:lnTo>
                  <a:lnTo>
                    <a:pt x="2950" y="5525"/>
                  </a:lnTo>
                  <a:lnTo>
                    <a:pt x="2875" y="5375"/>
                  </a:lnTo>
                  <a:lnTo>
                    <a:pt x="2775" y="5275"/>
                  </a:lnTo>
                  <a:lnTo>
                    <a:pt x="675" y="3600"/>
                  </a:lnTo>
                  <a:lnTo>
                    <a:pt x="3275" y="3600"/>
                  </a:lnTo>
                  <a:lnTo>
                    <a:pt x="3450" y="3575"/>
                  </a:lnTo>
                  <a:lnTo>
                    <a:pt x="3575" y="3500"/>
                  </a:lnTo>
                  <a:lnTo>
                    <a:pt x="3700" y="3375"/>
                  </a:lnTo>
                  <a:lnTo>
                    <a:pt x="3775" y="3225"/>
                  </a:lnTo>
                  <a:lnTo>
                    <a:pt x="4600" y="726"/>
                  </a:lnTo>
                  <a:lnTo>
                    <a:pt x="5400" y="3225"/>
                  </a:lnTo>
                  <a:lnTo>
                    <a:pt x="5475" y="3375"/>
                  </a:lnTo>
                  <a:lnTo>
                    <a:pt x="5600" y="3500"/>
                  </a:lnTo>
                  <a:lnTo>
                    <a:pt x="5750" y="3575"/>
                  </a:lnTo>
                  <a:lnTo>
                    <a:pt x="5900" y="3600"/>
                  </a:lnTo>
                  <a:lnTo>
                    <a:pt x="8499" y="3600"/>
                  </a:lnTo>
                  <a:lnTo>
                    <a:pt x="6399" y="5275"/>
                  </a:lnTo>
                  <a:lnTo>
                    <a:pt x="6299" y="5375"/>
                  </a:lnTo>
                  <a:lnTo>
                    <a:pt x="6224" y="5525"/>
                  </a:lnTo>
                  <a:lnTo>
                    <a:pt x="6199" y="5675"/>
                  </a:lnTo>
                  <a:lnTo>
                    <a:pt x="6224" y="5825"/>
                  </a:lnTo>
                  <a:lnTo>
                    <a:pt x="6399" y="6400"/>
                  </a:lnTo>
                  <a:lnTo>
                    <a:pt x="6449" y="6499"/>
                  </a:lnTo>
                  <a:lnTo>
                    <a:pt x="6549" y="6574"/>
                  </a:lnTo>
                  <a:lnTo>
                    <a:pt x="6649" y="6624"/>
                  </a:lnTo>
                  <a:lnTo>
                    <a:pt x="6749" y="6599"/>
                  </a:lnTo>
                  <a:lnTo>
                    <a:pt x="6849" y="6549"/>
                  </a:lnTo>
                  <a:lnTo>
                    <a:pt x="6924" y="6474"/>
                  </a:lnTo>
                  <a:lnTo>
                    <a:pt x="6974" y="6375"/>
                  </a:lnTo>
                  <a:lnTo>
                    <a:pt x="6949" y="6250"/>
                  </a:lnTo>
                  <a:lnTo>
                    <a:pt x="6799" y="5700"/>
                  </a:lnTo>
                  <a:lnTo>
                    <a:pt x="8999" y="3925"/>
                  </a:lnTo>
                  <a:lnTo>
                    <a:pt x="9099" y="3825"/>
                  </a:lnTo>
                  <a:lnTo>
                    <a:pt x="9174" y="3675"/>
                  </a:lnTo>
                  <a:lnTo>
                    <a:pt x="9199" y="3525"/>
                  </a:lnTo>
                  <a:lnTo>
                    <a:pt x="9174" y="3350"/>
                  </a:lnTo>
                  <a:lnTo>
                    <a:pt x="9099" y="3225"/>
                  </a:lnTo>
                  <a:lnTo>
                    <a:pt x="8974" y="3100"/>
                  </a:lnTo>
                  <a:lnTo>
                    <a:pt x="8849" y="3050"/>
                  </a:lnTo>
                  <a:lnTo>
                    <a:pt x="8674" y="3025"/>
                  </a:lnTo>
                  <a:lnTo>
                    <a:pt x="5950" y="3025"/>
                  </a:lnTo>
                  <a:lnTo>
                    <a:pt x="5075" y="351"/>
                  </a:lnTo>
                  <a:lnTo>
                    <a:pt x="5000" y="226"/>
                  </a:lnTo>
                  <a:lnTo>
                    <a:pt x="4900" y="101"/>
                  </a:lnTo>
                  <a:lnTo>
                    <a:pt x="4750" y="26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8" name="Google Shape;2238;p116"/>
          <p:cNvGrpSpPr/>
          <p:nvPr/>
        </p:nvGrpSpPr>
        <p:grpSpPr>
          <a:xfrm>
            <a:off x="1121648" y="1975210"/>
            <a:ext cx="296604" cy="489549"/>
            <a:chOff x="334975" y="1937650"/>
            <a:chExt cx="298725" cy="493050"/>
          </a:xfrm>
        </p:grpSpPr>
        <p:sp>
          <p:nvSpPr>
            <p:cNvPr id="2239" name="Google Shape;2239;p116"/>
            <p:cNvSpPr/>
            <p:nvPr/>
          </p:nvSpPr>
          <p:spPr>
            <a:xfrm>
              <a:off x="449325" y="2010750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0" y="1"/>
                  </a:moveTo>
                  <a:lnTo>
                    <a:pt x="400" y="26"/>
                  </a:lnTo>
                  <a:lnTo>
                    <a:pt x="300" y="101"/>
                  </a:lnTo>
                  <a:lnTo>
                    <a:pt x="76" y="301"/>
                  </a:lnTo>
                  <a:lnTo>
                    <a:pt x="26" y="401"/>
                  </a:lnTo>
                  <a:lnTo>
                    <a:pt x="1" y="526"/>
                  </a:lnTo>
                  <a:lnTo>
                    <a:pt x="26" y="626"/>
                  </a:lnTo>
                  <a:lnTo>
                    <a:pt x="76" y="725"/>
                  </a:lnTo>
                  <a:lnTo>
                    <a:pt x="175" y="775"/>
                  </a:lnTo>
                  <a:lnTo>
                    <a:pt x="300" y="800"/>
                  </a:lnTo>
                  <a:lnTo>
                    <a:pt x="400" y="775"/>
                  </a:lnTo>
                  <a:lnTo>
                    <a:pt x="500" y="725"/>
                  </a:lnTo>
                  <a:lnTo>
                    <a:pt x="725" y="501"/>
                  </a:lnTo>
                  <a:lnTo>
                    <a:pt x="775" y="401"/>
                  </a:lnTo>
                  <a:lnTo>
                    <a:pt x="800" y="301"/>
                  </a:lnTo>
                  <a:lnTo>
                    <a:pt x="775" y="176"/>
                  </a:lnTo>
                  <a:lnTo>
                    <a:pt x="725" y="101"/>
                  </a:lnTo>
                  <a:lnTo>
                    <a:pt x="625" y="26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16"/>
            <p:cNvSpPr/>
            <p:nvPr/>
          </p:nvSpPr>
          <p:spPr>
            <a:xfrm>
              <a:off x="416200" y="204387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1" y="0"/>
                  </a:moveTo>
                  <a:lnTo>
                    <a:pt x="401" y="25"/>
                  </a:lnTo>
                  <a:lnTo>
                    <a:pt x="301" y="100"/>
                  </a:lnTo>
                  <a:lnTo>
                    <a:pt x="76" y="325"/>
                  </a:lnTo>
                  <a:lnTo>
                    <a:pt x="26" y="425"/>
                  </a:lnTo>
                  <a:lnTo>
                    <a:pt x="1" y="525"/>
                  </a:lnTo>
                  <a:lnTo>
                    <a:pt x="26" y="625"/>
                  </a:lnTo>
                  <a:lnTo>
                    <a:pt x="76" y="725"/>
                  </a:lnTo>
                  <a:lnTo>
                    <a:pt x="176" y="800"/>
                  </a:lnTo>
                  <a:lnTo>
                    <a:pt x="401" y="800"/>
                  </a:lnTo>
                  <a:lnTo>
                    <a:pt x="476" y="725"/>
                  </a:lnTo>
                  <a:lnTo>
                    <a:pt x="701" y="500"/>
                  </a:lnTo>
                  <a:lnTo>
                    <a:pt x="776" y="400"/>
                  </a:lnTo>
                  <a:lnTo>
                    <a:pt x="801" y="300"/>
                  </a:lnTo>
                  <a:lnTo>
                    <a:pt x="776" y="200"/>
                  </a:lnTo>
                  <a:lnTo>
                    <a:pt x="701" y="100"/>
                  </a:lnTo>
                  <a:lnTo>
                    <a:pt x="601" y="2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16"/>
            <p:cNvSpPr/>
            <p:nvPr/>
          </p:nvSpPr>
          <p:spPr>
            <a:xfrm>
              <a:off x="416200" y="2010750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101"/>
                  </a:lnTo>
                  <a:lnTo>
                    <a:pt x="26" y="176"/>
                  </a:lnTo>
                  <a:lnTo>
                    <a:pt x="1" y="301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301" y="725"/>
                  </a:lnTo>
                  <a:lnTo>
                    <a:pt x="401" y="775"/>
                  </a:lnTo>
                  <a:lnTo>
                    <a:pt x="501" y="800"/>
                  </a:lnTo>
                  <a:lnTo>
                    <a:pt x="601" y="775"/>
                  </a:lnTo>
                  <a:lnTo>
                    <a:pt x="701" y="725"/>
                  </a:lnTo>
                  <a:lnTo>
                    <a:pt x="776" y="626"/>
                  </a:lnTo>
                  <a:lnTo>
                    <a:pt x="801" y="526"/>
                  </a:lnTo>
                  <a:lnTo>
                    <a:pt x="776" y="401"/>
                  </a:lnTo>
                  <a:lnTo>
                    <a:pt x="701" y="301"/>
                  </a:lnTo>
                  <a:lnTo>
                    <a:pt x="476" y="101"/>
                  </a:lnTo>
                  <a:lnTo>
                    <a:pt x="401" y="26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16"/>
            <p:cNvSpPr/>
            <p:nvPr/>
          </p:nvSpPr>
          <p:spPr>
            <a:xfrm>
              <a:off x="449325" y="204387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00" y="0"/>
                  </a:moveTo>
                  <a:lnTo>
                    <a:pt x="175" y="25"/>
                  </a:lnTo>
                  <a:lnTo>
                    <a:pt x="76" y="100"/>
                  </a:lnTo>
                  <a:lnTo>
                    <a:pt x="26" y="200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76" y="500"/>
                  </a:lnTo>
                  <a:lnTo>
                    <a:pt x="300" y="725"/>
                  </a:lnTo>
                  <a:lnTo>
                    <a:pt x="400" y="800"/>
                  </a:lnTo>
                  <a:lnTo>
                    <a:pt x="625" y="800"/>
                  </a:lnTo>
                  <a:lnTo>
                    <a:pt x="725" y="725"/>
                  </a:lnTo>
                  <a:lnTo>
                    <a:pt x="775" y="625"/>
                  </a:lnTo>
                  <a:lnTo>
                    <a:pt x="800" y="525"/>
                  </a:lnTo>
                  <a:lnTo>
                    <a:pt x="775" y="425"/>
                  </a:lnTo>
                  <a:lnTo>
                    <a:pt x="725" y="325"/>
                  </a:lnTo>
                  <a:lnTo>
                    <a:pt x="500" y="100"/>
                  </a:lnTo>
                  <a:lnTo>
                    <a:pt x="400" y="25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16"/>
            <p:cNvSpPr/>
            <p:nvPr/>
          </p:nvSpPr>
          <p:spPr>
            <a:xfrm>
              <a:off x="530550" y="2010750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1" y="1"/>
                  </a:moveTo>
                  <a:lnTo>
                    <a:pt x="401" y="26"/>
                  </a:lnTo>
                  <a:lnTo>
                    <a:pt x="301" y="101"/>
                  </a:lnTo>
                  <a:lnTo>
                    <a:pt x="76" y="301"/>
                  </a:lnTo>
                  <a:lnTo>
                    <a:pt x="26" y="401"/>
                  </a:lnTo>
                  <a:lnTo>
                    <a:pt x="1" y="526"/>
                  </a:lnTo>
                  <a:lnTo>
                    <a:pt x="26" y="626"/>
                  </a:lnTo>
                  <a:lnTo>
                    <a:pt x="76" y="725"/>
                  </a:lnTo>
                  <a:lnTo>
                    <a:pt x="176" y="775"/>
                  </a:lnTo>
                  <a:lnTo>
                    <a:pt x="301" y="800"/>
                  </a:lnTo>
                  <a:lnTo>
                    <a:pt x="401" y="775"/>
                  </a:lnTo>
                  <a:lnTo>
                    <a:pt x="501" y="725"/>
                  </a:lnTo>
                  <a:lnTo>
                    <a:pt x="726" y="501"/>
                  </a:lnTo>
                  <a:lnTo>
                    <a:pt x="776" y="401"/>
                  </a:lnTo>
                  <a:lnTo>
                    <a:pt x="801" y="301"/>
                  </a:lnTo>
                  <a:lnTo>
                    <a:pt x="776" y="176"/>
                  </a:lnTo>
                  <a:lnTo>
                    <a:pt x="726" y="101"/>
                  </a:lnTo>
                  <a:lnTo>
                    <a:pt x="626" y="2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16"/>
            <p:cNvSpPr/>
            <p:nvPr/>
          </p:nvSpPr>
          <p:spPr>
            <a:xfrm>
              <a:off x="497450" y="204387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0" y="0"/>
                  </a:moveTo>
                  <a:lnTo>
                    <a:pt x="400" y="25"/>
                  </a:lnTo>
                  <a:lnTo>
                    <a:pt x="300" y="100"/>
                  </a:lnTo>
                  <a:lnTo>
                    <a:pt x="75" y="325"/>
                  </a:lnTo>
                  <a:lnTo>
                    <a:pt x="25" y="425"/>
                  </a:lnTo>
                  <a:lnTo>
                    <a:pt x="0" y="525"/>
                  </a:lnTo>
                  <a:lnTo>
                    <a:pt x="25" y="625"/>
                  </a:lnTo>
                  <a:lnTo>
                    <a:pt x="75" y="725"/>
                  </a:lnTo>
                  <a:lnTo>
                    <a:pt x="175" y="800"/>
                  </a:lnTo>
                  <a:lnTo>
                    <a:pt x="400" y="800"/>
                  </a:lnTo>
                  <a:lnTo>
                    <a:pt x="475" y="725"/>
                  </a:lnTo>
                  <a:lnTo>
                    <a:pt x="700" y="500"/>
                  </a:lnTo>
                  <a:lnTo>
                    <a:pt x="775" y="400"/>
                  </a:lnTo>
                  <a:lnTo>
                    <a:pt x="800" y="300"/>
                  </a:lnTo>
                  <a:lnTo>
                    <a:pt x="775" y="200"/>
                  </a:lnTo>
                  <a:lnTo>
                    <a:pt x="700" y="100"/>
                  </a:lnTo>
                  <a:lnTo>
                    <a:pt x="600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16"/>
            <p:cNvSpPr/>
            <p:nvPr/>
          </p:nvSpPr>
          <p:spPr>
            <a:xfrm>
              <a:off x="497450" y="2010750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101"/>
                  </a:lnTo>
                  <a:lnTo>
                    <a:pt x="25" y="176"/>
                  </a:lnTo>
                  <a:lnTo>
                    <a:pt x="0" y="301"/>
                  </a:lnTo>
                  <a:lnTo>
                    <a:pt x="25" y="401"/>
                  </a:lnTo>
                  <a:lnTo>
                    <a:pt x="75" y="501"/>
                  </a:lnTo>
                  <a:lnTo>
                    <a:pt x="300" y="725"/>
                  </a:lnTo>
                  <a:lnTo>
                    <a:pt x="400" y="775"/>
                  </a:lnTo>
                  <a:lnTo>
                    <a:pt x="500" y="800"/>
                  </a:lnTo>
                  <a:lnTo>
                    <a:pt x="600" y="775"/>
                  </a:lnTo>
                  <a:lnTo>
                    <a:pt x="700" y="725"/>
                  </a:lnTo>
                  <a:lnTo>
                    <a:pt x="775" y="626"/>
                  </a:lnTo>
                  <a:lnTo>
                    <a:pt x="800" y="526"/>
                  </a:lnTo>
                  <a:lnTo>
                    <a:pt x="775" y="401"/>
                  </a:lnTo>
                  <a:lnTo>
                    <a:pt x="700" y="301"/>
                  </a:lnTo>
                  <a:lnTo>
                    <a:pt x="475" y="101"/>
                  </a:lnTo>
                  <a:lnTo>
                    <a:pt x="400" y="2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16"/>
            <p:cNvSpPr/>
            <p:nvPr/>
          </p:nvSpPr>
          <p:spPr>
            <a:xfrm>
              <a:off x="530550" y="204387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100"/>
                  </a:lnTo>
                  <a:lnTo>
                    <a:pt x="26" y="200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76" y="500"/>
                  </a:lnTo>
                  <a:lnTo>
                    <a:pt x="301" y="725"/>
                  </a:lnTo>
                  <a:lnTo>
                    <a:pt x="401" y="800"/>
                  </a:lnTo>
                  <a:lnTo>
                    <a:pt x="626" y="800"/>
                  </a:lnTo>
                  <a:lnTo>
                    <a:pt x="726" y="725"/>
                  </a:lnTo>
                  <a:lnTo>
                    <a:pt x="776" y="625"/>
                  </a:lnTo>
                  <a:lnTo>
                    <a:pt x="801" y="525"/>
                  </a:lnTo>
                  <a:lnTo>
                    <a:pt x="776" y="425"/>
                  </a:lnTo>
                  <a:lnTo>
                    <a:pt x="726" y="325"/>
                  </a:lnTo>
                  <a:lnTo>
                    <a:pt x="501" y="100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16"/>
            <p:cNvSpPr/>
            <p:nvPr/>
          </p:nvSpPr>
          <p:spPr>
            <a:xfrm>
              <a:off x="449325" y="2094500"/>
              <a:ext cx="20025" cy="20000"/>
            </a:xfrm>
            <a:custGeom>
              <a:avLst/>
              <a:gdLst/>
              <a:ahLst/>
              <a:cxnLst/>
              <a:rect l="l" t="t" r="r" b="b"/>
              <a:pathLst>
                <a:path w="801" h="800" extrusionOk="0">
                  <a:moveTo>
                    <a:pt x="500" y="0"/>
                  </a:moveTo>
                  <a:lnTo>
                    <a:pt x="400" y="25"/>
                  </a:lnTo>
                  <a:lnTo>
                    <a:pt x="300" y="100"/>
                  </a:lnTo>
                  <a:lnTo>
                    <a:pt x="76" y="325"/>
                  </a:lnTo>
                  <a:lnTo>
                    <a:pt x="26" y="425"/>
                  </a:lnTo>
                  <a:lnTo>
                    <a:pt x="1" y="525"/>
                  </a:lnTo>
                  <a:lnTo>
                    <a:pt x="26" y="625"/>
                  </a:lnTo>
                  <a:lnTo>
                    <a:pt x="76" y="725"/>
                  </a:lnTo>
                  <a:lnTo>
                    <a:pt x="175" y="800"/>
                  </a:lnTo>
                  <a:lnTo>
                    <a:pt x="400" y="800"/>
                  </a:lnTo>
                  <a:lnTo>
                    <a:pt x="500" y="725"/>
                  </a:lnTo>
                  <a:lnTo>
                    <a:pt x="725" y="500"/>
                  </a:lnTo>
                  <a:lnTo>
                    <a:pt x="775" y="400"/>
                  </a:lnTo>
                  <a:lnTo>
                    <a:pt x="800" y="300"/>
                  </a:lnTo>
                  <a:lnTo>
                    <a:pt x="775" y="200"/>
                  </a:lnTo>
                  <a:lnTo>
                    <a:pt x="725" y="100"/>
                  </a:lnTo>
                  <a:lnTo>
                    <a:pt x="625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16"/>
            <p:cNvSpPr/>
            <p:nvPr/>
          </p:nvSpPr>
          <p:spPr>
            <a:xfrm>
              <a:off x="416200" y="212822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1" y="1"/>
                  </a:moveTo>
                  <a:lnTo>
                    <a:pt x="401" y="26"/>
                  </a:lnTo>
                  <a:lnTo>
                    <a:pt x="301" y="76"/>
                  </a:lnTo>
                  <a:lnTo>
                    <a:pt x="76" y="301"/>
                  </a:lnTo>
                  <a:lnTo>
                    <a:pt x="26" y="401"/>
                  </a:lnTo>
                  <a:lnTo>
                    <a:pt x="1" y="501"/>
                  </a:lnTo>
                  <a:lnTo>
                    <a:pt x="26" y="626"/>
                  </a:lnTo>
                  <a:lnTo>
                    <a:pt x="76" y="701"/>
                  </a:lnTo>
                  <a:lnTo>
                    <a:pt x="176" y="776"/>
                  </a:lnTo>
                  <a:lnTo>
                    <a:pt x="276" y="801"/>
                  </a:lnTo>
                  <a:lnTo>
                    <a:pt x="401" y="776"/>
                  </a:lnTo>
                  <a:lnTo>
                    <a:pt x="476" y="701"/>
                  </a:lnTo>
                  <a:lnTo>
                    <a:pt x="701" y="501"/>
                  </a:lnTo>
                  <a:lnTo>
                    <a:pt x="776" y="401"/>
                  </a:lnTo>
                  <a:lnTo>
                    <a:pt x="801" y="276"/>
                  </a:lnTo>
                  <a:lnTo>
                    <a:pt x="776" y="176"/>
                  </a:lnTo>
                  <a:lnTo>
                    <a:pt x="701" y="76"/>
                  </a:lnTo>
                  <a:lnTo>
                    <a:pt x="601" y="2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16"/>
            <p:cNvSpPr/>
            <p:nvPr/>
          </p:nvSpPr>
          <p:spPr>
            <a:xfrm>
              <a:off x="416200" y="2094500"/>
              <a:ext cx="20025" cy="20000"/>
            </a:xfrm>
            <a:custGeom>
              <a:avLst/>
              <a:gdLst/>
              <a:ahLst/>
              <a:cxnLst/>
              <a:rect l="l" t="t" r="r" b="b"/>
              <a:pathLst>
                <a:path w="801" h="800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100"/>
                  </a:lnTo>
                  <a:lnTo>
                    <a:pt x="26" y="200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76" y="500"/>
                  </a:lnTo>
                  <a:lnTo>
                    <a:pt x="301" y="725"/>
                  </a:lnTo>
                  <a:lnTo>
                    <a:pt x="401" y="800"/>
                  </a:lnTo>
                  <a:lnTo>
                    <a:pt x="601" y="800"/>
                  </a:lnTo>
                  <a:lnTo>
                    <a:pt x="701" y="725"/>
                  </a:lnTo>
                  <a:lnTo>
                    <a:pt x="776" y="625"/>
                  </a:lnTo>
                  <a:lnTo>
                    <a:pt x="801" y="525"/>
                  </a:lnTo>
                  <a:lnTo>
                    <a:pt x="776" y="425"/>
                  </a:lnTo>
                  <a:lnTo>
                    <a:pt x="701" y="325"/>
                  </a:lnTo>
                  <a:lnTo>
                    <a:pt x="476" y="100"/>
                  </a:lnTo>
                  <a:lnTo>
                    <a:pt x="401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16"/>
            <p:cNvSpPr/>
            <p:nvPr/>
          </p:nvSpPr>
          <p:spPr>
            <a:xfrm>
              <a:off x="449325" y="212822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00" y="1"/>
                  </a:moveTo>
                  <a:lnTo>
                    <a:pt x="175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300" y="701"/>
                  </a:lnTo>
                  <a:lnTo>
                    <a:pt x="400" y="776"/>
                  </a:lnTo>
                  <a:lnTo>
                    <a:pt x="500" y="801"/>
                  </a:lnTo>
                  <a:lnTo>
                    <a:pt x="625" y="776"/>
                  </a:lnTo>
                  <a:lnTo>
                    <a:pt x="725" y="701"/>
                  </a:lnTo>
                  <a:lnTo>
                    <a:pt x="775" y="626"/>
                  </a:lnTo>
                  <a:lnTo>
                    <a:pt x="800" y="501"/>
                  </a:lnTo>
                  <a:lnTo>
                    <a:pt x="775" y="401"/>
                  </a:lnTo>
                  <a:lnTo>
                    <a:pt x="725" y="301"/>
                  </a:lnTo>
                  <a:lnTo>
                    <a:pt x="500" y="76"/>
                  </a:lnTo>
                  <a:lnTo>
                    <a:pt x="400" y="26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16"/>
            <p:cNvSpPr/>
            <p:nvPr/>
          </p:nvSpPr>
          <p:spPr>
            <a:xfrm>
              <a:off x="530550" y="2094500"/>
              <a:ext cx="20025" cy="20000"/>
            </a:xfrm>
            <a:custGeom>
              <a:avLst/>
              <a:gdLst/>
              <a:ahLst/>
              <a:cxnLst/>
              <a:rect l="l" t="t" r="r" b="b"/>
              <a:pathLst>
                <a:path w="801" h="800" extrusionOk="0">
                  <a:moveTo>
                    <a:pt x="501" y="0"/>
                  </a:moveTo>
                  <a:lnTo>
                    <a:pt x="401" y="25"/>
                  </a:lnTo>
                  <a:lnTo>
                    <a:pt x="301" y="100"/>
                  </a:lnTo>
                  <a:lnTo>
                    <a:pt x="76" y="325"/>
                  </a:lnTo>
                  <a:lnTo>
                    <a:pt x="26" y="425"/>
                  </a:lnTo>
                  <a:lnTo>
                    <a:pt x="1" y="525"/>
                  </a:lnTo>
                  <a:lnTo>
                    <a:pt x="26" y="625"/>
                  </a:lnTo>
                  <a:lnTo>
                    <a:pt x="76" y="725"/>
                  </a:lnTo>
                  <a:lnTo>
                    <a:pt x="176" y="800"/>
                  </a:lnTo>
                  <a:lnTo>
                    <a:pt x="401" y="800"/>
                  </a:lnTo>
                  <a:lnTo>
                    <a:pt x="501" y="725"/>
                  </a:lnTo>
                  <a:lnTo>
                    <a:pt x="726" y="500"/>
                  </a:lnTo>
                  <a:lnTo>
                    <a:pt x="776" y="400"/>
                  </a:lnTo>
                  <a:lnTo>
                    <a:pt x="801" y="300"/>
                  </a:lnTo>
                  <a:lnTo>
                    <a:pt x="776" y="200"/>
                  </a:lnTo>
                  <a:lnTo>
                    <a:pt x="726" y="100"/>
                  </a:lnTo>
                  <a:lnTo>
                    <a:pt x="626" y="2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16"/>
            <p:cNvSpPr/>
            <p:nvPr/>
          </p:nvSpPr>
          <p:spPr>
            <a:xfrm>
              <a:off x="497450" y="212822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500" y="1"/>
                  </a:moveTo>
                  <a:lnTo>
                    <a:pt x="400" y="26"/>
                  </a:lnTo>
                  <a:lnTo>
                    <a:pt x="300" y="76"/>
                  </a:lnTo>
                  <a:lnTo>
                    <a:pt x="75" y="301"/>
                  </a:lnTo>
                  <a:lnTo>
                    <a:pt x="25" y="401"/>
                  </a:lnTo>
                  <a:lnTo>
                    <a:pt x="0" y="501"/>
                  </a:lnTo>
                  <a:lnTo>
                    <a:pt x="25" y="626"/>
                  </a:lnTo>
                  <a:lnTo>
                    <a:pt x="75" y="701"/>
                  </a:lnTo>
                  <a:lnTo>
                    <a:pt x="175" y="776"/>
                  </a:lnTo>
                  <a:lnTo>
                    <a:pt x="275" y="801"/>
                  </a:lnTo>
                  <a:lnTo>
                    <a:pt x="400" y="776"/>
                  </a:lnTo>
                  <a:lnTo>
                    <a:pt x="475" y="701"/>
                  </a:lnTo>
                  <a:lnTo>
                    <a:pt x="700" y="501"/>
                  </a:lnTo>
                  <a:lnTo>
                    <a:pt x="775" y="401"/>
                  </a:lnTo>
                  <a:lnTo>
                    <a:pt x="800" y="276"/>
                  </a:lnTo>
                  <a:lnTo>
                    <a:pt x="775" y="176"/>
                  </a:lnTo>
                  <a:lnTo>
                    <a:pt x="700" y="76"/>
                  </a:lnTo>
                  <a:lnTo>
                    <a:pt x="600" y="26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16"/>
            <p:cNvSpPr/>
            <p:nvPr/>
          </p:nvSpPr>
          <p:spPr>
            <a:xfrm>
              <a:off x="497450" y="2094500"/>
              <a:ext cx="20025" cy="20000"/>
            </a:xfrm>
            <a:custGeom>
              <a:avLst/>
              <a:gdLst/>
              <a:ahLst/>
              <a:cxnLst/>
              <a:rect l="l" t="t" r="r" b="b"/>
              <a:pathLst>
                <a:path w="801" h="800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100"/>
                  </a:lnTo>
                  <a:lnTo>
                    <a:pt x="25" y="200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300" y="725"/>
                  </a:lnTo>
                  <a:lnTo>
                    <a:pt x="400" y="800"/>
                  </a:lnTo>
                  <a:lnTo>
                    <a:pt x="600" y="800"/>
                  </a:lnTo>
                  <a:lnTo>
                    <a:pt x="700" y="725"/>
                  </a:lnTo>
                  <a:lnTo>
                    <a:pt x="775" y="625"/>
                  </a:lnTo>
                  <a:lnTo>
                    <a:pt x="800" y="525"/>
                  </a:lnTo>
                  <a:lnTo>
                    <a:pt x="775" y="425"/>
                  </a:lnTo>
                  <a:lnTo>
                    <a:pt x="700" y="325"/>
                  </a:lnTo>
                  <a:lnTo>
                    <a:pt x="475" y="100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16"/>
            <p:cNvSpPr/>
            <p:nvPr/>
          </p:nvSpPr>
          <p:spPr>
            <a:xfrm>
              <a:off x="530550" y="2128225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01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301" y="701"/>
                  </a:lnTo>
                  <a:lnTo>
                    <a:pt x="401" y="776"/>
                  </a:lnTo>
                  <a:lnTo>
                    <a:pt x="501" y="801"/>
                  </a:lnTo>
                  <a:lnTo>
                    <a:pt x="626" y="776"/>
                  </a:lnTo>
                  <a:lnTo>
                    <a:pt x="726" y="701"/>
                  </a:lnTo>
                  <a:lnTo>
                    <a:pt x="776" y="626"/>
                  </a:lnTo>
                  <a:lnTo>
                    <a:pt x="801" y="501"/>
                  </a:lnTo>
                  <a:lnTo>
                    <a:pt x="776" y="401"/>
                  </a:lnTo>
                  <a:lnTo>
                    <a:pt x="726" y="301"/>
                  </a:lnTo>
                  <a:lnTo>
                    <a:pt x="501" y="76"/>
                  </a:lnTo>
                  <a:lnTo>
                    <a:pt x="401" y="26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16"/>
            <p:cNvSpPr/>
            <p:nvPr/>
          </p:nvSpPr>
          <p:spPr>
            <a:xfrm>
              <a:off x="334975" y="1937650"/>
              <a:ext cx="298725" cy="493050"/>
            </a:xfrm>
            <a:custGeom>
              <a:avLst/>
              <a:gdLst/>
              <a:ahLst/>
              <a:cxnLst/>
              <a:rect l="l" t="t" r="r" b="b"/>
              <a:pathLst>
                <a:path w="11949" h="19722" extrusionOk="0">
                  <a:moveTo>
                    <a:pt x="9099" y="11523"/>
                  </a:moveTo>
                  <a:lnTo>
                    <a:pt x="9099" y="12273"/>
                  </a:lnTo>
                  <a:lnTo>
                    <a:pt x="9099" y="12298"/>
                  </a:lnTo>
                  <a:lnTo>
                    <a:pt x="2850" y="12298"/>
                  </a:lnTo>
                  <a:lnTo>
                    <a:pt x="2850" y="12273"/>
                  </a:lnTo>
                  <a:lnTo>
                    <a:pt x="2850" y="11523"/>
                  </a:lnTo>
                  <a:close/>
                  <a:moveTo>
                    <a:pt x="10498" y="9448"/>
                  </a:moveTo>
                  <a:lnTo>
                    <a:pt x="10673" y="9473"/>
                  </a:lnTo>
                  <a:lnTo>
                    <a:pt x="10848" y="9523"/>
                  </a:lnTo>
                  <a:lnTo>
                    <a:pt x="10998" y="9598"/>
                  </a:lnTo>
                  <a:lnTo>
                    <a:pt x="11123" y="9698"/>
                  </a:lnTo>
                  <a:lnTo>
                    <a:pt x="11223" y="9823"/>
                  </a:lnTo>
                  <a:lnTo>
                    <a:pt x="11298" y="9973"/>
                  </a:lnTo>
                  <a:lnTo>
                    <a:pt x="11348" y="10123"/>
                  </a:lnTo>
                  <a:lnTo>
                    <a:pt x="11373" y="10298"/>
                  </a:lnTo>
                  <a:lnTo>
                    <a:pt x="11373" y="10448"/>
                  </a:lnTo>
                  <a:lnTo>
                    <a:pt x="11323" y="10598"/>
                  </a:lnTo>
                  <a:lnTo>
                    <a:pt x="11273" y="10723"/>
                  </a:lnTo>
                  <a:lnTo>
                    <a:pt x="11173" y="10848"/>
                  </a:lnTo>
                  <a:lnTo>
                    <a:pt x="11073" y="10948"/>
                  </a:lnTo>
                  <a:lnTo>
                    <a:pt x="10948" y="11023"/>
                  </a:lnTo>
                  <a:lnTo>
                    <a:pt x="10823" y="11098"/>
                  </a:lnTo>
                  <a:lnTo>
                    <a:pt x="10673" y="11123"/>
                  </a:lnTo>
                  <a:lnTo>
                    <a:pt x="10573" y="11173"/>
                  </a:lnTo>
                  <a:lnTo>
                    <a:pt x="10498" y="11223"/>
                  </a:lnTo>
                  <a:lnTo>
                    <a:pt x="10448" y="11323"/>
                  </a:lnTo>
                  <a:lnTo>
                    <a:pt x="10448" y="11423"/>
                  </a:lnTo>
                  <a:lnTo>
                    <a:pt x="10448" y="13098"/>
                  </a:lnTo>
                  <a:lnTo>
                    <a:pt x="10423" y="13173"/>
                  </a:lnTo>
                  <a:lnTo>
                    <a:pt x="10399" y="13273"/>
                  </a:lnTo>
                  <a:lnTo>
                    <a:pt x="10349" y="13348"/>
                  </a:lnTo>
                  <a:lnTo>
                    <a:pt x="10299" y="13423"/>
                  </a:lnTo>
                  <a:lnTo>
                    <a:pt x="10224" y="13473"/>
                  </a:lnTo>
                  <a:lnTo>
                    <a:pt x="10149" y="13523"/>
                  </a:lnTo>
                  <a:lnTo>
                    <a:pt x="10074" y="13548"/>
                  </a:lnTo>
                  <a:lnTo>
                    <a:pt x="1875" y="13548"/>
                  </a:lnTo>
                  <a:lnTo>
                    <a:pt x="1800" y="13523"/>
                  </a:lnTo>
                  <a:lnTo>
                    <a:pt x="1700" y="13473"/>
                  </a:lnTo>
                  <a:lnTo>
                    <a:pt x="1650" y="13423"/>
                  </a:lnTo>
                  <a:lnTo>
                    <a:pt x="1600" y="13348"/>
                  </a:lnTo>
                  <a:lnTo>
                    <a:pt x="1550" y="13273"/>
                  </a:lnTo>
                  <a:lnTo>
                    <a:pt x="1525" y="13173"/>
                  </a:lnTo>
                  <a:lnTo>
                    <a:pt x="1500" y="13098"/>
                  </a:lnTo>
                  <a:lnTo>
                    <a:pt x="1500" y="11423"/>
                  </a:lnTo>
                  <a:lnTo>
                    <a:pt x="1500" y="11323"/>
                  </a:lnTo>
                  <a:lnTo>
                    <a:pt x="1450" y="11223"/>
                  </a:lnTo>
                  <a:lnTo>
                    <a:pt x="1375" y="11173"/>
                  </a:lnTo>
                  <a:lnTo>
                    <a:pt x="1275" y="11123"/>
                  </a:lnTo>
                  <a:lnTo>
                    <a:pt x="1125" y="11098"/>
                  </a:lnTo>
                  <a:lnTo>
                    <a:pt x="1000" y="11023"/>
                  </a:lnTo>
                  <a:lnTo>
                    <a:pt x="875" y="10948"/>
                  </a:lnTo>
                  <a:lnTo>
                    <a:pt x="775" y="10848"/>
                  </a:lnTo>
                  <a:lnTo>
                    <a:pt x="675" y="10723"/>
                  </a:lnTo>
                  <a:lnTo>
                    <a:pt x="625" y="10598"/>
                  </a:lnTo>
                  <a:lnTo>
                    <a:pt x="575" y="10448"/>
                  </a:lnTo>
                  <a:lnTo>
                    <a:pt x="575" y="10298"/>
                  </a:lnTo>
                  <a:lnTo>
                    <a:pt x="600" y="10123"/>
                  </a:lnTo>
                  <a:lnTo>
                    <a:pt x="650" y="9973"/>
                  </a:lnTo>
                  <a:lnTo>
                    <a:pt x="725" y="9823"/>
                  </a:lnTo>
                  <a:lnTo>
                    <a:pt x="825" y="9698"/>
                  </a:lnTo>
                  <a:lnTo>
                    <a:pt x="925" y="9598"/>
                  </a:lnTo>
                  <a:lnTo>
                    <a:pt x="1050" y="9548"/>
                  </a:lnTo>
                  <a:lnTo>
                    <a:pt x="1150" y="9498"/>
                  </a:lnTo>
                  <a:lnTo>
                    <a:pt x="1275" y="9473"/>
                  </a:lnTo>
                  <a:lnTo>
                    <a:pt x="1400" y="9448"/>
                  </a:lnTo>
                  <a:lnTo>
                    <a:pt x="1525" y="9473"/>
                  </a:lnTo>
                  <a:lnTo>
                    <a:pt x="1625" y="9498"/>
                  </a:lnTo>
                  <a:lnTo>
                    <a:pt x="1750" y="9548"/>
                  </a:lnTo>
                  <a:lnTo>
                    <a:pt x="1850" y="9598"/>
                  </a:lnTo>
                  <a:lnTo>
                    <a:pt x="1950" y="9673"/>
                  </a:lnTo>
                  <a:lnTo>
                    <a:pt x="2050" y="9748"/>
                  </a:lnTo>
                  <a:lnTo>
                    <a:pt x="2125" y="9848"/>
                  </a:lnTo>
                  <a:lnTo>
                    <a:pt x="2175" y="9948"/>
                  </a:lnTo>
                  <a:lnTo>
                    <a:pt x="2225" y="10073"/>
                  </a:lnTo>
                  <a:lnTo>
                    <a:pt x="2250" y="10198"/>
                  </a:lnTo>
                  <a:lnTo>
                    <a:pt x="2275" y="10323"/>
                  </a:lnTo>
                  <a:lnTo>
                    <a:pt x="2275" y="12273"/>
                  </a:lnTo>
                  <a:lnTo>
                    <a:pt x="2275" y="12398"/>
                  </a:lnTo>
                  <a:lnTo>
                    <a:pt x="2300" y="12498"/>
                  </a:lnTo>
                  <a:lnTo>
                    <a:pt x="2375" y="12623"/>
                  </a:lnTo>
                  <a:lnTo>
                    <a:pt x="2450" y="12698"/>
                  </a:lnTo>
                  <a:lnTo>
                    <a:pt x="2525" y="12773"/>
                  </a:lnTo>
                  <a:lnTo>
                    <a:pt x="2650" y="12848"/>
                  </a:lnTo>
                  <a:lnTo>
                    <a:pt x="2750" y="12873"/>
                  </a:lnTo>
                  <a:lnTo>
                    <a:pt x="2875" y="12898"/>
                  </a:lnTo>
                  <a:lnTo>
                    <a:pt x="9074" y="12898"/>
                  </a:lnTo>
                  <a:lnTo>
                    <a:pt x="9199" y="12873"/>
                  </a:lnTo>
                  <a:lnTo>
                    <a:pt x="9299" y="12848"/>
                  </a:lnTo>
                  <a:lnTo>
                    <a:pt x="9424" y="12773"/>
                  </a:lnTo>
                  <a:lnTo>
                    <a:pt x="9499" y="12698"/>
                  </a:lnTo>
                  <a:lnTo>
                    <a:pt x="9574" y="12623"/>
                  </a:lnTo>
                  <a:lnTo>
                    <a:pt x="9624" y="12498"/>
                  </a:lnTo>
                  <a:lnTo>
                    <a:pt x="9674" y="12398"/>
                  </a:lnTo>
                  <a:lnTo>
                    <a:pt x="9674" y="12273"/>
                  </a:lnTo>
                  <a:lnTo>
                    <a:pt x="9674" y="10323"/>
                  </a:lnTo>
                  <a:lnTo>
                    <a:pt x="9699" y="10148"/>
                  </a:lnTo>
                  <a:lnTo>
                    <a:pt x="9749" y="9998"/>
                  </a:lnTo>
                  <a:lnTo>
                    <a:pt x="9824" y="9848"/>
                  </a:lnTo>
                  <a:lnTo>
                    <a:pt x="9924" y="9723"/>
                  </a:lnTo>
                  <a:lnTo>
                    <a:pt x="10049" y="9623"/>
                  </a:lnTo>
                  <a:lnTo>
                    <a:pt x="10199" y="9523"/>
                  </a:lnTo>
                  <a:lnTo>
                    <a:pt x="10349" y="9473"/>
                  </a:lnTo>
                  <a:lnTo>
                    <a:pt x="10498" y="9448"/>
                  </a:lnTo>
                  <a:close/>
                  <a:moveTo>
                    <a:pt x="3150" y="14123"/>
                  </a:moveTo>
                  <a:lnTo>
                    <a:pt x="2475" y="19147"/>
                  </a:lnTo>
                  <a:lnTo>
                    <a:pt x="2100" y="19147"/>
                  </a:lnTo>
                  <a:lnTo>
                    <a:pt x="2100" y="14123"/>
                  </a:lnTo>
                  <a:close/>
                  <a:moveTo>
                    <a:pt x="3850" y="0"/>
                  </a:moveTo>
                  <a:lnTo>
                    <a:pt x="3550" y="25"/>
                  </a:lnTo>
                  <a:lnTo>
                    <a:pt x="3250" y="75"/>
                  </a:lnTo>
                  <a:lnTo>
                    <a:pt x="2975" y="150"/>
                  </a:lnTo>
                  <a:lnTo>
                    <a:pt x="2700" y="250"/>
                  </a:lnTo>
                  <a:lnTo>
                    <a:pt x="2450" y="375"/>
                  </a:lnTo>
                  <a:lnTo>
                    <a:pt x="2200" y="550"/>
                  </a:lnTo>
                  <a:lnTo>
                    <a:pt x="1975" y="750"/>
                  </a:lnTo>
                  <a:lnTo>
                    <a:pt x="1750" y="950"/>
                  </a:lnTo>
                  <a:lnTo>
                    <a:pt x="1575" y="1200"/>
                  </a:lnTo>
                  <a:lnTo>
                    <a:pt x="1425" y="1450"/>
                  </a:lnTo>
                  <a:lnTo>
                    <a:pt x="1300" y="1700"/>
                  </a:lnTo>
                  <a:lnTo>
                    <a:pt x="1200" y="1975"/>
                  </a:lnTo>
                  <a:lnTo>
                    <a:pt x="1125" y="2275"/>
                  </a:lnTo>
                  <a:lnTo>
                    <a:pt x="1075" y="2550"/>
                  </a:lnTo>
                  <a:lnTo>
                    <a:pt x="1075" y="2850"/>
                  </a:lnTo>
                  <a:lnTo>
                    <a:pt x="1100" y="3150"/>
                  </a:lnTo>
                  <a:lnTo>
                    <a:pt x="1750" y="8924"/>
                  </a:lnTo>
                  <a:lnTo>
                    <a:pt x="1450" y="8874"/>
                  </a:lnTo>
                  <a:lnTo>
                    <a:pt x="1175" y="8899"/>
                  </a:lnTo>
                  <a:lnTo>
                    <a:pt x="900" y="8974"/>
                  </a:lnTo>
                  <a:lnTo>
                    <a:pt x="650" y="9099"/>
                  </a:lnTo>
                  <a:lnTo>
                    <a:pt x="425" y="9273"/>
                  </a:lnTo>
                  <a:lnTo>
                    <a:pt x="250" y="9498"/>
                  </a:lnTo>
                  <a:lnTo>
                    <a:pt x="100" y="9748"/>
                  </a:lnTo>
                  <a:lnTo>
                    <a:pt x="25" y="10023"/>
                  </a:lnTo>
                  <a:lnTo>
                    <a:pt x="0" y="10298"/>
                  </a:lnTo>
                  <a:lnTo>
                    <a:pt x="0" y="10523"/>
                  </a:lnTo>
                  <a:lnTo>
                    <a:pt x="75" y="10748"/>
                  </a:lnTo>
                  <a:lnTo>
                    <a:pt x="150" y="10948"/>
                  </a:lnTo>
                  <a:lnTo>
                    <a:pt x="250" y="11123"/>
                  </a:lnTo>
                  <a:lnTo>
                    <a:pt x="400" y="11298"/>
                  </a:lnTo>
                  <a:lnTo>
                    <a:pt x="550" y="11423"/>
                  </a:lnTo>
                  <a:lnTo>
                    <a:pt x="725" y="11548"/>
                  </a:lnTo>
                  <a:lnTo>
                    <a:pt x="925" y="11648"/>
                  </a:lnTo>
                  <a:lnTo>
                    <a:pt x="925" y="13098"/>
                  </a:lnTo>
                  <a:lnTo>
                    <a:pt x="950" y="13248"/>
                  </a:lnTo>
                  <a:lnTo>
                    <a:pt x="975" y="13398"/>
                  </a:lnTo>
                  <a:lnTo>
                    <a:pt x="1025" y="13523"/>
                  </a:lnTo>
                  <a:lnTo>
                    <a:pt x="1100" y="13648"/>
                  </a:lnTo>
                  <a:lnTo>
                    <a:pt x="1175" y="13773"/>
                  </a:lnTo>
                  <a:lnTo>
                    <a:pt x="1275" y="13873"/>
                  </a:lnTo>
                  <a:lnTo>
                    <a:pt x="1400" y="13948"/>
                  </a:lnTo>
                  <a:lnTo>
                    <a:pt x="1525" y="14023"/>
                  </a:lnTo>
                  <a:lnTo>
                    <a:pt x="1525" y="19422"/>
                  </a:lnTo>
                  <a:lnTo>
                    <a:pt x="1550" y="19547"/>
                  </a:lnTo>
                  <a:lnTo>
                    <a:pt x="1600" y="19622"/>
                  </a:lnTo>
                  <a:lnTo>
                    <a:pt x="1700" y="19697"/>
                  </a:lnTo>
                  <a:lnTo>
                    <a:pt x="1800" y="19722"/>
                  </a:lnTo>
                  <a:lnTo>
                    <a:pt x="2725" y="19722"/>
                  </a:lnTo>
                  <a:lnTo>
                    <a:pt x="2825" y="19697"/>
                  </a:lnTo>
                  <a:lnTo>
                    <a:pt x="2925" y="19647"/>
                  </a:lnTo>
                  <a:lnTo>
                    <a:pt x="2975" y="19572"/>
                  </a:lnTo>
                  <a:lnTo>
                    <a:pt x="3000" y="19472"/>
                  </a:lnTo>
                  <a:lnTo>
                    <a:pt x="3725" y="14123"/>
                  </a:lnTo>
                  <a:lnTo>
                    <a:pt x="7974" y="14123"/>
                  </a:lnTo>
                  <a:lnTo>
                    <a:pt x="8274" y="16422"/>
                  </a:lnTo>
                  <a:lnTo>
                    <a:pt x="8324" y="16522"/>
                  </a:lnTo>
                  <a:lnTo>
                    <a:pt x="8399" y="16597"/>
                  </a:lnTo>
                  <a:lnTo>
                    <a:pt x="8474" y="16647"/>
                  </a:lnTo>
                  <a:lnTo>
                    <a:pt x="8599" y="16672"/>
                  </a:lnTo>
                  <a:lnTo>
                    <a:pt x="8699" y="16622"/>
                  </a:lnTo>
                  <a:lnTo>
                    <a:pt x="8799" y="16547"/>
                  </a:lnTo>
                  <a:lnTo>
                    <a:pt x="8849" y="16447"/>
                  </a:lnTo>
                  <a:lnTo>
                    <a:pt x="8849" y="16347"/>
                  </a:lnTo>
                  <a:lnTo>
                    <a:pt x="8549" y="14123"/>
                  </a:lnTo>
                  <a:lnTo>
                    <a:pt x="9599" y="14123"/>
                  </a:lnTo>
                  <a:lnTo>
                    <a:pt x="9599" y="19147"/>
                  </a:lnTo>
                  <a:lnTo>
                    <a:pt x="9224" y="19147"/>
                  </a:lnTo>
                  <a:lnTo>
                    <a:pt x="9024" y="17697"/>
                  </a:lnTo>
                  <a:lnTo>
                    <a:pt x="8999" y="17572"/>
                  </a:lnTo>
                  <a:lnTo>
                    <a:pt x="8924" y="17497"/>
                  </a:lnTo>
                  <a:lnTo>
                    <a:pt x="8824" y="17447"/>
                  </a:lnTo>
                  <a:lnTo>
                    <a:pt x="8699" y="17447"/>
                  </a:lnTo>
                  <a:lnTo>
                    <a:pt x="8599" y="17472"/>
                  </a:lnTo>
                  <a:lnTo>
                    <a:pt x="8524" y="17547"/>
                  </a:lnTo>
                  <a:lnTo>
                    <a:pt x="8474" y="17647"/>
                  </a:lnTo>
                  <a:lnTo>
                    <a:pt x="8449" y="17772"/>
                  </a:lnTo>
                  <a:lnTo>
                    <a:pt x="8674" y="19472"/>
                  </a:lnTo>
                  <a:lnTo>
                    <a:pt x="8724" y="19572"/>
                  </a:lnTo>
                  <a:lnTo>
                    <a:pt x="8774" y="19647"/>
                  </a:lnTo>
                  <a:lnTo>
                    <a:pt x="8874" y="19697"/>
                  </a:lnTo>
                  <a:lnTo>
                    <a:pt x="8974" y="19722"/>
                  </a:lnTo>
                  <a:lnTo>
                    <a:pt x="9899" y="19722"/>
                  </a:lnTo>
                  <a:lnTo>
                    <a:pt x="9999" y="19697"/>
                  </a:lnTo>
                  <a:lnTo>
                    <a:pt x="10099" y="19622"/>
                  </a:lnTo>
                  <a:lnTo>
                    <a:pt x="10149" y="19547"/>
                  </a:lnTo>
                  <a:lnTo>
                    <a:pt x="10174" y="19422"/>
                  </a:lnTo>
                  <a:lnTo>
                    <a:pt x="10174" y="14098"/>
                  </a:lnTo>
                  <a:lnTo>
                    <a:pt x="10349" y="14048"/>
                  </a:lnTo>
                  <a:lnTo>
                    <a:pt x="10498" y="13973"/>
                  </a:lnTo>
                  <a:lnTo>
                    <a:pt x="10648" y="13873"/>
                  </a:lnTo>
                  <a:lnTo>
                    <a:pt x="10773" y="13748"/>
                  </a:lnTo>
                  <a:lnTo>
                    <a:pt x="10873" y="13623"/>
                  </a:lnTo>
                  <a:lnTo>
                    <a:pt x="10948" y="13448"/>
                  </a:lnTo>
                  <a:lnTo>
                    <a:pt x="10998" y="13273"/>
                  </a:lnTo>
                  <a:lnTo>
                    <a:pt x="11023" y="13098"/>
                  </a:lnTo>
                  <a:lnTo>
                    <a:pt x="11023" y="11648"/>
                  </a:lnTo>
                  <a:lnTo>
                    <a:pt x="11223" y="11548"/>
                  </a:lnTo>
                  <a:lnTo>
                    <a:pt x="11398" y="11423"/>
                  </a:lnTo>
                  <a:lnTo>
                    <a:pt x="11548" y="11298"/>
                  </a:lnTo>
                  <a:lnTo>
                    <a:pt x="11698" y="11123"/>
                  </a:lnTo>
                  <a:lnTo>
                    <a:pt x="11798" y="10948"/>
                  </a:lnTo>
                  <a:lnTo>
                    <a:pt x="11873" y="10748"/>
                  </a:lnTo>
                  <a:lnTo>
                    <a:pt x="11948" y="10523"/>
                  </a:lnTo>
                  <a:lnTo>
                    <a:pt x="11948" y="10298"/>
                  </a:lnTo>
                  <a:lnTo>
                    <a:pt x="11923" y="10023"/>
                  </a:lnTo>
                  <a:lnTo>
                    <a:pt x="11848" y="9748"/>
                  </a:lnTo>
                  <a:lnTo>
                    <a:pt x="11698" y="9498"/>
                  </a:lnTo>
                  <a:lnTo>
                    <a:pt x="11523" y="9273"/>
                  </a:lnTo>
                  <a:lnTo>
                    <a:pt x="11298" y="9099"/>
                  </a:lnTo>
                  <a:lnTo>
                    <a:pt x="11048" y="8974"/>
                  </a:lnTo>
                  <a:lnTo>
                    <a:pt x="10773" y="8899"/>
                  </a:lnTo>
                  <a:lnTo>
                    <a:pt x="10498" y="8874"/>
                  </a:lnTo>
                  <a:lnTo>
                    <a:pt x="10199" y="8924"/>
                  </a:lnTo>
                  <a:lnTo>
                    <a:pt x="10848" y="3150"/>
                  </a:lnTo>
                  <a:lnTo>
                    <a:pt x="10873" y="2850"/>
                  </a:lnTo>
                  <a:lnTo>
                    <a:pt x="10873" y="2550"/>
                  </a:lnTo>
                  <a:lnTo>
                    <a:pt x="10823" y="2275"/>
                  </a:lnTo>
                  <a:lnTo>
                    <a:pt x="10748" y="1975"/>
                  </a:lnTo>
                  <a:lnTo>
                    <a:pt x="10648" y="1700"/>
                  </a:lnTo>
                  <a:lnTo>
                    <a:pt x="10523" y="1450"/>
                  </a:lnTo>
                  <a:lnTo>
                    <a:pt x="10374" y="1200"/>
                  </a:lnTo>
                  <a:lnTo>
                    <a:pt x="10199" y="950"/>
                  </a:lnTo>
                  <a:lnTo>
                    <a:pt x="9974" y="750"/>
                  </a:lnTo>
                  <a:lnTo>
                    <a:pt x="9749" y="550"/>
                  </a:lnTo>
                  <a:lnTo>
                    <a:pt x="9499" y="375"/>
                  </a:lnTo>
                  <a:lnTo>
                    <a:pt x="9249" y="250"/>
                  </a:lnTo>
                  <a:lnTo>
                    <a:pt x="8974" y="150"/>
                  </a:lnTo>
                  <a:lnTo>
                    <a:pt x="8699" y="75"/>
                  </a:lnTo>
                  <a:lnTo>
                    <a:pt x="8399" y="25"/>
                  </a:lnTo>
                  <a:lnTo>
                    <a:pt x="8099" y="0"/>
                  </a:lnTo>
                  <a:lnTo>
                    <a:pt x="5874" y="0"/>
                  </a:lnTo>
                  <a:lnTo>
                    <a:pt x="5774" y="25"/>
                  </a:lnTo>
                  <a:lnTo>
                    <a:pt x="5674" y="75"/>
                  </a:lnTo>
                  <a:lnTo>
                    <a:pt x="5599" y="175"/>
                  </a:lnTo>
                  <a:lnTo>
                    <a:pt x="5599" y="300"/>
                  </a:lnTo>
                  <a:lnTo>
                    <a:pt x="5599" y="400"/>
                  </a:lnTo>
                  <a:lnTo>
                    <a:pt x="5674" y="500"/>
                  </a:lnTo>
                  <a:lnTo>
                    <a:pt x="5774" y="550"/>
                  </a:lnTo>
                  <a:lnTo>
                    <a:pt x="5874" y="575"/>
                  </a:lnTo>
                  <a:lnTo>
                    <a:pt x="8099" y="575"/>
                  </a:lnTo>
                  <a:lnTo>
                    <a:pt x="8324" y="600"/>
                  </a:lnTo>
                  <a:lnTo>
                    <a:pt x="8574" y="625"/>
                  </a:lnTo>
                  <a:lnTo>
                    <a:pt x="8799" y="700"/>
                  </a:lnTo>
                  <a:lnTo>
                    <a:pt x="8999" y="775"/>
                  </a:lnTo>
                  <a:lnTo>
                    <a:pt x="9224" y="875"/>
                  </a:lnTo>
                  <a:lnTo>
                    <a:pt x="9399" y="1025"/>
                  </a:lnTo>
                  <a:lnTo>
                    <a:pt x="9599" y="1175"/>
                  </a:lnTo>
                  <a:lnTo>
                    <a:pt x="9749" y="1325"/>
                  </a:lnTo>
                  <a:lnTo>
                    <a:pt x="9899" y="1525"/>
                  </a:lnTo>
                  <a:lnTo>
                    <a:pt x="10024" y="1725"/>
                  </a:lnTo>
                  <a:lnTo>
                    <a:pt x="10124" y="1925"/>
                  </a:lnTo>
                  <a:lnTo>
                    <a:pt x="10199" y="2150"/>
                  </a:lnTo>
                  <a:lnTo>
                    <a:pt x="10249" y="2375"/>
                  </a:lnTo>
                  <a:lnTo>
                    <a:pt x="10299" y="2600"/>
                  </a:lnTo>
                  <a:lnTo>
                    <a:pt x="10299" y="2850"/>
                  </a:lnTo>
                  <a:lnTo>
                    <a:pt x="10274" y="3075"/>
                  </a:lnTo>
                  <a:lnTo>
                    <a:pt x="9599" y="9248"/>
                  </a:lnTo>
                  <a:lnTo>
                    <a:pt x="9499" y="9323"/>
                  </a:lnTo>
                  <a:lnTo>
                    <a:pt x="9324" y="9548"/>
                  </a:lnTo>
                  <a:lnTo>
                    <a:pt x="9199" y="9773"/>
                  </a:lnTo>
                  <a:lnTo>
                    <a:pt x="9124" y="10048"/>
                  </a:lnTo>
                  <a:lnTo>
                    <a:pt x="9099" y="10323"/>
                  </a:lnTo>
                  <a:lnTo>
                    <a:pt x="9099" y="10948"/>
                  </a:lnTo>
                  <a:lnTo>
                    <a:pt x="2850" y="10948"/>
                  </a:lnTo>
                  <a:lnTo>
                    <a:pt x="2850" y="10323"/>
                  </a:lnTo>
                  <a:lnTo>
                    <a:pt x="2825" y="10048"/>
                  </a:lnTo>
                  <a:lnTo>
                    <a:pt x="2750" y="9773"/>
                  </a:lnTo>
                  <a:lnTo>
                    <a:pt x="2625" y="9548"/>
                  </a:lnTo>
                  <a:lnTo>
                    <a:pt x="2450" y="9323"/>
                  </a:lnTo>
                  <a:lnTo>
                    <a:pt x="2350" y="9248"/>
                  </a:lnTo>
                  <a:lnTo>
                    <a:pt x="1675" y="3075"/>
                  </a:lnTo>
                  <a:lnTo>
                    <a:pt x="1650" y="2850"/>
                  </a:lnTo>
                  <a:lnTo>
                    <a:pt x="1650" y="2600"/>
                  </a:lnTo>
                  <a:lnTo>
                    <a:pt x="1700" y="2375"/>
                  </a:lnTo>
                  <a:lnTo>
                    <a:pt x="1750" y="2150"/>
                  </a:lnTo>
                  <a:lnTo>
                    <a:pt x="1825" y="1925"/>
                  </a:lnTo>
                  <a:lnTo>
                    <a:pt x="1925" y="1725"/>
                  </a:lnTo>
                  <a:lnTo>
                    <a:pt x="2050" y="1525"/>
                  </a:lnTo>
                  <a:lnTo>
                    <a:pt x="2200" y="1325"/>
                  </a:lnTo>
                  <a:lnTo>
                    <a:pt x="2350" y="1175"/>
                  </a:lnTo>
                  <a:lnTo>
                    <a:pt x="2550" y="1025"/>
                  </a:lnTo>
                  <a:lnTo>
                    <a:pt x="2725" y="875"/>
                  </a:lnTo>
                  <a:lnTo>
                    <a:pt x="2950" y="775"/>
                  </a:lnTo>
                  <a:lnTo>
                    <a:pt x="3150" y="700"/>
                  </a:lnTo>
                  <a:lnTo>
                    <a:pt x="3375" y="625"/>
                  </a:lnTo>
                  <a:lnTo>
                    <a:pt x="3625" y="600"/>
                  </a:lnTo>
                  <a:lnTo>
                    <a:pt x="3850" y="575"/>
                  </a:lnTo>
                  <a:lnTo>
                    <a:pt x="4550" y="575"/>
                  </a:lnTo>
                  <a:lnTo>
                    <a:pt x="4675" y="550"/>
                  </a:lnTo>
                  <a:lnTo>
                    <a:pt x="4749" y="500"/>
                  </a:lnTo>
                  <a:lnTo>
                    <a:pt x="4824" y="400"/>
                  </a:lnTo>
                  <a:lnTo>
                    <a:pt x="4849" y="300"/>
                  </a:lnTo>
                  <a:lnTo>
                    <a:pt x="4824" y="175"/>
                  </a:lnTo>
                  <a:lnTo>
                    <a:pt x="4749" y="75"/>
                  </a:lnTo>
                  <a:lnTo>
                    <a:pt x="4675" y="25"/>
                  </a:lnTo>
                  <a:lnTo>
                    <a:pt x="45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6" name="Google Shape;2256;p116"/>
          <p:cNvGrpSpPr/>
          <p:nvPr/>
        </p:nvGrpSpPr>
        <p:grpSpPr>
          <a:xfrm>
            <a:off x="1758841" y="2011798"/>
            <a:ext cx="489574" cy="415727"/>
            <a:chOff x="976725" y="1974500"/>
            <a:chExt cx="493075" cy="418700"/>
          </a:xfrm>
        </p:grpSpPr>
        <p:sp>
          <p:nvSpPr>
            <p:cNvPr id="2257" name="Google Shape;2257;p116"/>
            <p:cNvSpPr/>
            <p:nvPr/>
          </p:nvSpPr>
          <p:spPr>
            <a:xfrm>
              <a:off x="1224825" y="1974500"/>
              <a:ext cx="47500" cy="48150"/>
            </a:xfrm>
            <a:custGeom>
              <a:avLst/>
              <a:gdLst/>
              <a:ahLst/>
              <a:cxnLst/>
              <a:rect l="l" t="t" r="r" b="b"/>
              <a:pathLst>
                <a:path w="1900" h="1926" extrusionOk="0">
                  <a:moveTo>
                    <a:pt x="950" y="1"/>
                  </a:moveTo>
                  <a:lnTo>
                    <a:pt x="825" y="26"/>
                  </a:lnTo>
                  <a:lnTo>
                    <a:pt x="750" y="101"/>
                  </a:lnTo>
                  <a:lnTo>
                    <a:pt x="675" y="176"/>
                  </a:lnTo>
                  <a:lnTo>
                    <a:pt x="650" y="301"/>
                  </a:lnTo>
                  <a:lnTo>
                    <a:pt x="650" y="676"/>
                  </a:lnTo>
                  <a:lnTo>
                    <a:pt x="275" y="676"/>
                  </a:lnTo>
                  <a:lnTo>
                    <a:pt x="175" y="701"/>
                  </a:lnTo>
                  <a:lnTo>
                    <a:pt x="75" y="751"/>
                  </a:lnTo>
                  <a:lnTo>
                    <a:pt x="0" y="851"/>
                  </a:lnTo>
                  <a:lnTo>
                    <a:pt x="0" y="976"/>
                  </a:lnTo>
                  <a:lnTo>
                    <a:pt x="0" y="1076"/>
                  </a:lnTo>
                  <a:lnTo>
                    <a:pt x="75" y="1176"/>
                  </a:lnTo>
                  <a:lnTo>
                    <a:pt x="175" y="1226"/>
                  </a:lnTo>
                  <a:lnTo>
                    <a:pt x="275" y="1251"/>
                  </a:lnTo>
                  <a:lnTo>
                    <a:pt x="650" y="1251"/>
                  </a:lnTo>
                  <a:lnTo>
                    <a:pt x="650" y="1626"/>
                  </a:lnTo>
                  <a:lnTo>
                    <a:pt x="675" y="1751"/>
                  </a:lnTo>
                  <a:lnTo>
                    <a:pt x="750" y="1851"/>
                  </a:lnTo>
                  <a:lnTo>
                    <a:pt x="825" y="1901"/>
                  </a:lnTo>
                  <a:lnTo>
                    <a:pt x="950" y="1926"/>
                  </a:lnTo>
                  <a:lnTo>
                    <a:pt x="1050" y="1901"/>
                  </a:lnTo>
                  <a:lnTo>
                    <a:pt x="1150" y="1851"/>
                  </a:lnTo>
                  <a:lnTo>
                    <a:pt x="1200" y="1751"/>
                  </a:lnTo>
                  <a:lnTo>
                    <a:pt x="1225" y="1626"/>
                  </a:lnTo>
                  <a:lnTo>
                    <a:pt x="1225" y="1251"/>
                  </a:lnTo>
                  <a:lnTo>
                    <a:pt x="1625" y="1251"/>
                  </a:lnTo>
                  <a:lnTo>
                    <a:pt x="1725" y="1226"/>
                  </a:lnTo>
                  <a:lnTo>
                    <a:pt x="1825" y="1176"/>
                  </a:lnTo>
                  <a:lnTo>
                    <a:pt x="1875" y="1076"/>
                  </a:lnTo>
                  <a:lnTo>
                    <a:pt x="1900" y="976"/>
                  </a:lnTo>
                  <a:lnTo>
                    <a:pt x="1875" y="851"/>
                  </a:lnTo>
                  <a:lnTo>
                    <a:pt x="1825" y="751"/>
                  </a:lnTo>
                  <a:lnTo>
                    <a:pt x="1725" y="701"/>
                  </a:lnTo>
                  <a:lnTo>
                    <a:pt x="1625" y="676"/>
                  </a:lnTo>
                  <a:lnTo>
                    <a:pt x="1225" y="676"/>
                  </a:lnTo>
                  <a:lnTo>
                    <a:pt x="1225" y="301"/>
                  </a:lnTo>
                  <a:lnTo>
                    <a:pt x="1200" y="176"/>
                  </a:lnTo>
                  <a:lnTo>
                    <a:pt x="1150" y="101"/>
                  </a:lnTo>
                  <a:lnTo>
                    <a:pt x="1050" y="26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16"/>
            <p:cNvSpPr/>
            <p:nvPr/>
          </p:nvSpPr>
          <p:spPr>
            <a:xfrm>
              <a:off x="1016725" y="1994500"/>
              <a:ext cx="85625" cy="100625"/>
            </a:xfrm>
            <a:custGeom>
              <a:avLst/>
              <a:gdLst/>
              <a:ahLst/>
              <a:cxnLst/>
              <a:rect l="l" t="t" r="r" b="b"/>
              <a:pathLst>
                <a:path w="3425" h="4025" extrusionOk="0">
                  <a:moveTo>
                    <a:pt x="1700" y="1051"/>
                  </a:moveTo>
                  <a:lnTo>
                    <a:pt x="1850" y="1300"/>
                  </a:lnTo>
                  <a:lnTo>
                    <a:pt x="2050" y="1550"/>
                  </a:lnTo>
                  <a:lnTo>
                    <a:pt x="2275" y="1800"/>
                  </a:lnTo>
                  <a:lnTo>
                    <a:pt x="2550" y="2025"/>
                  </a:lnTo>
                  <a:lnTo>
                    <a:pt x="2275" y="2250"/>
                  </a:lnTo>
                  <a:lnTo>
                    <a:pt x="2050" y="2475"/>
                  </a:lnTo>
                  <a:lnTo>
                    <a:pt x="1850" y="2725"/>
                  </a:lnTo>
                  <a:lnTo>
                    <a:pt x="1700" y="2975"/>
                  </a:lnTo>
                  <a:lnTo>
                    <a:pt x="1550" y="2725"/>
                  </a:lnTo>
                  <a:lnTo>
                    <a:pt x="1375" y="2475"/>
                  </a:lnTo>
                  <a:lnTo>
                    <a:pt x="1150" y="2250"/>
                  </a:lnTo>
                  <a:lnTo>
                    <a:pt x="875" y="2025"/>
                  </a:lnTo>
                  <a:lnTo>
                    <a:pt x="1150" y="1800"/>
                  </a:lnTo>
                  <a:lnTo>
                    <a:pt x="1375" y="1550"/>
                  </a:lnTo>
                  <a:lnTo>
                    <a:pt x="1550" y="1300"/>
                  </a:lnTo>
                  <a:lnTo>
                    <a:pt x="1700" y="1051"/>
                  </a:lnTo>
                  <a:close/>
                  <a:moveTo>
                    <a:pt x="1700" y="1"/>
                  </a:moveTo>
                  <a:lnTo>
                    <a:pt x="1625" y="26"/>
                  </a:lnTo>
                  <a:lnTo>
                    <a:pt x="1525" y="76"/>
                  </a:lnTo>
                  <a:lnTo>
                    <a:pt x="1475" y="151"/>
                  </a:lnTo>
                  <a:lnTo>
                    <a:pt x="1425" y="226"/>
                  </a:lnTo>
                  <a:lnTo>
                    <a:pt x="1350" y="426"/>
                  </a:lnTo>
                  <a:lnTo>
                    <a:pt x="1275" y="626"/>
                  </a:lnTo>
                  <a:lnTo>
                    <a:pt x="1150" y="851"/>
                  </a:lnTo>
                  <a:lnTo>
                    <a:pt x="1000" y="1101"/>
                  </a:lnTo>
                  <a:lnTo>
                    <a:pt x="775" y="1350"/>
                  </a:lnTo>
                  <a:lnTo>
                    <a:pt x="650" y="1450"/>
                  </a:lnTo>
                  <a:lnTo>
                    <a:pt x="500" y="1575"/>
                  </a:lnTo>
                  <a:lnTo>
                    <a:pt x="350" y="1675"/>
                  </a:lnTo>
                  <a:lnTo>
                    <a:pt x="176" y="1750"/>
                  </a:lnTo>
                  <a:lnTo>
                    <a:pt x="101" y="1800"/>
                  </a:lnTo>
                  <a:lnTo>
                    <a:pt x="51" y="1850"/>
                  </a:lnTo>
                  <a:lnTo>
                    <a:pt x="1" y="1925"/>
                  </a:lnTo>
                  <a:lnTo>
                    <a:pt x="1" y="2025"/>
                  </a:lnTo>
                  <a:lnTo>
                    <a:pt x="1" y="2100"/>
                  </a:lnTo>
                  <a:lnTo>
                    <a:pt x="51" y="2175"/>
                  </a:lnTo>
                  <a:lnTo>
                    <a:pt x="101" y="2250"/>
                  </a:lnTo>
                  <a:lnTo>
                    <a:pt x="176" y="2275"/>
                  </a:lnTo>
                  <a:lnTo>
                    <a:pt x="350" y="2375"/>
                  </a:lnTo>
                  <a:lnTo>
                    <a:pt x="500" y="2475"/>
                  </a:lnTo>
                  <a:lnTo>
                    <a:pt x="650" y="2575"/>
                  </a:lnTo>
                  <a:lnTo>
                    <a:pt x="775" y="2675"/>
                  </a:lnTo>
                  <a:lnTo>
                    <a:pt x="1000" y="2925"/>
                  </a:lnTo>
                  <a:lnTo>
                    <a:pt x="1150" y="3175"/>
                  </a:lnTo>
                  <a:lnTo>
                    <a:pt x="1275" y="3400"/>
                  </a:lnTo>
                  <a:lnTo>
                    <a:pt x="1350" y="3600"/>
                  </a:lnTo>
                  <a:lnTo>
                    <a:pt x="1425" y="3800"/>
                  </a:lnTo>
                  <a:lnTo>
                    <a:pt x="1475" y="3900"/>
                  </a:lnTo>
                  <a:lnTo>
                    <a:pt x="1525" y="3950"/>
                  </a:lnTo>
                  <a:lnTo>
                    <a:pt x="1625" y="4000"/>
                  </a:lnTo>
                  <a:lnTo>
                    <a:pt x="1700" y="4025"/>
                  </a:lnTo>
                  <a:lnTo>
                    <a:pt x="1800" y="4000"/>
                  </a:lnTo>
                  <a:lnTo>
                    <a:pt x="1875" y="3950"/>
                  </a:lnTo>
                  <a:lnTo>
                    <a:pt x="1950" y="3900"/>
                  </a:lnTo>
                  <a:lnTo>
                    <a:pt x="2000" y="3800"/>
                  </a:lnTo>
                  <a:lnTo>
                    <a:pt x="2050" y="3600"/>
                  </a:lnTo>
                  <a:lnTo>
                    <a:pt x="2150" y="3400"/>
                  </a:lnTo>
                  <a:lnTo>
                    <a:pt x="2250" y="3175"/>
                  </a:lnTo>
                  <a:lnTo>
                    <a:pt x="2425" y="2925"/>
                  </a:lnTo>
                  <a:lnTo>
                    <a:pt x="2650" y="2675"/>
                  </a:lnTo>
                  <a:lnTo>
                    <a:pt x="2775" y="2575"/>
                  </a:lnTo>
                  <a:lnTo>
                    <a:pt x="2925" y="2475"/>
                  </a:lnTo>
                  <a:lnTo>
                    <a:pt x="3075" y="2375"/>
                  </a:lnTo>
                  <a:lnTo>
                    <a:pt x="3250" y="2275"/>
                  </a:lnTo>
                  <a:lnTo>
                    <a:pt x="3325" y="2225"/>
                  </a:lnTo>
                  <a:lnTo>
                    <a:pt x="3375" y="2175"/>
                  </a:lnTo>
                  <a:lnTo>
                    <a:pt x="3400" y="2100"/>
                  </a:lnTo>
                  <a:lnTo>
                    <a:pt x="3425" y="2025"/>
                  </a:lnTo>
                  <a:lnTo>
                    <a:pt x="3400" y="1925"/>
                  </a:lnTo>
                  <a:lnTo>
                    <a:pt x="3375" y="1850"/>
                  </a:lnTo>
                  <a:lnTo>
                    <a:pt x="3325" y="1800"/>
                  </a:lnTo>
                  <a:lnTo>
                    <a:pt x="3250" y="1750"/>
                  </a:lnTo>
                  <a:lnTo>
                    <a:pt x="3075" y="1675"/>
                  </a:lnTo>
                  <a:lnTo>
                    <a:pt x="2925" y="1575"/>
                  </a:lnTo>
                  <a:lnTo>
                    <a:pt x="2775" y="1450"/>
                  </a:lnTo>
                  <a:lnTo>
                    <a:pt x="2650" y="1350"/>
                  </a:lnTo>
                  <a:lnTo>
                    <a:pt x="2425" y="1101"/>
                  </a:lnTo>
                  <a:lnTo>
                    <a:pt x="2250" y="851"/>
                  </a:lnTo>
                  <a:lnTo>
                    <a:pt x="2150" y="626"/>
                  </a:lnTo>
                  <a:lnTo>
                    <a:pt x="2050" y="426"/>
                  </a:lnTo>
                  <a:lnTo>
                    <a:pt x="2000" y="226"/>
                  </a:lnTo>
                  <a:lnTo>
                    <a:pt x="1950" y="151"/>
                  </a:lnTo>
                  <a:lnTo>
                    <a:pt x="1875" y="76"/>
                  </a:lnTo>
                  <a:lnTo>
                    <a:pt x="1800" y="26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16"/>
            <p:cNvSpPr/>
            <p:nvPr/>
          </p:nvSpPr>
          <p:spPr>
            <a:xfrm>
              <a:off x="976725" y="2043250"/>
              <a:ext cx="493075" cy="281850"/>
            </a:xfrm>
            <a:custGeom>
              <a:avLst/>
              <a:gdLst/>
              <a:ahLst/>
              <a:cxnLst/>
              <a:rect l="l" t="t" r="r" b="b"/>
              <a:pathLst>
                <a:path w="19723" h="11274" extrusionOk="0">
                  <a:moveTo>
                    <a:pt x="5550" y="4999"/>
                  </a:moveTo>
                  <a:lnTo>
                    <a:pt x="5550" y="6274"/>
                  </a:lnTo>
                  <a:lnTo>
                    <a:pt x="751" y="6274"/>
                  </a:lnTo>
                  <a:lnTo>
                    <a:pt x="676" y="6249"/>
                  </a:lnTo>
                  <a:lnTo>
                    <a:pt x="626" y="6224"/>
                  </a:lnTo>
                  <a:lnTo>
                    <a:pt x="601" y="6174"/>
                  </a:lnTo>
                  <a:lnTo>
                    <a:pt x="576" y="6099"/>
                  </a:lnTo>
                  <a:lnTo>
                    <a:pt x="576" y="5174"/>
                  </a:lnTo>
                  <a:lnTo>
                    <a:pt x="601" y="5099"/>
                  </a:lnTo>
                  <a:lnTo>
                    <a:pt x="626" y="5049"/>
                  </a:lnTo>
                  <a:lnTo>
                    <a:pt x="676" y="5024"/>
                  </a:lnTo>
                  <a:lnTo>
                    <a:pt x="751" y="4999"/>
                  </a:lnTo>
                  <a:close/>
                  <a:moveTo>
                    <a:pt x="13274" y="575"/>
                  </a:moveTo>
                  <a:lnTo>
                    <a:pt x="13398" y="600"/>
                  </a:lnTo>
                  <a:lnTo>
                    <a:pt x="13523" y="675"/>
                  </a:lnTo>
                  <a:lnTo>
                    <a:pt x="13598" y="775"/>
                  </a:lnTo>
                  <a:lnTo>
                    <a:pt x="13623" y="925"/>
                  </a:lnTo>
                  <a:lnTo>
                    <a:pt x="13623" y="10349"/>
                  </a:lnTo>
                  <a:lnTo>
                    <a:pt x="13598" y="10473"/>
                  </a:lnTo>
                  <a:lnTo>
                    <a:pt x="13523" y="10598"/>
                  </a:lnTo>
                  <a:lnTo>
                    <a:pt x="13398" y="10648"/>
                  </a:lnTo>
                  <a:lnTo>
                    <a:pt x="13274" y="10698"/>
                  </a:lnTo>
                  <a:lnTo>
                    <a:pt x="6450" y="10698"/>
                  </a:lnTo>
                  <a:lnTo>
                    <a:pt x="6325" y="10648"/>
                  </a:lnTo>
                  <a:lnTo>
                    <a:pt x="6225" y="10598"/>
                  </a:lnTo>
                  <a:lnTo>
                    <a:pt x="6150" y="10473"/>
                  </a:lnTo>
                  <a:lnTo>
                    <a:pt x="6125" y="10349"/>
                  </a:lnTo>
                  <a:lnTo>
                    <a:pt x="6125" y="925"/>
                  </a:lnTo>
                  <a:lnTo>
                    <a:pt x="6150" y="775"/>
                  </a:lnTo>
                  <a:lnTo>
                    <a:pt x="6225" y="675"/>
                  </a:lnTo>
                  <a:lnTo>
                    <a:pt x="6325" y="600"/>
                  </a:lnTo>
                  <a:lnTo>
                    <a:pt x="6450" y="575"/>
                  </a:lnTo>
                  <a:close/>
                  <a:moveTo>
                    <a:pt x="6450" y="0"/>
                  </a:moveTo>
                  <a:lnTo>
                    <a:pt x="6275" y="25"/>
                  </a:lnTo>
                  <a:lnTo>
                    <a:pt x="6100" y="75"/>
                  </a:lnTo>
                  <a:lnTo>
                    <a:pt x="5950" y="150"/>
                  </a:lnTo>
                  <a:lnTo>
                    <a:pt x="5800" y="275"/>
                  </a:lnTo>
                  <a:lnTo>
                    <a:pt x="5700" y="400"/>
                  </a:lnTo>
                  <a:lnTo>
                    <a:pt x="5600" y="550"/>
                  </a:lnTo>
                  <a:lnTo>
                    <a:pt x="5550" y="725"/>
                  </a:lnTo>
                  <a:lnTo>
                    <a:pt x="5550" y="925"/>
                  </a:lnTo>
                  <a:lnTo>
                    <a:pt x="5550" y="4425"/>
                  </a:lnTo>
                  <a:lnTo>
                    <a:pt x="751" y="4425"/>
                  </a:lnTo>
                  <a:lnTo>
                    <a:pt x="601" y="4450"/>
                  </a:lnTo>
                  <a:lnTo>
                    <a:pt x="451" y="4500"/>
                  </a:lnTo>
                  <a:lnTo>
                    <a:pt x="326" y="4550"/>
                  </a:lnTo>
                  <a:lnTo>
                    <a:pt x="226" y="4650"/>
                  </a:lnTo>
                  <a:lnTo>
                    <a:pt x="126" y="4750"/>
                  </a:lnTo>
                  <a:lnTo>
                    <a:pt x="76" y="4875"/>
                  </a:lnTo>
                  <a:lnTo>
                    <a:pt x="26" y="5024"/>
                  </a:lnTo>
                  <a:lnTo>
                    <a:pt x="1" y="5174"/>
                  </a:lnTo>
                  <a:lnTo>
                    <a:pt x="1" y="6099"/>
                  </a:lnTo>
                  <a:lnTo>
                    <a:pt x="26" y="6249"/>
                  </a:lnTo>
                  <a:lnTo>
                    <a:pt x="76" y="6399"/>
                  </a:lnTo>
                  <a:lnTo>
                    <a:pt x="126" y="6524"/>
                  </a:lnTo>
                  <a:lnTo>
                    <a:pt x="226" y="6624"/>
                  </a:lnTo>
                  <a:lnTo>
                    <a:pt x="326" y="6724"/>
                  </a:lnTo>
                  <a:lnTo>
                    <a:pt x="451" y="6774"/>
                  </a:lnTo>
                  <a:lnTo>
                    <a:pt x="601" y="6824"/>
                  </a:lnTo>
                  <a:lnTo>
                    <a:pt x="751" y="6849"/>
                  </a:lnTo>
                  <a:lnTo>
                    <a:pt x="5550" y="6849"/>
                  </a:lnTo>
                  <a:lnTo>
                    <a:pt x="5550" y="10349"/>
                  </a:lnTo>
                  <a:lnTo>
                    <a:pt x="5550" y="10548"/>
                  </a:lnTo>
                  <a:lnTo>
                    <a:pt x="5600" y="10698"/>
                  </a:lnTo>
                  <a:lnTo>
                    <a:pt x="5700" y="10873"/>
                  </a:lnTo>
                  <a:lnTo>
                    <a:pt x="5800" y="10998"/>
                  </a:lnTo>
                  <a:lnTo>
                    <a:pt x="5950" y="11098"/>
                  </a:lnTo>
                  <a:lnTo>
                    <a:pt x="6100" y="11198"/>
                  </a:lnTo>
                  <a:lnTo>
                    <a:pt x="6275" y="11248"/>
                  </a:lnTo>
                  <a:lnTo>
                    <a:pt x="6450" y="11273"/>
                  </a:lnTo>
                  <a:lnTo>
                    <a:pt x="13274" y="11273"/>
                  </a:lnTo>
                  <a:lnTo>
                    <a:pt x="13473" y="11248"/>
                  </a:lnTo>
                  <a:lnTo>
                    <a:pt x="13623" y="11198"/>
                  </a:lnTo>
                  <a:lnTo>
                    <a:pt x="13798" y="11098"/>
                  </a:lnTo>
                  <a:lnTo>
                    <a:pt x="13923" y="10998"/>
                  </a:lnTo>
                  <a:lnTo>
                    <a:pt x="14023" y="10873"/>
                  </a:lnTo>
                  <a:lnTo>
                    <a:pt x="14123" y="10698"/>
                  </a:lnTo>
                  <a:lnTo>
                    <a:pt x="14173" y="10548"/>
                  </a:lnTo>
                  <a:lnTo>
                    <a:pt x="14198" y="10349"/>
                  </a:lnTo>
                  <a:lnTo>
                    <a:pt x="14198" y="6849"/>
                  </a:lnTo>
                  <a:lnTo>
                    <a:pt x="16448" y="6849"/>
                  </a:lnTo>
                  <a:lnTo>
                    <a:pt x="16548" y="6824"/>
                  </a:lnTo>
                  <a:lnTo>
                    <a:pt x="16648" y="6749"/>
                  </a:lnTo>
                  <a:lnTo>
                    <a:pt x="16698" y="6674"/>
                  </a:lnTo>
                  <a:lnTo>
                    <a:pt x="16723" y="6549"/>
                  </a:lnTo>
                  <a:lnTo>
                    <a:pt x="16698" y="6449"/>
                  </a:lnTo>
                  <a:lnTo>
                    <a:pt x="16648" y="6349"/>
                  </a:lnTo>
                  <a:lnTo>
                    <a:pt x="16548" y="6274"/>
                  </a:lnTo>
                  <a:lnTo>
                    <a:pt x="14198" y="6274"/>
                  </a:lnTo>
                  <a:lnTo>
                    <a:pt x="14198" y="4999"/>
                  </a:lnTo>
                  <a:lnTo>
                    <a:pt x="18973" y="4999"/>
                  </a:lnTo>
                  <a:lnTo>
                    <a:pt x="19047" y="5024"/>
                  </a:lnTo>
                  <a:lnTo>
                    <a:pt x="19097" y="5049"/>
                  </a:lnTo>
                  <a:lnTo>
                    <a:pt x="19122" y="5099"/>
                  </a:lnTo>
                  <a:lnTo>
                    <a:pt x="19147" y="5174"/>
                  </a:lnTo>
                  <a:lnTo>
                    <a:pt x="19147" y="6099"/>
                  </a:lnTo>
                  <a:lnTo>
                    <a:pt x="19122" y="6174"/>
                  </a:lnTo>
                  <a:lnTo>
                    <a:pt x="19097" y="6224"/>
                  </a:lnTo>
                  <a:lnTo>
                    <a:pt x="19047" y="6249"/>
                  </a:lnTo>
                  <a:lnTo>
                    <a:pt x="18973" y="6274"/>
                  </a:lnTo>
                  <a:lnTo>
                    <a:pt x="17648" y="6274"/>
                  </a:lnTo>
                  <a:lnTo>
                    <a:pt x="17548" y="6349"/>
                  </a:lnTo>
                  <a:lnTo>
                    <a:pt x="17498" y="6449"/>
                  </a:lnTo>
                  <a:lnTo>
                    <a:pt x="17473" y="6549"/>
                  </a:lnTo>
                  <a:lnTo>
                    <a:pt x="17498" y="6674"/>
                  </a:lnTo>
                  <a:lnTo>
                    <a:pt x="17548" y="6749"/>
                  </a:lnTo>
                  <a:lnTo>
                    <a:pt x="17648" y="6824"/>
                  </a:lnTo>
                  <a:lnTo>
                    <a:pt x="17748" y="6849"/>
                  </a:lnTo>
                  <a:lnTo>
                    <a:pt x="18973" y="6849"/>
                  </a:lnTo>
                  <a:lnTo>
                    <a:pt x="19122" y="6824"/>
                  </a:lnTo>
                  <a:lnTo>
                    <a:pt x="19272" y="6774"/>
                  </a:lnTo>
                  <a:lnTo>
                    <a:pt x="19397" y="6724"/>
                  </a:lnTo>
                  <a:lnTo>
                    <a:pt x="19497" y="6624"/>
                  </a:lnTo>
                  <a:lnTo>
                    <a:pt x="19597" y="6524"/>
                  </a:lnTo>
                  <a:lnTo>
                    <a:pt x="19672" y="6399"/>
                  </a:lnTo>
                  <a:lnTo>
                    <a:pt x="19697" y="6249"/>
                  </a:lnTo>
                  <a:lnTo>
                    <a:pt x="19722" y="6099"/>
                  </a:lnTo>
                  <a:lnTo>
                    <a:pt x="19722" y="5174"/>
                  </a:lnTo>
                  <a:lnTo>
                    <a:pt x="19697" y="5024"/>
                  </a:lnTo>
                  <a:lnTo>
                    <a:pt x="19672" y="4875"/>
                  </a:lnTo>
                  <a:lnTo>
                    <a:pt x="19597" y="4750"/>
                  </a:lnTo>
                  <a:lnTo>
                    <a:pt x="19497" y="4650"/>
                  </a:lnTo>
                  <a:lnTo>
                    <a:pt x="19397" y="4550"/>
                  </a:lnTo>
                  <a:lnTo>
                    <a:pt x="19272" y="4500"/>
                  </a:lnTo>
                  <a:lnTo>
                    <a:pt x="19122" y="4450"/>
                  </a:lnTo>
                  <a:lnTo>
                    <a:pt x="18973" y="4425"/>
                  </a:lnTo>
                  <a:lnTo>
                    <a:pt x="14198" y="4425"/>
                  </a:lnTo>
                  <a:lnTo>
                    <a:pt x="14198" y="925"/>
                  </a:lnTo>
                  <a:lnTo>
                    <a:pt x="14173" y="725"/>
                  </a:lnTo>
                  <a:lnTo>
                    <a:pt x="14123" y="550"/>
                  </a:lnTo>
                  <a:lnTo>
                    <a:pt x="14023" y="400"/>
                  </a:lnTo>
                  <a:lnTo>
                    <a:pt x="13923" y="275"/>
                  </a:lnTo>
                  <a:lnTo>
                    <a:pt x="13798" y="150"/>
                  </a:lnTo>
                  <a:lnTo>
                    <a:pt x="13623" y="75"/>
                  </a:lnTo>
                  <a:lnTo>
                    <a:pt x="13473" y="25"/>
                  </a:lnTo>
                  <a:lnTo>
                    <a:pt x="132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16"/>
            <p:cNvSpPr/>
            <p:nvPr/>
          </p:nvSpPr>
          <p:spPr>
            <a:xfrm>
              <a:off x="1273550" y="2345700"/>
              <a:ext cx="48150" cy="47500"/>
            </a:xfrm>
            <a:custGeom>
              <a:avLst/>
              <a:gdLst/>
              <a:ahLst/>
              <a:cxnLst/>
              <a:rect l="l" t="t" r="r" b="b"/>
              <a:pathLst>
                <a:path w="1926" h="1900" extrusionOk="0">
                  <a:moveTo>
                    <a:pt x="951" y="0"/>
                  </a:moveTo>
                  <a:lnTo>
                    <a:pt x="851" y="25"/>
                  </a:lnTo>
                  <a:lnTo>
                    <a:pt x="751" y="75"/>
                  </a:lnTo>
                  <a:lnTo>
                    <a:pt x="701" y="175"/>
                  </a:lnTo>
                  <a:lnTo>
                    <a:pt x="676" y="275"/>
                  </a:lnTo>
                  <a:lnTo>
                    <a:pt x="676" y="675"/>
                  </a:lnTo>
                  <a:lnTo>
                    <a:pt x="176" y="675"/>
                  </a:lnTo>
                  <a:lnTo>
                    <a:pt x="76" y="750"/>
                  </a:lnTo>
                  <a:lnTo>
                    <a:pt x="26" y="850"/>
                  </a:lnTo>
                  <a:lnTo>
                    <a:pt x="1" y="950"/>
                  </a:lnTo>
                  <a:lnTo>
                    <a:pt x="26" y="1075"/>
                  </a:lnTo>
                  <a:lnTo>
                    <a:pt x="76" y="1150"/>
                  </a:lnTo>
                  <a:lnTo>
                    <a:pt x="176" y="1225"/>
                  </a:lnTo>
                  <a:lnTo>
                    <a:pt x="301" y="1250"/>
                  </a:lnTo>
                  <a:lnTo>
                    <a:pt x="676" y="1250"/>
                  </a:lnTo>
                  <a:lnTo>
                    <a:pt x="676" y="1625"/>
                  </a:lnTo>
                  <a:lnTo>
                    <a:pt x="701" y="1725"/>
                  </a:lnTo>
                  <a:lnTo>
                    <a:pt x="751" y="1825"/>
                  </a:lnTo>
                  <a:lnTo>
                    <a:pt x="851" y="1900"/>
                  </a:lnTo>
                  <a:lnTo>
                    <a:pt x="1076" y="1900"/>
                  </a:lnTo>
                  <a:lnTo>
                    <a:pt x="1176" y="1825"/>
                  </a:lnTo>
                  <a:lnTo>
                    <a:pt x="1226" y="1725"/>
                  </a:lnTo>
                  <a:lnTo>
                    <a:pt x="1251" y="1625"/>
                  </a:lnTo>
                  <a:lnTo>
                    <a:pt x="1251" y="1250"/>
                  </a:lnTo>
                  <a:lnTo>
                    <a:pt x="1625" y="1250"/>
                  </a:lnTo>
                  <a:lnTo>
                    <a:pt x="1750" y="1225"/>
                  </a:lnTo>
                  <a:lnTo>
                    <a:pt x="1825" y="1150"/>
                  </a:lnTo>
                  <a:lnTo>
                    <a:pt x="1900" y="1075"/>
                  </a:lnTo>
                  <a:lnTo>
                    <a:pt x="1925" y="950"/>
                  </a:lnTo>
                  <a:lnTo>
                    <a:pt x="1900" y="850"/>
                  </a:lnTo>
                  <a:lnTo>
                    <a:pt x="1825" y="750"/>
                  </a:lnTo>
                  <a:lnTo>
                    <a:pt x="1750" y="675"/>
                  </a:lnTo>
                  <a:lnTo>
                    <a:pt x="1251" y="675"/>
                  </a:lnTo>
                  <a:lnTo>
                    <a:pt x="1251" y="275"/>
                  </a:lnTo>
                  <a:lnTo>
                    <a:pt x="1226" y="175"/>
                  </a:lnTo>
                  <a:lnTo>
                    <a:pt x="1176" y="75"/>
                  </a:lnTo>
                  <a:lnTo>
                    <a:pt x="1076" y="2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16"/>
            <p:cNvSpPr/>
            <p:nvPr/>
          </p:nvSpPr>
          <p:spPr>
            <a:xfrm>
              <a:off x="1343550" y="2278825"/>
              <a:ext cx="85625" cy="100000"/>
            </a:xfrm>
            <a:custGeom>
              <a:avLst/>
              <a:gdLst/>
              <a:ahLst/>
              <a:cxnLst/>
              <a:rect l="l" t="t" r="r" b="b"/>
              <a:pathLst>
                <a:path w="3425" h="4000" extrusionOk="0">
                  <a:moveTo>
                    <a:pt x="1700" y="1025"/>
                  </a:moveTo>
                  <a:lnTo>
                    <a:pt x="1850" y="1275"/>
                  </a:lnTo>
                  <a:lnTo>
                    <a:pt x="2050" y="1525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0" y="2475"/>
                  </a:lnTo>
                  <a:lnTo>
                    <a:pt x="1850" y="2725"/>
                  </a:lnTo>
                  <a:lnTo>
                    <a:pt x="1700" y="2950"/>
                  </a:lnTo>
                  <a:lnTo>
                    <a:pt x="1550" y="2725"/>
                  </a:lnTo>
                  <a:lnTo>
                    <a:pt x="1375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375" y="1525"/>
                  </a:lnTo>
                  <a:lnTo>
                    <a:pt x="1550" y="1275"/>
                  </a:lnTo>
                  <a:lnTo>
                    <a:pt x="1700" y="1025"/>
                  </a:lnTo>
                  <a:close/>
                  <a:moveTo>
                    <a:pt x="1600" y="1"/>
                  </a:moveTo>
                  <a:lnTo>
                    <a:pt x="1525" y="51"/>
                  </a:lnTo>
                  <a:lnTo>
                    <a:pt x="1475" y="126"/>
                  </a:lnTo>
                  <a:lnTo>
                    <a:pt x="1425" y="201"/>
                  </a:lnTo>
                  <a:lnTo>
                    <a:pt x="1350" y="401"/>
                  </a:lnTo>
                  <a:lnTo>
                    <a:pt x="1275" y="601"/>
                  </a:lnTo>
                  <a:lnTo>
                    <a:pt x="1150" y="826"/>
                  </a:lnTo>
                  <a:lnTo>
                    <a:pt x="1000" y="1075"/>
                  </a:lnTo>
                  <a:lnTo>
                    <a:pt x="775" y="1325"/>
                  </a:lnTo>
                  <a:lnTo>
                    <a:pt x="650" y="1450"/>
                  </a:lnTo>
                  <a:lnTo>
                    <a:pt x="500" y="1550"/>
                  </a:lnTo>
                  <a:lnTo>
                    <a:pt x="350" y="1650"/>
                  </a:lnTo>
                  <a:lnTo>
                    <a:pt x="175" y="1725"/>
                  </a:lnTo>
                  <a:lnTo>
                    <a:pt x="100" y="1775"/>
                  </a:lnTo>
                  <a:lnTo>
                    <a:pt x="50" y="1825"/>
                  </a:lnTo>
                  <a:lnTo>
                    <a:pt x="0" y="1900"/>
                  </a:lnTo>
                  <a:lnTo>
                    <a:pt x="0" y="2000"/>
                  </a:lnTo>
                  <a:lnTo>
                    <a:pt x="0" y="2075"/>
                  </a:lnTo>
                  <a:lnTo>
                    <a:pt x="50" y="2150"/>
                  </a:lnTo>
                  <a:lnTo>
                    <a:pt x="100" y="2225"/>
                  </a:lnTo>
                  <a:lnTo>
                    <a:pt x="175" y="2275"/>
                  </a:lnTo>
                  <a:lnTo>
                    <a:pt x="350" y="2350"/>
                  </a:lnTo>
                  <a:lnTo>
                    <a:pt x="500" y="2450"/>
                  </a:lnTo>
                  <a:lnTo>
                    <a:pt x="650" y="2550"/>
                  </a:lnTo>
                  <a:lnTo>
                    <a:pt x="775" y="2675"/>
                  </a:lnTo>
                  <a:lnTo>
                    <a:pt x="1000" y="2900"/>
                  </a:lnTo>
                  <a:lnTo>
                    <a:pt x="1150" y="3150"/>
                  </a:lnTo>
                  <a:lnTo>
                    <a:pt x="1275" y="3400"/>
                  </a:lnTo>
                  <a:lnTo>
                    <a:pt x="1350" y="3575"/>
                  </a:lnTo>
                  <a:lnTo>
                    <a:pt x="1425" y="3775"/>
                  </a:lnTo>
                  <a:lnTo>
                    <a:pt x="1475" y="3875"/>
                  </a:lnTo>
                  <a:lnTo>
                    <a:pt x="1525" y="3950"/>
                  </a:lnTo>
                  <a:lnTo>
                    <a:pt x="1600" y="3975"/>
                  </a:lnTo>
                  <a:lnTo>
                    <a:pt x="1700" y="4000"/>
                  </a:lnTo>
                  <a:lnTo>
                    <a:pt x="1800" y="3975"/>
                  </a:lnTo>
                  <a:lnTo>
                    <a:pt x="1875" y="3950"/>
                  </a:lnTo>
                  <a:lnTo>
                    <a:pt x="1950" y="3875"/>
                  </a:lnTo>
                  <a:lnTo>
                    <a:pt x="2000" y="3775"/>
                  </a:lnTo>
                  <a:lnTo>
                    <a:pt x="2050" y="3575"/>
                  </a:lnTo>
                  <a:lnTo>
                    <a:pt x="2150" y="3400"/>
                  </a:lnTo>
                  <a:lnTo>
                    <a:pt x="2250" y="3150"/>
                  </a:lnTo>
                  <a:lnTo>
                    <a:pt x="2425" y="2900"/>
                  </a:lnTo>
                  <a:lnTo>
                    <a:pt x="2650" y="2675"/>
                  </a:lnTo>
                  <a:lnTo>
                    <a:pt x="2775" y="2550"/>
                  </a:lnTo>
                  <a:lnTo>
                    <a:pt x="2925" y="2450"/>
                  </a:lnTo>
                  <a:lnTo>
                    <a:pt x="3075" y="2350"/>
                  </a:lnTo>
                  <a:lnTo>
                    <a:pt x="3250" y="2275"/>
                  </a:lnTo>
                  <a:lnTo>
                    <a:pt x="3325" y="2225"/>
                  </a:lnTo>
                  <a:lnTo>
                    <a:pt x="3375" y="2150"/>
                  </a:lnTo>
                  <a:lnTo>
                    <a:pt x="3400" y="2075"/>
                  </a:lnTo>
                  <a:lnTo>
                    <a:pt x="3425" y="2000"/>
                  </a:lnTo>
                  <a:lnTo>
                    <a:pt x="3400" y="1900"/>
                  </a:lnTo>
                  <a:lnTo>
                    <a:pt x="3375" y="1825"/>
                  </a:lnTo>
                  <a:lnTo>
                    <a:pt x="3325" y="1775"/>
                  </a:lnTo>
                  <a:lnTo>
                    <a:pt x="3250" y="1725"/>
                  </a:lnTo>
                  <a:lnTo>
                    <a:pt x="3075" y="1650"/>
                  </a:lnTo>
                  <a:lnTo>
                    <a:pt x="2925" y="1550"/>
                  </a:lnTo>
                  <a:lnTo>
                    <a:pt x="2775" y="1450"/>
                  </a:lnTo>
                  <a:lnTo>
                    <a:pt x="2650" y="1325"/>
                  </a:lnTo>
                  <a:lnTo>
                    <a:pt x="2425" y="1075"/>
                  </a:lnTo>
                  <a:lnTo>
                    <a:pt x="2250" y="826"/>
                  </a:lnTo>
                  <a:lnTo>
                    <a:pt x="2150" y="601"/>
                  </a:lnTo>
                  <a:lnTo>
                    <a:pt x="2050" y="401"/>
                  </a:lnTo>
                  <a:lnTo>
                    <a:pt x="2000" y="201"/>
                  </a:lnTo>
                  <a:lnTo>
                    <a:pt x="1950" y="126"/>
                  </a:lnTo>
                  <a:lnTo>
                    <a:pt x="1875" y="51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16"/>
            <p:cNvSpPr/>
            <p:nvPr/>
          </p:nvSpPr>
          <p:spPr>
            <a:xfrm>
              <a:off x="1154825" y="2065125"/>
              <a:ext cx="136875" cy="238100"/>
            </a:xfrm>
            <a:custGeom>
              <a:avLst/>
              <a:gdLst/>
              <a:ahLst/>
              <a:cxnLst/>
              <a:rect l="l" t="t" r="r" b="b"/>
              <a:pathLst>
                <a:path w="5475" h="9524" extrusionOk="0">
                  <a:moveTo>
                    <a:pt x="3000" y="575"/>
                  </a:moveTo>
                  <a:lnTo>
                    <a:pt x="2825" y="1425"/>
                  </a:lnTo>
                  <a:lnTo>
                    <a:pt x="2675" y="1425"/>
                  </a:lnTo>
                  <a:lnTo>
                    <a:pt x="2475" y="575"/>
                  </a:lnTo>
                  <a:close/>
                  <a:moveTo>
                    <a:pt x="4500" y="1225"/>
                  </a:moveTo>
                  <a:lnTo>
                    <a:pt x="3575" y="2250"/>
                  </a:lnTo>
                  <a:lnTo>
                    <a:pt x="1900" y="2250"/>
                  </a:lnTo>
                  <a:lnTo>
                    <a:pt x="975" y="1225"/>
                  </a:lnTo>
                  <a:lnTo>
                    <a:pt x="2025" y="1225"/>
                  </a:lnTo>
                  <a:lnTo>
                    <a:pt x="2150" y="1725"/>
                  </a:lnTo>
                  <a:lnTo>
                    <a:pt x="2200" y="1850"/>
                  </a:lnTo>
                  <a:lnTo>
                    <a:pt x="2275" y="1925"/>
                  </a:lnTo>
                  <a:lnTo>
                    <a:pt x="2375" y="1975"/>
                  </a:lnTo>
                  <a:lnTo>
                    <a:pt x="2500" y="2000"/>
                  </a:lnTo>
                  <a:lnTo>
                    <a:pt x="3025" y="2000"/>
                  </a:lnTo>
                  <a:lnTo>
                    <a:pt x="3125" y="1975"/>
                  </a:lnTo>
                  <a:lnTo>
                    <a:pt x="3225" y="1925"/>
                  </a:lnTo>
                  <a:lnTo>
                    <a:pt x="3325" y="1850"/>
                  </a:lnTo>
                  <a:lnTo>
                    <a:pt x="3350" y="1725"/>
                  </a:lnTo>
                  <a:lnTo>
                    <a:pt x="3475" y="1225"/>
                  </a:lnTo>
                  <a:close/>
                  <a:moveTo>
                    <a:pt x="3425" y="2850"/>
                  </a:moveTo>
                  <a:lnTo>
                    <a:pt x="3425" y="6674"/>
                  </a:lnTo>
                  <a:lnTo>
                    <a:pt x="2050" y="6674"/>
                  </a:lnTo>
                  <a:lnTo>
                    <a:pt x="2050" y="2850"/>
                  </a:lnTo>
                  <a:close/>
                  <a:moveTo>
                    <a:pt x="4900" y="1625"/>
                  </a:moveTo>
                  <a:lnTo>
                    <a:pt x="4900" y="7899"/>
                  </a:lnTo>
                  <a:lnTo>
                    <a:pt x="4000" y="6849"/>
                  </a:lnTo>
                  <a:lnTo>
                    <a:pt x="4000" y="2650"/>
                  </a:lnTo>
                  <a:lnTo>
                    <a:pt x="4900" y="1625"/>
                  </a:lnTo>
                  <a:close/>
                  <a:moveTo>
                    <a:pt x="3575" y="7249"/>
                  </a:moveTo>
                  <a:lnTo>
                    <a:pt x="4500" y="8299"/>
                  </a:lnTo>
                  <a:lnTo>
                    <a:pt x="3475" y="8299"/>
                  </a:lnTo>
                  <a:lnTo>
                    <a:pt x="3350" y="7799"/>
                  </a:lnTo>
                  <a:lnTo>
                    <a:pt x="3325" y="7674"/>
                  </a:lnTo>
                  <a:lnTo>
                    <a:pt x="3225" y="7599"/>
                  </a:lnTo>
                  <a:lnTo>
                    <a:pt x="3125" y="7524"/>
                  </a:lnTo>
                  <a:lnTo>
                    <a:pt x="2375" y="7524"/>
                  </a:lnTo>
                  <a:lnTo>
                    <a:pt x="2275" y="7599"/>
                  </a:lnTo>
                  <a:lnTo>
                    <a:pt x="2200" y="7674"/>
                  </a:lnTo>
                  <a:lnTo>
                    <a:pt x="2150" y="7774"/>
                  </a:lnTo>
                  <a:lnTo>
                    <a:pt x="2025" y="8299"/>
                  </a:lnTo>
                  <a:lnTo>
                    <a:pt x="975" y="8299"/>
                  </a:lnTo>
                  <a:lnTo>
                    <a:pt x="1900" y="7249"/>
                  </a:lnTo>
                  <a:close/>
                  <a:moveTo>
                    <a:pt x="2825" y="8099"/>
                  </a:moveTo>
                  <a:lnTo>
                    <a:pt x="3000" y="8949"/>
                  </a:lnTo>
                  <a:lnTo>
                    <a:pt x="2475" y="8949"/>
                  </a:lnTo>
                  <a:lnTo>
                    <a:pt x="2675" y="8099"/>
                  </a:lnTo>
                  <a:close/>
                  <a:moveTo>
                    <a:pt x="2125" y="0"/>
                  </a:moveTo>
                  <a:lnTo>
                    <a:pt x="2050" y="25"/>
                  </a:lnTo>
                  <a:lnTo>
                    <a:pt x="1975" y="75"/>
                  </a:lnTo>
                  <a:lnTo>
                    <a:pt x="1925" y="125"/>
                  </a:lnTo>
                  <a:lnTo>
                    <a:pt x="1875" y="200"/>
                  </a:lnTo>
                  <a:lnTo>
                    <a:pt x="1850" y="275"/>
                  </a:lnTo>
                  <a:lnTo>
                    <a:pt x="1850" y="350"/>
                  </a:lnTo>
                  <a:lnTo>
                    <a:pt x="1850" y="425"/>
                  </a:lnTo>
                  <a:lnTo>
                    <a:pt x="1900" y="650"/>
                  </a:lnTo>
                  <a:lnTo>
                    <a:pt x="975" y="650"/>
                  </a:lnTo>
                  <a:lnTo>
                    <a:pt x="800" y="675"/>
                  </a:lnTo>
                  <a:lnTo>
                    <a:pt x="600" y="725"/>
                  </a:lnTo>
                  <a:lnTo>
                    <a:pt x="451" y="825"/>
                  </a:lnTo>
                  <a:lnTo>
                    <a:pt x="301" y="925"/>
                  </a:lnTo>
                  <a:lnTo>
                    <a:pt x="176" y="1075"/>
                  </a:lnTo>
                  <a:lnTo>
                    <a:pt x="76" y="1250"/>
                  </a:lnTo>
                  <a:lnTo>
                    <a:pt x="26" y="1425"/>
                  </a:lnTo>
                  <a:lnTo>
                    <a:pt x="1" y="1625"/>
                  </a:lnTo>
                  <a:lnTo>
                    <a:pt x="1" y="2925"/>
                  </a:lnTo>
                  <a:lnTo>
                    <a:pt x="26" y="3025"/>
                  </a:lnTo>
                  <a:lnTo>
                    <a:pt x="76" y="3125"/>
                  </a:lnTo>
                  <a:lnTo>
                    <a:pt x="176" y="3175"/>
                  </a:lnTo>
                  <a:lnTo>
                    <a:pt x="301" y="3200"/>
                  </a:lnTo>
                  <a:lnTo>
                    <a:pt x="401" y="3175"/>
                  </a:lnTo>
                  <a:lnTo>
                    <a:pt x="500" y="3125"/>
                  </a:lnTo>
                  <a:lnTo>
                    <a:pt x="550" y="3025"/>
                  </a:lnTo>
                  <a:lnTo>
                    <a:pt x="575" y="2925"/>
                  </a:lnTo>
                  <a:lnTo>
                    <a:pt x="575" y="1625"/>
                  </a:lnTo>
                  <a:lnTo>
                    <a:pt x="1475" y="2650"/>
                  </a:lnTo>
                  <a:lnTo>
                    <a:pt x="1475" y="6849"/>
                  </a:lnTo>
                  <a:lnTo>
                    <a:pt x="575" y="7899"/>
                  </a:lnTo>
                  <a:lnTo>
                    <a:pt x="575" y="4249"/>
                  </a:lnTo>
                  <a:lnTo>
                    <a:pt x="550" y="4149"/>
                  </a:lnTo>
                  <a:lnTo>
                    <a:pt x="500" y="4049"/>
                  </a:lnTo>
                  <a:lnTo>
                    <a:pt x="401" y="4000"/>
                  </a:lnTo>
                  <a:lnTo>
                    <a:pt x="301" y="3975"/>
                  </a:lnTo>
                  <a:lnTo>
                    <a:pt x="176" y="4000"/>
                  </a:lnTo>
                  <a:lnTo>
                    <a:pt x="76" y="4049"/>
                  </a:lnTo>
                  <a:lnTo>
                    <a:pt x="26" y="4149"/>
                  </a:lnTo>
                  <a:lnTo>
                    <a:pt x="1" y="4249"/>
                  </a:lnTo>
                  <a:lnTo>
                    <a:pt x="1" y="7899"/>
                  </a:lnTo>
                  <a:lnTo>
                    <a:pt x="26" y="8099"/>
                  </a:lnTo>
                  <a:lnTo>
                    <a:pt x="76" y="8274"/>
                  </a:lnTo>
                  <a:lnTo>
                    <a:pt x="176" y="8449"/>
                  </a:lnTo>
                  <a:lnTo>
                    <a:pt x="301" y="8599"/>
                  </a:lnTo>
                  <a:lnTo>
                    <a:pt x="426" y="8699"/>
                  </a:lnTo>
                  <a:lnTo>
                    <a:pt x="600" y="8799"/>
                  </a:lnTo>
                  <a:lnTo>
                    <a:pt x="775" y="8849"/>
                  </a:lnTo>
                  <a:lnTo>
                    <a:pt x="975" y="8874"/>
                  </a:lnTo>
                  <a:lnTo>
                    <a:pt x="1900" y="8874"/>
                  </a:lnTo>
                  <a:lnTo>
                    <a:pt x="1850" y="9099"/>
                  </a:lnTo>
                  <a:lnTo>
                    <a:pt x="1850" y="9174"/>
                  </a:lnTo>
                  <a:lnTo>
                    <a:pt x="1850" y="9249"/>
                  </a:lnTo>
                  <a:lnTo>
                    <a:pt x="1875" y="9324"/>
                  </a:lnTo>
                  <a:lnTo>
                    <a:pt x="1925" y="9399"/>
                  </a:lnTo>
                  <a:lnTo>
                    <a:pt x="1975" y="9449"/>
                  </a:lnTo>
                  <a:lnTo>
                    <a:pt x="2050" y="9474"/>
                  </a:lnTo>
                  <a:lnTo>
                    <a:pt x="2125" y="9499"/>
                  </a:lnTo>
                  <a:lnTo>
                    <a:pt x="2200" y="9524"/>
                  </a:lnTo>
                  <a:lnTo>
                    <a:pt x="3300" y="9524"/>
                  </a:lnTo>
                  <a:lnTo>
                    <a:pt x="3375" y="9499"/>
                  </a:lnTo>
                  <a:lnTo>
                    <a:pt x="3450" y="9474"/>
                  </a:lnTo>
                  <a:lnTo>
                    <a:pt x="3500" y="9449"/>
                  </a:lnTo>
                  <a:lnTo>
                    <a:pt x="3550" y="9399"/>
                  </a:lnTo>
                  <a:lnTo>
                    <a:pt x="3600" y="9324"/>
                  </a:lnTo>
                  <a:lnTo>
                    <a:pt x="3625" y="9249"/>
                  </a:lnTo>
                  <a:lnTo>
                    <a:pt x="3650" y="9174"/>
                  </a:lnTo>
                  <a:lnTo>
                    <a:pt x="3625" y="9099"/>
                  </a:lnTo>
                  <a:lnTo>
                    <a:pt x="3575" y="8874"/>
                  </a:lnTo>
                  <a:lnTo>
                    <a:pt x="4500" y="8874"/>
                  </a:lnTo>
                  <a:lnTo>
                    <a:pt x="4700" y="8849"/>
                  </a:lnTo>
                  <a:lnTo>
                    <a:pt x="4875" y="8799"/>
                  </a:lnTo>
                  <a:lnTo>
                    <a:pt x="5050" y="8699"/>
                  </a:lnTo>
                  <a:lnTo>
                    <a:pt x="5200" y="8574"/>
                  </a:lnTo>
                  <a:lnTo>
                    <a:pt x="5300" y="8449"/>
                  </a:lnTo>
                  <a:lnTo>
                    <a:pt x="5400" y="8274"/>
                  </a:lnTo>
                  <a:lnTo>
                    <a:pt x="5450" y="8099"/>
                  </a:lnTo>
                  <a:lnTo>
                    <a:pt x="5475" y="7899"/>
                  </a:lnTo>
                  <a:lnTo>
                    <a:pt x="5475" y="1625"/>
                  </a:lnTo>
                  <a:lnTo>
                    <a:pt x="5450" y="1425"/>
                  </a:lnTo>
                  <a:lnTo>
                    <a:pt x="5400" y="1225"/>
                  </a:lnTo>
                  <a:lnTo>
                    <a:pt x="5300" y="1050"/>
                  </a:lnTo>
                  <a:lnTo>
                    <a:pt x="5175" y="925"/>
                  </a:lnTo>
                  <a:lnTo>
                    <a:pt x="5050" y="800"/>
                  </a:lnTo>
                  <a:lnTo>
                    <a:pt x="4875" y="725"/>
                  </a:lnTo>
                  <a:lnTo>
                    <a:pt x="4700" y="650"/>
                  </a:lnTo>
                  <a:lnTo>
                    <a:pt x="3575" y="650"/>
                  </a:lnTo>
                  <a:lnTo>
                    <a:pt x="3625" y="425"/>
                  </a:lnTo>
                  <a:lnTo>
                    <a:pt x="3650" y="350"/>
                  </a:lnTo>
                  <a:lnTo>
                    <a:pt x="3625" y="275"/>
                  </a:lnTo>
                  <a:lnTo>
                    <a:pt x="3600" y="200"/>
                  </a:lnTo>
                  <a:lnTo>
                    <a:pt x="3550" y="125"/>
                  </a:lnTo>
                  <a:lnTo>
                    <a:pt x="3500" y="75"/>
                  </a:lnTo>
                  <a:lnTo>
                    <a:pt x="3450" y="25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3" name="Google Shape;2263;p116"/>
          <p:cNvGrpSpPr/>
          <p:nvPr/>
        </p:nvGrpSpPr>
        <p:grpSpPr>
          <a:xfrm>
            <a:off x="4094862" y="1975210"/>
            <a:ext cx="220275" cy="489549"/>
            <a:chOff x="3329450" y="1937650"/>
            <a:chExt cx="221850" cy="493050"/>
          </a:xfrm>
        </p:grpSpPr>
        <p:sp>
          <p:nvSpPr>
            <p:cNvPr id="2264" name="Google Shape;2264;p116"/>
            <p:cNvSpPr/>
            <p:nvPr/>
          </p:nvSpPr>
          <p:spPr>
            <a:xfrm>
              <a:off x="3329450" y="2050125"/>
              <a:ext cx="221850" cy="380575"/>
            </a:xfrm>
            <a:custGeom>
              <a:avLst/>
              <a:gdLst/>
              <a:ahLst/>
              <a:cxnLst/>
              <a:rect l="l" t="t" r="r" b="b"/>
              <a:pathLst>
                <a:path w="8874" h="15223" extrusionOk="0">
                  <a:moveTo>
                    <a:pt x="975" y="0"/>
                  </a:moveTo>
                  <a:lnTo>
                    <a:pt x="875" y="50"/>
                  </a:lnTo>
                  <a:lnTo>
                    <a:pt x="100" y="675"/>
                  </a:lnTo>
                  <a:lnTo>
                    <a:pt x="25" y="775"/>
                  </a:lnTo>
                  <a:lnTo>
                    <a:pt x="0" y="900"/>
                  </a:lnTo>
                  <a:lnTo>
                    <a:pt x="0" y="14923"/>
                  </a:lnTo>
                  <a:lnTo>
                    <a:pt x="25" y="15048"/>
                  </a:lnTo>
                  <a:lnTo>
                    <a:pt x="75" y="15123"/>
                  </a:lnTo>
                  <a:lnTo>
                    <a:pt x="175" y="15198"/>
                  </a:lnTo>
                  <a:lnTo>
                    <a:pt x="275" y="15223"/>
                  </a:lnTo>
                  <a:lnTo>
                    <a:pt x="8599" y="15223"/>
                  </a:lnTo>
                  <a:lnTo>
                    <a:pt x="8699" y="15198"/>
                  </a:lnTo>
                  <a:lnTo>
                    <a:pt x="8799" y="15123"/>
                  </a:lnTo>
                  <a:lnTo>
                    <a:pt x="8849" y="15048"/>
                  </a:lnTo>
                  <a:lnTo>
                    <a:pt x="8874" y="14923"/>
                  </a:lnTo>
                  <a:lnTo>
                    <a:pt x="8874" y="11148"/>
                  </a:lnTo>
                  <a:lnTo>
                    <a:pt x="8849" y="11023"/>
                  </a:lnTo>
                  <a:lnTo>
                    <a:pt x="8799" y="10923"/>
                  </a:lnTo>
                  <a:lnTo>
                    <a:pt x="8699" y="10873"/>
                  </a:lnTo>
                  <a:lnTo>
                    <a:pt x="8599" y="10848"/>
                  </a:lnTo>
                  <a:lnTo>
                    <a:pt x="8474" y="10873"/>
                  </a:lnTo>
                  <a:lnTo>
                    <a:pt x="8399" y="10923"/>
                  </a:lnTo>
                  <a:lnTo>
                    <a:pt x="8324" y="11023"/>
                  </a:lnTo>
                  <a:lnTo>
                    <a:pt x="8299" y="11148"/>
                  </a:lnTo>
                  <a:lnTo>
                    <a:pt x="8299" y="14648"/>
                  </a:lnTo>
                  <a:lnTo>
                    <a:pt x="575" y="14648"/>
                  </a:lnTo>
                  <a:lnTo>
                    <a:pt x="575" y="1050"/>
                  </a:lnTo>
                  <a:lnTo>
                    <a:pt x="1225" y="500"/>
                  </a:lnTo>
                  <a:lnTo>
                    <a:pt x="1300" y="425"/>
                  </a:lnTo>
                  <a:lnTo>
                    <a:pt x="1350" y="325"/>
                  </a:lnTo>
                  <a:lnTo>
                    <a:pt x="1325" y="200"/>
                  </a:lnTo>
                  <a:lnTo>
                    <a:pt x="1275" y="100"/>
                  </a:lnTo>
                  <a:lnTo>
                    <a:pt x="1200" y="25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16"/>
            <p:cNvSpPr/>
            <p:nvPr/>
          </p:nvSpPr>
          <p:spPr>
            <a:xfrm>
              <a:off x="3373825" y="1937650"/>
              <a:ext cx="177475" cy="364950"/>
            </a:xfrm>
            <a:custGeom>
              <a:avLst/>
              <a:gdLst/>
              <a:ahLst/>
              <a:cxnLst/>
              <a:rect l="l" t="t" r="r" b="b"/>
              <a:pathLst>
                <a:path w="7099" h="14598" extrusionOk="0">
                  <a:moveTo>
                    <a:pt x="2950" y="5049"/>
                  </a:moveTo>
                  <a:lnTo>
                    <a:pt x="3100" y="5149"/>
                  </a:lnTo>
                  <a:lnTo>
                    <a:pt x="3224" y="5274"/>
                  </a:lnTo>
                  <a:lnTo>
                    <a:pt x="3299" y="5449"/>
                  </a:lnTo>
                  <a:lnTo>
                    <a:pt x="3324" y="5624"/>
                  </a:lnTo>
                  <a:lnTo>
                    <a:pt x="3299" y="5749"/>
                  </a:lnTo>
                  <a:lnTo>
                    <a:pt x="3274" y="5874"/>
                  </a:lnTo>
                  <a:lnTo>
                    <a:pt x="3200" y="5999"/>
                  </a:lnTo>
                  <a:lnTo>
                    <a:pt x="3125" y="6099"/>
                  </a:lnTo>
                  <a:lnTo>
                    <a:pt x="3025" y="6174"/>
                  </a:lnTo>
                  <a:lnTo>
                    <a:pt x="2925" y="6224"/>
                  </a:lnTo>
                  <a:lnTo>
                    <a:pt x="2800" y="6274"/>
                  </a:lnTo>
                  <a:lnTo>
                    <a:pt x="2525" y="6274"/>
                  </a:lnTo>
                  <a:lnTo>
                    <a:pt x="2400" y="6224"/>
                  </a:lnTo>
                  <a:lnTo>
                    <a:pt x="2300" y="6174"/>
                  </a:lnTo>
                  <a:lnTo>
                    <a:pt x="2200" y="6099"/>
                  </a:lnTo>
                  <a:lnTo>
                    <a:pt x="2125" y="5999"/>
                  </a:lnTo>
                  <a:lnTo>
                    <a:pt x="2075" y="5874"/>
                  </a:lnTo>
                  <a:lnTo>
                    <a:pt x="2025" y="5749"/>
                  </a:lnTo>
                  <a:lnTo>
                    <a:pt x="2025" y="5624"/>
                  </a:lnTo>
                  <a:lnTo>
                    <a:pt x="2050" y="5449"/>
                  </a:lnTo>
                  <a:lnTo>
                    <a:pt x="2125" y="5274"/>
                  </a:lnTo>
                  <a:lnTo>
                    <a:pt x="2225" y="5149"/>
                  </a:lnTo>
                  <a:lnTo>
                    <a:pt x="2375" y="5049"/>
                  </a:lnTo>
                  <a:lnTo>
                    <a:pt x="2375" y="5624"/>
                  </a:lnTo>
                  <a:lnTo>
                    <a:pt x="2400" y="5749"/>
                  </a:lnTo>
                  <a:lnTo>
                    <a:pt x="2450" y="5824"/>
                  </a:lnTo>
                  <a:lnTo>
                    <a:pt x="2550" y="5899"/>
                  </a:lnTo>
                  <a:lnTo>
                    <a:pt x="2675" y="5924"/>
                  </a:lnTo>
                  <a:lnTo>
                    <a:pt x="2775" y="5899"/>
                  </a:lnTo>
                  <a:lnTo>
                    <a:pt x="2875" y="5824"/>
                  </a:lnTo>
                  <a:lnTo>
                    <a:pt x="2925" y="5749"/>
                  </a:lnTo>
                  <a:lnTo>
                    <a:pt x="2950" y="5624"/>
                  </a:lnTo>
                  <a:lnTo>
                    <a:pt x="2950" y="5049"/>
                  </a:lnTo>
                  <a:close/>
                  <a:moveTo>
                    <a:pt x="2675" y="0"/>
                  </a:moveTo>
                  <a:lnTo>
                    <a:pt x="2550" y="25"/>
                  </a:lnTo>
                  <a:lnTo>
                    <a:pt x="2450" y="75"/>
                  </a:lnTo>
                  <a:lnTo>
                    <a:pt x="2400" y="175"/>
                  </a:lnTo>
                  <a:lnTo>
                    <a:pt x="2375" y="300"/>
                  </a:lnTo>
                  <a:lnTo>
                    <a:pt x="2375" y="1950"/>
                  </a:lnTo>
                  <a:lnTo>
                    <a:pt x="100" y="3749"/>
                  </a:lnTo>
                  <a:lnTo>
                    <a:pt x="25" y="3849"/>
                  </a:lnTo>
                  <a:lnTo>
                    <a:pt x="0" y="3949"/>
                  </a:lnTo>
                  <a:lnTo>
                    <a:pt x="0" y="4049"/>
                  </a:lnTo>
                  <a:lnTo>
                    <a:pt x="75" y="4174"/>
                  </a:lnTo>
                  <a:lnTo>
                    <a:pt x="150" y="4224"/>
                  </a:lnTo>
                  <a:lnTo>
                    <a:pt x="250" y="4274"/>
                  </a:lnTo>
                  <a:lnTo>
                    <a:pt x="375" y="4249"/>
                  </a:lnTo>
                  <a:lnTo>
                    <a:pt x="475" y="4199"/>
                  </a:lnTo>
                  <a:lnTo>
                    <a:pt x="2375" y="2700"/>
                  </a:lnTo>
                  <a:lnTo>
                    <a:pt x="2375" y="4449"/>
                  </a:lnTo>
                  <a:lnTo>
                    <a:pt x="2175" y="4499"/>
                  </a:lnTo>
                  <a:lnTo>
                    <a:pt x="2000" y="4599"/>
                  </a:lnTo>
                  <a:lnTo>
                    <a:pt x="1850" y="4724"/>
                  </a:lnTo>
                  <a:lnTo>
                    <a:pt x="1700" y="4874"/>
                  </a:lnTo>
                  <a:lnTo>
                    <a:pt x="1600" y="5024"/>
                  </a:lnTo>
                  <a:lnTo>
                    <a:pt x="1500" y="5224"/>
                  </a:lnTo>
                  <a:lnTo>
                    <a:pt x="1450" y="5424"/>
                  </a:lnTo>
                  <a:lnTo>
                    <a:pt x="1425" y="5624"/>
                  </a:lnTo>
                  <a:lnTo>
                    <a:pt x="1450" y="5874"/>
                  </a:lnTo>
                  <a:lnTo>
                    <a:pt x="1525" y="6099"/>
                  </a:lnTo>
                  <a:lnTo>
                    <a:pt x="1650" y="6324"/>
                  </a:lnTo>
                  <a:lnTo>
                    <a:pt x="1800" y="6499"/>
                  </a:lnTo>
                  <a:lnTo>
                    <a:pt x="1975" y="6649"/>
                  </a:lnTo>
                  <a:lnTo>
                    <a:pt x="2175" y="6749"/>
                  </a:lnTo>
                  <a:lnTo>
                    <a:pt x="2425" y="6824"/>
                  </a:lnTo>
                  <a:lnTo>
                    <a:pt x="2675" y="6849"/>
                  </a:lnTo>
                  <a:lnTo>
                    <a:pt x="2900" y="6824"/>
                  </a:lnTo>
                  <a:lnTo>
                    <a:pt x="3150" y="6749"/>
                  </a:lnTo>
                  <a:lnTo>
                    <a:pt x="3349" y="6649"/>
                  </a:lnTo>
                  <a:lnTo>
                    <a:pt x="3524" y="6499"/>
                  </a:lnTo>
                  <a:lnTo>
                    <a:pt x="3674" y="6324"/>
                  </a:lnTo>
                  <a:lnTo>
                    <a:pt x="3799" y="6099"/>
                  </a:lnTo>
                  <a:lnTo>
                    <a:pt x="3874" y="5874"/>
                  </a:lnTo>
                  <a:lnTo>
                    <a:pt x="3899" y="5624"/>
                  </a:lnTo>
                  <a:lnTo>
                    <a:pt x="3874" y="5424"/>
                  </a:lnTo>
                  <a:lnTo>
                    <a:pt x="3824" y="5224"/>
                  </a:lnTo>
                  <a:lnTo>
                    <a:pt x="3724" y="5024"/>
                  </a:lnTo>
                  <a:lnTo>
                    <a:pt x="3624" y="4874"/>
                  </a:lnTo>
                  <a:lnTo>
                    <a:pt x="3474" y="4724"/>
                  </a:lnTo>
                  <a:lnTo>
                    <a:pt x="3324" y="4599"/>
                  </a:lnTo>
                  <a:lnTo>
                    <a:pt x="3150" y="4499"/>
                  </a:lnTo>
                  <a:lnTo>
                    <a:pt x="2950" y="4449"/>
                  </a:lnTo>
                  <a:lnTo>
                    <a:pt x="2950" y="2700"/>
                  </a:lnTo>
                  <a:lnTo>
                    <a:pt x="6524" y="5549"/>
                  </a:lnTo>
                  <a:lnTo>
                    <a:pt x="6524" y="14323"/>
                  </a:lnTo>
                  <a:lnTo>
                    <a:pt x="6549" y="14423"/>
                  </a:lnTo>
                  <a:lnTo>
                    <a:pt x="6624" y="14523"/>
                  </a:lnTo>
                  <a:lnTo>
                    <a:pt x="6699" y="14598"/>
                  </a:lnTo>
                  <a:lnTo>
                    <a:pt x="6924" y="14598"/>
                  </a:lnTo>
                  <a:lnTo>
                    <a:pt x="7024" y="14523"/>
                  </a:lnTo>
                  <a:lnTo>
                    <a:pt x="7074" y="14423"/>
                  </a:lnTo>
                  <a:lnTo>
                    <a:pt x="7099" y="14323"/>
                  </a:lnTo>
                  <a:lnTo>
                    <a:pt x="7099" y="5399"/>
                  </a:lnTo>
                  <a:lnTo>
                    <a:pt x="7074" y="5274"/>
                  </a:lnTo>
                  <a:lnTo>
                    <a:pt x="6999" y="5174"/>
                  </a:lnTo>
                  <a:lnTo>
                    <a:pt x="2950" y="1950"/>
                  </a:lnTo>
                  <a:lnTo>
                    <a:pt x="2950" y="300"/>
                  </a:lnTo>
                  <a:lnTo>
                    <a:pt x="2925" y="175"/>
                  </a:lnTo>
                  <a:lnTo>
                    <a:pt x="2875" y="75"/>
                  </a:lnTo>
                  <a:lnTo>
                    <a:pt x="2775" y="25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16"/>
            <p:cNvSpPr/>
            <p:nvPr/>
          </p:nvSpPr>
          <p:spPr>
            <a:xfrm>
              <a:off x="3401300" y="2148850"/>
              <a:ext cx="78150" cy="166250"/>
            </a:xfrm>
            <a:custGeom>
              <a:avLst/>
              <a:gdLst/>
              <a:ahLst/>
              <a:cxnLst/>
              <a:rect l="l" t="t" r="r" b="b"/>
              <a:pathLst>
                <a:path w="3126" h="6650" extrusionOk="0">
                  <a:moveTo>
                    <a:pt x="1251" y="1250"/>
                  </a:moveTo>
                  <a:lnTo>
                    <a:pt x="1251" y="2650"/>
                  </a:lnTo>
                  <a:lnTo>
                    <a:pt x="1051" y="2550"/>
                  </a:lnTo>
                  <a:lnTo>
                    <a:pt x="901" y="2425"/>
                  </a:lnTo>
                  <a:lnTo>
                    <a:pt x="801" y="2325"/>
                  </a:lnTo>
                  <a:lnTo>
                    <a:pt x="726" y="2200"/>
                  </a:lnTo>
                  <a:lnTo>
                    <a:pt x="701" y="2025"/>
                  </a:lnTo>
                  <a:lnTo>
                    <a:pt x="726" y="1850"/>
                  </a:lnTo>
                  <a:lnTo>
                    <a:pt x="776" y="1675"/>
                  </a:lnTo>
                  <a:lnTo>
                    <a:pt x="876" y="1500"/>
                  </a:lnTo>
                  <a:lnTo>
                    <a:pt x="951" y="1425"/>
                  </a:lnTo>
                  <a:lnTo>
                    <a:pt x="1026" y="1375"/>
                  </a:lnTo>
                  <a:lnTo>
                    <a:pt x="1126" y="1300"/>
                  </a:lnTo>
                  <a:lnTo>
                    <a:pt x="1226" y="1275"/>
                  </a:lnTo>
                  <a:lnTo>
                    <a:pt x="1251" y="1250"/>
                  </a:lnTo>
                  <a:close/>
                  <a:moveTo>
                    <a:pt x="1826" y="3525"/>
                  </a:moveTo>
                  <a:lnTo>
                    <a:pt x="1951" y="3575"/>
                  </a:lnTo>
                  <a:lnTo>
                    <a:pt x="2175" y="3675"/>
                  </a:lnTo>
                  <a:lnTo>
                    <a:pt x="2325" y="3800"/>
                  </a:lnTo>
                  <a:lnTo>
                    <a:pt x="2450" y="3925"/>
                  </a:lnTo>
                  <a:lnTo>
                    <a:pt x="2500" y="4075"/>
                  </a:lnTo>
                  <a:lnTo>
                    <a:pt x="2550" y="4225"/>
                  </a:lnTo>
                  <a:lnTo>
                    <a:pt x="2550" y="4350"/>
                  </a:lnTo>
                  <a:lnTo>
                    <a:pt x="2550" y="4525"/>
                  </a:lnTo>
                  <a:lnTo>
                    <a:pt x="2525" y="4650"/>
                  </a:lnTo>
                  <a:lnTo>
                    <a:pt x="2475" y="4775"/>
                  </a:lnTo>
                  <a:lnTo>
                    <a:pt x="2400" y="4900"/>
                  </a:lnTo>
                  <a:lnTo>
                    <a:pt x="2325" y="5025"/>
                  </a:lnTo>
                  <a:lnTo>
                    <a:pt x="2225" y="5125"/>
                  </a:lnTo>
                  <a:lnTo>
                    <a:pt x="2101" y="5225"/>
                  </a:lnTo>
                  <a:lnTo>
                    <a:pt x="1976" y="5300"/>
                  </a:lnTo>
                  <a:lnTo>
                    <a:pt x="1826" y="5350"/>
                  </a:lnTo>
                  <a:lnTo>
                    <a:pt x="1826" y="3525"/>
                  </a:lnTo>
                  <a:close/>
                  <a:moveTo>
                    <a:pt x="1526" y="1"/>
                  </a:moveTo>
                  <a:lnTo>
                    <a:pt x="1426" y="26"/>
                  </a:lnTo>
                  <a:lnTo>
                    <a:pt x="1326" y="76"/>
                  </a:lnTo>
                  <a:lnTo>
                    <a:pt x="1276" y="176"/>
                  </a:lnTo>
                  <a:lnTo>
                    <a:pt x="1251" y="276"/>
                  </a:lnTo>
                  <a:lnTo>
                    <a:pt x="1251" y="675"/>
                  </a:lnTo>
                  <a:lnTo>
                    <a:pt x="1051" y="725"/>
                  </a:lnTo>
                  <a:lnTo>
                    <a:pt x="901" y="775"/>
                  </a:lnTo>
                  <a:lnTo>
                    <a:pt x="726" y="875"/>
                  </a:lnTo>
                  <a:lnTo>
                    <a:pt x="601" y="975"/>
                  </a:lnTo>
                  <a:lnTo>
                    <a:pt x="476" y="1100"/>
                  </a:lnTo>
                  <a:lnTo>
                    <a:pt x="351" y="1250"/>
                  </a:lnTo>
                  <a:lnTo>
                    <a:pt x="276" y="1400"/>
                  </a:lnTo>
                  <a:lnTo>
                    <a:pt x="201" y="1575"/>
                  </a:lnTo>
                  <a:lnTo>
                    <a:pt x="151" y="1750"/>
                  </a:lnTo>
                  <a:lnTo>
                    <a:pt x="126" y="1925"/>
                  </a:lnTo>
                  <a:lnTo>
                    <a:pt x="126" y="2075"/>
                  </a:lnTo>
                  <a:lnTo>
                    <a:pt x="151" y="2250"/>
                  </a:lnTo>
                  <a:lnTo>
                    <a:pt x="201" y="2400"/>
                  </a:lnTo>
                  <a:lnTo>
                    <a:pt x="251" y="2550"/>
                  </a:lnTo>
                  <a:lnTo>
                    <a:pt x="326" y="2675"/>
                  </a:lnTo>
                  <a:lnTo>
                    <a:pt x="426" y="2800"/>
                  </a:lnTo>
                  <a:lnTo>
                    <a:pt x="526" y="2900"/>
                  </a:lnTo>
                  <a:lnTo>
                    <a:pt x="851" y="3100"/>
                  </a:lnTo>
                  <a:lnTo>
                    <a:pt x="1251" y="3300"/>
                  </a:lnTo>
                  <a:lnTo>
                    <a:pt x="1251" y="5400"/>
                  </a:lnTo>
                  <a:lnTo>
                    <a:pt x="1051" y="5375"/>
                  </a:lnTo>
                  <a:lnTo>
                    <a:pt x="851" y="5325"/>
                  </a:lnTo>
                  <a:lnTo>
                    <a:pt x="651" y="5225"/>
                  </a:lnTo>
                  <a:lnTo>
                    <a:pt x="451" y="5100"/>
                  </a:lnTo>
                  <a:lnTo>
                    <a:pt x="326" y="5050"/>
                  </a:lnTo>
                  <a:lnTo>
                    <a:pt x="226" y="5050"/>
                  </a:lnTo>
                  <a:lnTo>
                    <a:pt x="126" y="5100"/>
                  </a:lnTo>
                  <a:lnTo>
                    <a:pt x="51" y="5175"/>
                  </a:lnTo>
                  <a:lnTo>
                    <a:pt x="1" y="5300"/>
                  </a:lnTo>
                  <a:lnTo>
                    <a:pt x="1" y="5400"/>
                  </a:lnTo>
                  <a:lnTo>
                    <a:pt x="51" y="5500"/>
                  </a:lnTo>
                  <a:lnTo>
                    <a:pt x="126" y="5575"/>
                  </a:lnTo>
                  <a:lnTo>
                    <a:pt x="426" y="5750"/>
                  </a:lnTo>
                  <a:lnTo>
                    <a:pt x="701" y="5875"/>
                  </a:lnTo>
                  <a:lnTo>
                    <a:pt x="976" y="5950"/>
                  </a:lnTo>
                  <a:lnTo>
                    <a:pt x="1251" y="5975"/>
                  </a:lnTo>
                  <a:lnTo>
                    <a:pt x="1251" y="6374"/>
                  </a:lnTo>
                  <a:lnTo>
                    <a:pt x="1276" y="6474"/>
                  </a:lnTo>
                  <a:lnTo>
                    <a:pt x="1326" y="6574"/>
                  </a:lnTo>
                  <a:lnTo>
                    <a:pt x="1426" y="6649"/>
                  </a:lnTo>
                  <a:lnTo>
                    <a:pt x="1651" y="6649"/>
                  </a:lnTo>
                  <a:lnTo>
                    <a:pt x="1726" y="6574"/>
                  </a:lnTo>
                  <a:lnTo>
                    <a:pt x="1801" y="6474"/>
                  </a:lnTo>
                  <a:lnTo>
                    <a:pt x="1826" y="6374"/>
                  </a:lnTo>
                  <a:lnTo>
                    <a:pt x="1826" y="5950"/>
                  </a:lnTo>
                  <a:lnTo>
                    <a:pt x="2101" y="5875"/>
                  </a:lnTo>
                  <a:lnTo>
                    <a:pt x="2325" y="5775"/>
                  </a:lnTo>
                  <a:lnTo>
                    <a:pt x="2525" y="5625"/>
                  </a:lnTo>
                  <a:lnTo>
                    <a:pt x="2725" y="5450"/>
                  </a:lnTo>
                  <a:lnTo>
                    <a:pt x="2850" y="5250"/>
                  </a:lnTo>
                  <a:lnTo>
                    <a:pt x="2975" y="5050"/>
                  </a:lnTo>
                  <a:lnTo>
                    <a:pt x="3050" y="4850"/>
                  </a:lnTo>
                  <a:lnTo>
                    <a:pt x="3125" y="4625"/>
                  </a:lnTo>
                  <a:lnTo>
                    <a:pt x="3125" y="4350"/>
                  </a:lnTo>
                  <a:lnTo>
                    <a:pt x="3125" y="4100"/>
                  </a:lnTo>
                  <a:lnTo>
                    <a:pt x="3050" y="3875"/>
                  </a:lnTo>
                  <a:lnTo>
                    <a:pt x="2950" y="3650"/>
                  </a:lnTo>
                  <a:lnTo>
                    <a:pt x="2800" y="3450"/>
                  </a:lnTo>
                  <a:lnTo>
                    <a:pt x="2625" y="3275"/>
                  </a:lnTo>
                  <a:lnTo>
                    <a:pt x="2400" y="3150"/>
                  </a:lnTo>
                  <a:lnTo>
                    <a:pt x="2150" y="3025"/>
                  </a:lnTo>
                  <a:lnTo>
                    <a:pt x="1826" y="2900"/>
                  </a:lnTo>
                  <a:lnTo>
                    <a:pt x="1826" y="1225"/>
                  </a:lnTo>
                  <a:lnTo>
                    <a:pt x="2026" y="1275"/>
                  </a:lnTo>
                  <a:lnTo>
                    <a:pt x="2175" y="1350"/>
                  </a:lnTo>
                  <a:lnTo>
                    <a:pt x="2300" y="1450"/>
                  </a:lnTo>
                  <a:lnTo>
                    <a:pt x="2400" y="1500"/>
                  </a:lnTo>
                  <a:lnTo>
                    <a:pt x="2525" y="1525"/>
                  </a:lnTo>
                  <a:lnTo>
                    <a:pt x="2625" y="1500"/>
                  </a:lnTo>
                  <a:lnTo>
                    <a:pt x="2725" y="1425"/>
                  </a:lnTo>
                  <a:lnTo>
                    <a:pt x="2775" y="1325"/>
                  </a:lnTo>
                  <a:lnTo>
                    <a:pt x="2800" y="1225"/>
                  </a:lnTo>
                  <a:lnTo>
                    <a:pt x="2775" y="1125"/>
                  </a:lnTo>
                  <a:lnTo>
                    <a:pt x="2700" y="1025"/>
                  </a:lnTo>
                  <a:lnTo>
                    <a:pt x="2625" y="975"/>
                  </a:lnTo>
                  <a:lnTo>
                    <a:pt x="2450" y="850"/>
                  </a:lnTo>
                  <a:lnTo>
                    <a:pt x="2175" y="725"/>
                  </a:lnTo>
                  <a:lnTo>
                    <a:pt x="2001" y="675"/>
                  </a:lnTo>
                  <a:lnTo>
                    <a:pt x="1826" y="651"/>
                  </a:lnTo>
                  <a:lnTo>
                    <a:pt x="1826" y="276"/>
                  </a:lnTo>
                  <a:lnTo>
                    <a:pt x="1801" y="176"/>
                  </a:lnTo>
                  <a:lnTo>
                    <a:pt x="1726" y="76"/>
                  </a:lnTo>
                  <a:lnTo>
                    <a:pt x="1651" y="26"/>
                  </a:lnTo>
                  <a:lnTo>
                    <a:pt x="1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16"/>
            <p:cNvSpPr/>
            <p:nvPr/>
          </p:nvSpPr>
          <p:spPr>
            <a:xfrm>
              <a:off x="3388175" y="2333200"/>
              <a:ext cx="104400" cy="14400"/>
            </a:xfrm>
            <a:custGeom>
              <a:avLst/>
              <a:gdLst/>
              <a:ahLst/>
              <a:cxnLst/>
              <a:rect l="l" t="t" r="r" b="b"/>
              <a:pathLst>
                <a:path w="4176" h="576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101" y="500"/>
                  </a:lnTo>
                  <a:lnTo>
                    <a:pt x="176" y="550"/>
                  </a:lnTo>
                  <a:lnTo>
                    <a:pt x="301" y="575"/>
                  </a:lnTo>
                  <a:lnTo>
                    <a:pt x="3875" y="575"/>
                  </a:lnTo>
                  <a:lnTo>
                    <a:pt x="4000" y="550"/>
                  </a:lnTo>
                  <a:lnTo>
                    <a:pt x="4075" y="500"/>
                  </a:lnTo>
                  <a:lnTo>
                    <a:pt x="4150" y="400"/>
                  </a:lnTo>
                  <a:lnTo>
                    <a:pt x="4175" y="300"/>
                  </a:lnTo>
                  <a:lnTo>
                    <a:pt x="4150" y="175"/>
                  </a:lnTo>
                  <a:lnTo>
                    <a:pt x="4075" y="100"/>
                  </a:lnTo>
                  <a:lnTo>
                    <a:pt x="4000" y="25"/>
                  </a:lnTo>
                  <a:lnTo>
                    <a:pt x="38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16"/>
            <p:cNvSpPr/>
            <p:nvPr/>
          </p:nvSpPr>
          <p:spPr>
            <a:xfrm>
              <a:off x="3410675" y="2361950"/>
              <a:ext cx="59400" cy="14375"/>
            </a:xfrm>
            <a:custGeom>
              <a:avLst/>
              <a:gdLst/>
              <a:ahLst/>
              <a:cxnLst/>
              <a:rect l="l" t="t" r="r" b="b"/>
              <a:pathLst>
                <a:path w="2376" h="575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76" y="500"/>
                  </a:lnTo>
                  <a:lnTo>
                    <a:pt x="176" y="550"/>
                  </a:lnTo>
                  <a:lnTo>
                    <a:pt x="301" y="575"/>
                  </a:lnTo>
                  <a:lnTo>
                    <a:pt x="2075" y="575"/>
                  </a:lnTo>
                  <a:lnTo>
                    <a:pt x="2200" y="550"/>
                  </a:lnTo>
                  <a:lnTo>
                    <a:pt x="2300" y="500"/>
                  </a:lnTo>
                  <a:lnTo>
                    <a:pt x="2350" y="400"/>
                  </a:lnTo>
                  <a:lnTo>
                    <a:pt x="2375" y="300"/>
                  </a:lnTo>
                  <a:lnTo>
                    <a:pt x="2350" y="175"/>
                  </a:lnTo>
                  <a:lnTo>
                    <a:pt x="2300" y="100"/>
                  </a:lnTo>
                  <a:lnTo>
                    <a:pt x="2200" y="25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116"/>
          <p:cNvGrpSpPr/>
          <p:nvPr/>
        </p:nvGrpSpPr>
        <p:grpSpPr>
          <a:xfrm>
            <a:off x="4756878" y="1975210"/>
            <a:ext cx="363625" cy="489549"/>
            <a:chOff x="3996200" y="1937650"/>
            <a:chExt cx="366225" cy="493050"/>
          </a:xfrm>
        </p:grpSpPr>
        <p:sp>
          <p:nvSpPr>
            <p:cNvPr id="2270" name="Google Shape;2270;p116"/>
            <p:cNvSpPr/>
            <p:nvPr/>
          </p:nvSpPr>
          <p:spPr>
            <a:xfrm>
              <a:off x="4085575" y="2130725"/>
              <a:ext cx="187475" cy="216250"/>
            </a:xfrm>
            <a:custGeom>
              <a:avLst/>
              <a:gdLst/>
              <a:ahLst/>
              <a:cxnLst/>
              <a:rect l="l" t="t" r="r" b="b"/>
              <a:pathLst>
                <a:path w="7499" h="8650" extrusionOk="0">
                  <a:moveTo>
                    <a:pt x="3749" y="1"/>
                  </a:moveTo>
                  <a:lnTo>
                    <a:pt x="3549" y="26"/>
                  </a:lnTo>
                  <a:lnTo>
                    <a:pt x="3374" y="51"/>
                  </a:lnTo>
                  <a:lnTo>
                    <a:pt x="3200" y="101"/>
                  </a:lnTo>
                  <a:lnTo>
                    <a:pt x="3000" y="151"/>
                  </a:lnTo>
                  <a:lnTo>
                    <a:pt x="2850" y="226"/>
                  </a:lnTo>
                  <a:lnTo>
                    <a:pt x="2675" y="326"/>
                  </a:lnTo>
                  <a:lnTo>
                    <a:pt x="2525" y="451"/>
                  </a:lnTo>
                  <a:lnTo>
                    <a:pt x="2375" y="576"/>
                  </a:lnTo>
                  <a:lnTo>
                    <a:pt x="2250" y="726"/>
                  </a:lnTo>
                  <a:lnTo>
                    <a:pt x="2150" y="876"/>
                  </a:lnTo>
                  <a:lnTo>
                    <a:pt x="2050" y="1026"/>
                  </a:lnTo>
                  <a:lnTo>
                    <a:pt x="1950" y="1201"/>
                  </a:lnTo>
                  <a:lnTo>
                    <a:pt x="1900" y="1376"/>
                  </a:lnTo>
                  <a:lnTo>
                    <a:pt x="1850" y="1575"/>
                  </a:lnTo>
                  <a:lnTo>
                    <a:pt x="1825" y="1750"/>
                  </a:lnTo>
                  <a:lnTo>
                    <a:pt x="1825" y="1950"/>
                  </a:lnTo>
                  <a:lnTo>
                    <a:pt x="1825" y="2250"/>
                  </a:lnTo>
                  <a:lnTo>
                    <a:pt x="1900" y="2525"/>
                  </a:lnTo>
                  <a:lnTo>
                    <a:pt x="425" y="2525"/>
                  </a:lnTo>
                  <a:lnTo>
                    <a:pt x="350" y="2550"/>
                  </a:lnTo>
                  <a:lnTo>
                    <a:pt x="250" y="2575"/>
                  </a:lnTo>
                  <a:lnTo>
                    <a:pt x="175" y="2625"/>
                  </a:lnTo>
                  <a:lnTo>
                    <a:pt x="125" y="2675"/>
                  </a:lnTo>
                  <a:lnTo>
                    <a:pt x="75" y="2750"/>
                  </a:lnTo>
                  <a:lnTo>
                    <a:pt x="25" y="2825"/>
                  </a:lnTo>
                  <a:lnTo>
                    <a:pt x="0" y="2900"/>
                  </a:lnTo>
                  <a:lnTo>
                    <a:pt x="0" y="3000"/>
                  </a:lnTo>
                  <a:lnTo>
                    <a:pt x="50" y="3400"/>
                  </a:lnTo>
                  <a:lnTo>
                    <a:pt x="125" y="3950"/>
                  </a:lnTo>
                  <a:lnTo>
                    <a:pt x="250" y="4675"/>
                  </a:lnTo>
                  <a:lnTo>
                    <a:pt x="450" y="5450"/>
                  </a:lnTo>
                  <a:lnTo>
                    <a:pt x="600" y="5975"/>
                  </a:lnTo>
                  <a:lnTo>
                    <a:pt x="750" y="6450"/>
                  </a:lnTo>
                  <a:lnTo>
                    <a:pt x="925" y="6875"/>
                  </a:lnTo>
                  <a:lnTo>
                    <a:pt x="1125" y="7299"/>
                  </a:lnTo>
                  <a:lnTo>
                    <a:pt x="1350" y="7674"/>
                  </a:lnTo>
                  <a:lnTo>
                    <a:pt x="1550" y="7999"/>
                  </a:lnTo>
                  <a:lnTo>
                    <a:pt x="1800" y="8299"/>
                  </a:lnTo>
                  <a:lnTo>
                    <a:pt x="2050" y="8574"/>
                  </a:lnTo>
                  <a:lnTo>
                    <a:pt x="2150" y="8649"/>
                  </a:lnTo>
                  <a:lnTo>
                    <a:pt x="5374" y="8649"/>
                  </a:lnTo>
                  <a:lnTo>
                    <a:pt x="5449" y="8574"/>
                  </a:lnTo>
                  <a:lnTo>
                    <a:pt x="5699" y="8324"/>
                  </a:lnTo>
                  <a:lnTo>
                    <a:pt x="5924" y="8024"/>
                  </a:lnTo>
                  <a:lnTo>
                    <a:pt x="6149" y="7699"/>
                  </a:lnTo>
                  <a:lnTo>
                    <a:pt x="6349" y="7324"/>
                  </a:lnTo>
                  <a:lnTo>
                    <a:pt x="6549" y="6924"/>
                  </a:lnTo>
                  <a:lnTo>
                    <a:pt x="6724" y="6500"/>
                  </a:lnTo>
                  <a:lnTo>
                    <a:pt x="6899" y="6050"/>
                  </a:lnTo>
                  <a:lnTo>
                    <a:pt x="7049" y="5550"/>
                  </a:lnTo>
                  <a:lnTo>
                    <a:pt x="7049" y="5450"/>
                  </a:lnTo>
                  <a:lnTo>
                    <a:pt x="7024" y="5350"/>
                  </a:lnTo>
                  <a:lnTo>
                    <a:pt x="6949" y="5250"/>
                  </a:lnTo>
                  <a:lnTo>
                    <a:pt x="6849" y="5200"/>
                  </a:lnTo>
                  <a:lnTo>
                    <a:pt x="6724" y="5200"/>
                  </a:lnTo>
                  <a:lnTo>
                    <a:pt x="6624" y="5225"/>
                  </a:lnTo>
                  <a:lnTo>
                    <a:pt x="6524" y="5300"/>
                  </a:lnTo>
                  <a:lnTo>
                    <a:pt x="6474" y="5400"/>
                  </a:lnTo>
                  <a:lnTo>
                    <a:pt x="6349" y="5825"/>
                  </a:lnTo>
                  <a:lnTo>
                    <a:pt x="6199" y="6250"/>
                  </a:lnTo>
                  <a:lnTo>
                    <a:pt x="6049" y="6625"/>
                  </a:lnTo>
                  <a:lnTo>
                    <a:pt x="5899" y="6974"/>
                  </a:lnTo>
                  <a:lnTo>
                    <a:pt x="5724" y="7299"/>
                  </a:lnTo>
                  <a:lnTo>
                    <a:pt x="5524" y="7574"/>
                  </a:lnTo>
                  <a:lnTo>
                    <a:pt x="5349" y="7849"/>
                  </a:lnTo>
                  <a:lnTo>
                    <a:pt x="5124" y="8074"/>
                  </a:lnTo>
                  <a:lnTo>
                    <a:pt x="2375" y="8074"/>
                  </a:lnTo>
                  <a:lnTo>
                    <a:pt x="2150" y="7799"/>
                  </a:lnTo>
                  <a:lnTo>
                    <a:pt x="1925" y="7499"/>
                  </a:lnTo>
                  <a:lnTo>
                    <a:pt x="1725" y="7199"/>
                  </a:lnTo>
                  <a:lnTo>
                    <a:pt x="1550" y="6850"/>
                  </a:lnTo>
                  <a:lnTo>
                    <a:pt x="1400" y="6500"/>
                  </a:lnTo>
                  <a:lnTo>
                    <a:pt x="1250" y="6125"/>
                  </a:lnTo>
                  <a:lnTo>
                    <a:pt x="1025" y="5400"/>
                  </a:lnTo>
                  <a:lnTo>
                    <a:pt x="850" y="4700"/>
                  </a:lnTo>
                  <a:lnTo>
                    <a:pt x="725" y="4050"/>
                  </a:lnTo>
                  <a:lnTo>
                    <a:pt x="650" y="3525"/>
                  </a:lnTo>
                  <a:lnTo>
                    <a:pt x="600" y="3100"/>
                  </a:lnTo>
                  <a:lnTo>
                    <a:pt x="2425" y="3100"/>
                  </a:lnTo>
                  <a:lnTo>
                    <a:pt x="2500" y="3075"/>
                  </a:lnTo>
                  <a:lnTo>
                    <a:pt x="2550" y="3025"/>
                  </a:lnTo>
                  <a:lnTo>
                    <a:pt x="2600" y="2950"/>
                  </a:lnTo>
                  <a:lnTo>
                    <a:pt x="2625" y="2900"/>
                  </a:lnTo>
                  <a:lnTo>
                    <a:pt x="2650" y="2825"/>
                  </a:lnTo>
                  <a:lnTo>
                    <a:pt x="2625" y="2750"/>
                  </a:lnTo>
                  <a:lnTo>
                    <a:pt x="2600" y="2675"/>
                  </a:lnTo>
                  <a:lnTo>
                    <a:pt x="2500" y="2500"/>
                  </a:lnTo>
                  <a:lnTo>
                    <a:pt x="2450" y="2325"/>
                  </a:lnTo>
                  <a:lnTo>
                    <a:pt x="2400" y="2150"/>
                  </a:lnTo>
                  <a:lnTo>
                    <a:pt x="2400" y="1950"/>
                  </a:lnTo>
                  <a:lnTo>
                    <a:pt x="2425" y="1675"/>
                  </a:lnTo>
                  <a:lnTo>
                    <a:pt x="2500" y="1425"/>
                  </a:lnTo>
                  <a:lnTo>
                    <a:pt x="2625" y="1201"/>
                  </a:lnTo>
                  <a:lnTo>
                    <a:pt x="2800" y="976"/>
                  </a:lnTo>
                  <a:lnTo>
                    <a:pt x="3000" y="826"/>
                  </a:lnTo>
                  <a:lnTo>
                    <a:pt x="3225" y="701"/>
                  </a:lnTo>
                  <a:lnTo>
                    <a:pt x="3474" y="626"/>
                  </a:lnTo>
                  <a:lnTo>
                    <a:pt x="3749" y="576"/>
                  </a:lnTo>
                  <a:lnTo>
                    <a:pt x="4024" y="626"/>
                  </a:lnTo>
                  <a:lnTo>
                    <a:pt x="4274" y="701"/>
                  </a:lnTo>
                  <a:lnTo>
                    <a:pt x="4499" y="826"/>
                  </a:lnTo>
                  <a:lnTo>
                    <a:pt x="4699" y="976"/>
                  </a:lnTo>
                  <a:lnTo>
                    <a:pt x="4874" y="1176"/>
                  </a:lnTo>
                  <a:lnTo>
                    <a:pt x="4999" y="1400"/>
                  </a:lnTo>
                  <a:lnTo>
                    <a:pt x="5074" y="1650"/>
                  </a:lnTo>
                  <a:lnTo>
                    <a:pt x="5124" y="1925"/>
                  </a:lnTo>
                  <a:lnTo>
                    <a:pt x="5099" y="2125"/>
                  </a:lnTo>
                  <a:lnTo>
                    <a:pt x="5074" y="2300"/>
                  </a:lnTo>
                  <a:lnTo>
                    <a:pt x="4999" y="2500"/>
                  </a:lnTo>
                  <a:lnTo>
                    <a:pt x="4924" y="2675"/>
                  </a:lnTo>
                  <a:lnTo>
                    <a:pt x="4874" y="2750"/>
                  </a:lnTo>
                  <a:lnTo>
                    <a:pt x="4874" y="2825"/>
                  </a:lnTo>
                  <a:lnTo>
                    <a:pt x="4874" y="2900"/>
                  </a:lnTo>
                  <a:lnTo>
                    <a:pt x="4899" y="2950"/>
                  </a:lnTo>
                  <a:lnTo>
                    <a:pt x="4949" y="3025"/>
                  </a:lnTo>
                  <a:lnTo>
                    <a:pt x="4999" y="3075"/>
                  </a:lnTo>
                  <a:lnTo>
                    <a:pt x="5074" y="3100"/>
                  </a:lnTo>
                  <a:lnTo>
                    <a:pt x="6924" y="3100"/>
                  </a:lnTo>
                  <a:lnTo>
                    <a:pt x="6849" y="3525"/>
                  </a:lnTo>
                  <a:lnTo>
                    <a:pt x="6774" y="4100"/>
                  </a:lnTo>
                  <a:lnTo>
                    <a:pt x="6774" y="4150"/>
                  </a:lnTo>
                  <a:lnTo>
                    <a:pt x="6774" y="4250"/>
                  </a:lnTo>
                  <a:lnTo>
                    <a:pt x="6824" y="4350"/>
                  </a:lnTo>
                  <a:lnTo>
                    <a:pt x="6899" y="4425"/>
                  </a:lnTo>
                  <a:lnTo>
                    <a:pt x="6999" y="4475"/>
                  </a:lnTo>
                  <a:lnTo>
                    <a:pt x="7124" y="4475"/>
                  </a:lnTo>
                  <a:lnTo>
                    <a:pt x="7224" y="4425"/>
                  </a:lnTo>
                  <a:lnTo>
                    <a:pt x="7299" y="4350"/>
                  </a:lnTo>
                  <a:lnTo>
                    <a:pt x="7324" y="4250"/>
                  </a:lnTo>
                  <a:lnTo>
                    <a:pt x="7349" y="4200"/>
                  </a:lnTo>
                  <a:lnTo>
                    <a:pt x="7449" y="3475"/>
                  </a:lnTo>
                  <a:lnTo>
                    <a:pt x="7499" y="3000"/>
                  </a:lnTo>
                  <a:lnTo>
                    <a:pt x="7499" y="2900"/>
                  </a:lnTo>
                  <a:lnTo>
                    <a:pt x="7474" y="2825"/>
                  </a:lnTo>
                  <a:lnTo>
                    <a:pt x="7449" y="2750"/>
                  </a:lnTo>
                  <a:lnTo>
                    <a:pt x="7399" y="2675"/>
                  </a:lnTo>
                  <a:lnTo>
                    <a:pt x="7324" y="2625"/>
                  </a:lnTo>
                  <a:lnTo>
                    <a:pt x="7249" y="2575"/>
                  </a:lnTo>
                  <a:lnTo>
                    <a:pt x="7174" y="2550"/>
                  </a:lnTo>
                  <a:lnTo>
                    <a:pt x="7074" y="2525"/>
                  </a:lnTo>
                  <a:lnTo>
                    <a:pt x="5599" y="2525"/>
                  </a:lnTo>
                  <a:lnTo>
                    <a:pt x="5674" y="2225"/>
                  </a:lnTo>
                  <a:lnTo>
                    <a:pt x="5699" y="1900"/>
                  </a:lnTo>
                  <a:lnTo>
                    <a:pt x="5674" y="1725"/>
                  </a:lnTo>
                  <a:lnTo>
                    <a:pt x="5649" y="1525"/>
                  </a:lnTo>
                  <a:lnTo>
                    <a:pt x="5599" y="1351"/>
                  </a:lnTo>
                  <a:lnTo>
                    <a:pt x="5524" y="1176"/>
                  </a:lnTo>
                  <a:lnTo>
                    <a:pt x="5449" y="1001"/>
                  </a:lnTo>
                  <a:lnTo>
                    <a:pt x="5349" y="851"/>
                  </a:lnTo>
                  <a:lnTo>
                    <a:pt x="5224" y="701"/>
                  </a:lnTo>
                  <a:lnTo>
                    <a:pt x="5099" y="576"/>
                  </a:lnTo>
                  <a:lnTo>
                    <a:pt x="4974" y="451"/>
                  </a:lnTo>
                  <a:lnTo>
                    <a:pt x="4824" y="326"/>
                  </a:lnTo>
                  <a:lnTo>
                    <a:pt x="4674" y="251"/>
                  </a:lnTo>
                  <a:lnTo>
                    <a:pt x="4499" y="151"/>
                  </a:lnTo>
                  <a:lnTo>
                    <a:pt x="4324" y="101"/>
                  </a:lnTo>
                  <a:lnTo>
                    <a:pt x="4149" y="51"/>
                  </a:lnTo>
                  <a:lnTo>
                    <a:pt x="3949" y="26"/>
                  </a:lnTo>
                  <a:lnTo>
                    <a:pt x="37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16"/>
            <p:cNvSpPr/>
            <p:nvPr/>
          </p:nvSpPr>
          <p:spPr>
            <a:xfrm>
              <a:off x="4134300" y="2226975"/>
              <a:ext cx="90025" cy="14375"/>
            </a:xfrm>
            <a:custGeom>
              <a:avLst/>
              <a:gdLst/>
              <a:ahLst/>
              <a:cxnLst/>
              <a:rect l="l" t="t" r="r" b="b"/>
              <a:pathLst>
                <a:path w="3601" h="575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101" y="500"/>
                  </a:lnTo>
                  <a:lnTo>
                    <a:pt x="176" y="575"/>
                  </a:lnTo>
                  <a:lnTo>
                    <a:pt x="3425" y="575"/>
                  </a:lnTo>
                  <a:lnTo>
                    <a:pt x="3525" y="500"/>
                  </a:lnTo>
                  <a:lnTo>
                    <a:pt x="3575" y="400"/>
                  </a:lnTo>
                  <a:lnTo>
                    <a:pt x="3600" y="300"/>
                  </a:lnTo>
                  <a:lnTo>
                    <a:pt x="3575" y="175"/>
                  </a:lnTo>
                  <a:lnTo>
                    <a:pt x="3525" y="100"/>
                  </a:lnTo>
                  <a:lnTo>
                    <a:pt x="3425" y="25"/>
                  </a:lnTo>
                  <a:lnTo>
                    <a:pt x="33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16"/>
            <p:cNvSpPr/>
            <p:nvPr/>
          </p:nvSpPr>
          <p:spPr>
            <a:xfrm>
              <a:off x="4155550" y="2252575"/>
              <a:ext cx="48150" cy="14400"/>
            </a:xfrm>
            <a:custGeom>
              <a:avLst/>
              <a:gdLst/>
              <a:ahLst/>
              <a:cxnLst/>
              <a:rect l="l" t="t" r="r" b="b"/>
              <a:pathLst>
                <a:path w="1926" h="5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101"/>
                  </a:lnTo>
                  <a:lnTo>
                    <a:pt x="1" y="176"/>
                  </a:lnTo>
                  <a:lnTo>
                    <a:pt x="1" y="301"/>
                  </a:lnTo>
                  <a:lnTo>
                    <a:pt x="1" y="401"/>
                  </a:lnTo>
                  <a:lnTo>
                    <a:pt x="76" y="501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1625" y="576"/>
                  </a:lnTo>
                  <a:lnTo>
                    <a:pt x="1750" y="551"/>
                  </a:lnTo>
                  <a:lnTo>
                    <a:pt x="1825" y="501"/>
                  </a:lnTo>
                  <a:lnTo>
                    <a:pt x="1900" y="401"/>
                  </a:lnTo>
                  <a:lnTo>
                    <a:pt x="1925" y="301"/>
                  </a:lnTo>
                  <a:lnTo>
                    <a:pt x="1900" y="176"/>
                  </a:lnTo>
                  <a:lnTo>
                    <a:pt x="1825" y="101"/>
                  </a:lnTo>
                  <a:lnTo>
                    <a:pt x="1750" y="26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16"/>
            <p:cNvSpPr/>
            <p:nvPr/>
          </p:nvSpPr>
          <p:spPr>
            <a:xfrm>
              <a:off x="4155550" y="2278200"/>
              <a:ext cx="48150" cy="14400"/>
            </a:xfrm>
            <a:custGeom>
              <a:avLst/>
              <a:gdLst/>
              <a:ahLst/>
              <a:cxnLst/>
              <a:rect l="l" t="t" r="r" b="b"/>
              <a:pathLst>
                <a:path w="1926" h="5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1" y="176"/>
                  </a:lnTo>
                  <a:lnTo>
                    <a:pt x="1" y="301"/>
                  </a:lnTo>
                  <a:lnTo>
                    <a:pt x="1" y="401"/>
                  </a:lnTo>
                  <a:lnTo>
                    <a:pt x="76" y="501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1625" y="576"/>
                  </a:lnTo>
                  <a:lnTo>
                    <a:pt x="1750" y="551"/>
                  </a:lnTo>
                  <a:lnTo>
                    <a:pt x="1825" y="501"/>
                  </a:lnTo>
                  <a:lnTo>
                    <a:pt x="1900" y="401"/>
                  </a:lnTo>
                  <a:lnTo>
                    <a:pt x="1925" y="301"/>
                  </a:lnTo>
                  <a:lnTo>
                    <a:pt x="1900" y="176"/>
                  </a:lnTo>
                  <a:lnTo>
                    <a:pt x="1825" y="76"/>
                  </a:lnTo>
                  <a:lnTo>
                    <a:pt x="1750" y="26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16"/>
            <p:cNvSpPr/>
            <p:nvPr/>
          </p:nvSpPr>
          <p:spPr>
            <a:xfrm>
              <a:off x="3996200" y="1937650"/>
              <a:ext cx="366225" cy="493050"/>
            </a:xfrm>
            <a:custGeom>
              <a:avLst/>
              <a:gdLst/>
              <a:ahLst/>
              <a:cxnLst/>
              <a:rect l="l" t="t" r="r" b="b"/>
              <a:pathLst>
                <a:path w="14649" h="19722" extrusionOk="0">
                  <a:moveTo>
                    <a:pt x="6475" y="575"/>
                  </a:moveTo>
                  <a:lnTo>
                    <a:pt x="6475" y="1975"/>
                  </a:lnTo>
                  <a:lnTo>
                    <a:pt x="5475" y="1975"/>
                  </a:lnTo>
                  <a:lnTo>
                    <a:pt x="5450" y="1950"/>
                  </a:lnTo>
                  <a:lnTo>
                    <a:pt x="5450" y="625"/>
                  </a:lnTo>
                  <a:lnTo>
                    <a:pt x="5475" y="600"/>
                  </a:lnTo>
                  <a:lnTo>
                    <a:pt x="5500" y="575"/>
                  </a:lnTo>
                  <a:close/>
                  <a:moveTo>
                    <a:pt x="9149" y="575"/>
                  </a:moveTo>
                  <a:lnTo>
                    <a:pt x="9199" y="600"/>
                  </a:lnTo>
                  <a:lnTo>
                    <a:pt x="9199" y="625"/>
                  </a:lnTo>
                  <a:lnTo>
                    <a:pt x="9199" y="1950"/>
                  </a:lnTo>
                  <a:lnTo>
                    <a:pt x="9199" y="1975"/>
                  </a:lnTo>
                  <a:lnTo>
                    <a:pt x="8199" y="1975"/>
                  </a:lnTo>
                  <a:lnTo>
                    <a:pt x="8199" y="575"/>
                  </a:lnTo>
                  <a:close/>
                  <a:moveTo>
                    <a:pt x="7624" y="575"/>
                  </a:moveTo>
                  <a:lnTo>
                    <a:pt x="7624" y="3475"/>
                  </a:lnTo>
                  <a:lnTo>
                    <a:pt x="7049" y="3475"/>
                  </a:lnTo>
                  <a:lnTo>
                    <a:pt x="7049" y="575"/>
                  </a:lnTo>
                  <a:close/>
                  <a:moveTo>
                    <a:pt x="8549" y="2550"/>
                  </a:moveTo>
                  <a:lnTo>
                    <a:pt x="8549" y="4899"/>
                  </a:lnTo>
                  <a:lnTo>
                    <a:pt x="6100" y="4899"/>
                  </a:lnTo>
                  <a:lnTo>
                    <a:pt x="6100" y="2550"/>
                  </a:lnTo>
                  <a:lnTo>
                    <a:pt x="6475" y="2550"/>
                  </a:lnTo>
                  <a:lnTo>
                    <a:pt x="6475" y="3749"/>
                  </a:lnTo>
                  <a:lnTo>
                    <a:pt x="6475" y="3874"/>
                  </a:lnTo>
                  <a:lnTo>
                    <a:pt x="6550" y="3949"/>
                  </a:lnTo>
                  <a:lnTo>
                    <a:pt x="6650" y="4024"/>
                  </a:lnTo>
                  <a:lnTo>
                    <a:pt x="6750" y="4049"/>
                  </a:lnTo>
                  <a:lnTo>
                    <a:pt x="7899" y="4049"/>
                  </a:lnTo>
                  <a:lnTo>
                    <a:pt x="8024" y="4024"/>
                  </a:lnTo>
                  <a:lnTo>
                    <a:pt x="8099" y="3949"/>
                  </a:lnTo>
                  <a:lnTo>
                    <a:pt x="8174" y="3874"/>
                  </a:lnTo>
                  <a:lnTo>
                    <a:pt x="8199" y="3749"/>
                  </a:lnTo>
                  <a:lnTo>
                    <a:pt x="8199" y="2550"/>
                  </a:lnTo>
                  <a:close/>
                  <a:moveTo>
                    <a:pt x="8549" y="5474"/>
                  </a:moveTo>
                  <a:lnTo>
                    <a:pt x="8549" y="5924"/>
                  </a:lnTo>
                  <a:lnTo>
                    <a:pt x="8574" y="6024"/>
                  </a:lnTo>
                  <a:lnTo>
                    <a:pt x="8624" y="6099"/>
                  </a:lnTo>
                  <a:lnTo>
                    <a:pt x="8699" y="6174"/>
                  </a:lnTo>
                  <a:lnTo>
                    <a:pt x="8799" y="6199"/>
                  </a:lnTo>
                  <a:lnTo>
                    <a:pt x="9249" y="6299"/>
                  </a:lnTo>
                  <a:lnTo>
                    <a:pt x="9699" y="6424"/>
                  </a:lnTo>
                  <a:lnTo>
                    <a:pt x="10174" y="6574"/>
                  </a:lnTo>
                  <a:lnTo>
                    <a:pt x="10599" y="6774"/>
                  </a:lnTo>
                  <a:lnTo>
                    <a:pt x="11024" y="6974"/>
                  </a:lnTo>
                  <a:lnTo>
                    <a:pt x="11449" y="7224"/>
                  </a:lnTo>
                  <a:lnTo>
                    <a:pt x="11824" y="7474"/>
                  </a:lnTo>
                  <a:lnTo>
                    <a:pt x="12199" y="7749"/>
                  </a:lnTo>
                  <a:lnTo>
                    <a:pt x="12499" y="8024"/>
                  </a:lnTo>
                  <a:lnTo>
                    <a:pt x="12823" y="8374"/>
                  </a:lnTo>
                  <a:lnTo>
                    <a:pt x="13123" y="8749"/>
                  </a:lnTo>
                  <a:lnTo>
                    <a:pt x="13398" y="9173"/>
                  </a:lnTo>
                  <a:lnTo>
                    <a:pt x="13548" y="9398"/>
                  </a:lnTo>
                  <a:lnTo>
                    <a:pt x="13648" y="9648"/>
                  </a:lnTo>
                  <a:lnTo>
                    <a:pt x="13773" y="9898"/>
                  </a:lnTo>
                  <a:lnTo>
                    <a:pt x="13873" y="10173"/>
                  </a:lnTo>
                  <a:lnTo>
                    <a:pt x="13948" y="10473"/>
                  </a:lnTo>
                  <a:lnTo>
                    <a:pt x="13998" y="10773"/>
                  </a:lnTo>
                  <a:lnTo>
                    <a:pt x="14048" y="11098"/>
                  </a:lnTo>
                  <a:lnTo>
                    <a:pt x="14073" y="11423"/>
                  </a:lnTo>
                  <a:lnTo>
                    <a:pt x="14073" y="11998"/>
                  </a:lnTo>
                  <a:lnTo>
                    <a:pt x="14048" y="12573"/>
                  </a:lnTo>
                  <a:lnTo>
                    <a:pt x="13998" y="13123"/>
                  </a:lnTo>
                  <a:lnTo>
                    <a:pt x="13873" y="13673"/>
                  </a:lnTo>
                  <a:lnTo>
                    <a:pt x="13748" y="14223"/>
                  </a:lnTo>
                  <a:lnTo>
                    <a:pt x="13548" y="14772"/>
                  </a:lnTo>
                  <a:lnTo>
                    <a:pt x="13348" y="15297"/>
                  </a:lnTo>
                  <a:lnTo>
                    <a:pt x="13098" y="15797"/>
                  </a:lnTo>
                  <a:lnTo>
                    <a:pt x="12773" y="16347"/>
                  </a:lnTo>
                  <a:lnTo>
                    <a:pt x="12424" y="16897"/>
                  </a:lnTo>
                  <a:lnTo>
                    <a:pt x="12024" y="17397"/>
                  </a:lnTo>
                  <a:lnTo>
                    <a:pt x="11574" y="17897"/>
                  </a:lnTo>
                  <a:lnTo>
                    <a:pt x="6075" y="17897"/>
                  </a:lnTo>
                  <a:lnTo>
                    <a:pt x="5975" y="17922"/>
                  </a:lnTo>
                  <a:lnTo>
                    <a:pt x="5875" y="17997"/>
                  </a:lnTo>
                  <a:lnTo>
                    <a:pt x="5825" y="18072"/>
                  </a:lnTo>
                  <a:lnTo>
                    <a:pt x="5800" y="18197"/>
                  </a:lnTo>
                  <a:lnTo>
                    <a:pt x="5825" y="18297"/>
                  </a:lnTo>
                  <a:lnTo>
                    <a:pt x="5875" y="18397"/>
                  </a:lnTo>
                  <a:lnTo>
                    <a:pt x="5975" y="18447"/>
                  </a:lnTo>
                  <a:lnTo>
                    <a:pt x="6075" y="18472"/>
                  </a:lnTo>
                  <a:lnTo>
                    <a:pt x="11024" y="18472"/>
                  </a:lnTo>
                  <a:lnTo>
                    <a:pt x="10649" y="18797"/>
                  </a:lnTo>
                  <a:lnTo>
                    <a:pt x="10249" y="19147"/>
                  </a:lnTo>
                  <a:lnTo>
                    <a:pt x="4425" y="19147"/>
                  </a:lnTo>
                  <a:lnTo>
                    <a:pt x="4000" y="18797"/>
                  </a:lnTo>
                  <a:lnTo>
                    <a:pt x="3650" y="18472"/>
                  </a:lnTo>
                  <a:lnTo>
                    <a:pt x="4750" y="18472"/>
                  </a:lnTo>
                  <a:lnTo>
                    <a:pt x="4875" y="18447"/>
                  </a:lnTo>
                  <a:lnTo>
                    <a:pt x="4950" y="18397"/>
                  </a:lnTo>
                  <a:lnTo>
                    <a:pt x="5025" y="18297"/>
                  </a:lnTo>
                  <a:lnTo>
                    <a:pt x="5050" y="18197"/>
                  </a:lnTo>
                  <a:lnTo>
                    <a:pt x="5025" y="18072"/>
                  </a:lnTo>
                  <a:lnTo>
                    <a:pt x="4950" y="17997"/>
                  </a:lnTo>
                  <a:lnTo>
                    <a:pt x="4875" y="17922"/>
                  </a:lnTo>
                  <a:lnTo>
                    <a:pt x="4750" y="17897"/>
                  </a:lnTo>
                  <a:lnTo>
                    <a:pt x="3075" y="17897"/>
                  </a:lnTo>
                  <a:lnTo>
                    <a:pt x="2650" y="17397"/>
                  </a:lnTo>
                  <a:lnTo>
                    <a:pt x="2250" y="16897"/>
                  </a:lnTo>
                  <a:lnTo>
                    <a:pt x="1875" y="16347"/>
                  </a:lnTo>
                  <a:lnTo>
                    <a:pt x="1575" y="15797"/>
                  </a:lnTo>
                  <a:lnTo>
                    <a:pt x="1325" y="15297"/>
                  </a:lnTo>
                  <a:lnTo>
                    <a:pt x="1101" y="14772"/>
                  </a:lnTo>
                  <a:lnTo>
                    <a:pt x="926" y="14223"/>
                  </a:lnTo>
                  <a:lnTo>
                    <a:pt x="776" y="13673"/>
                  </a:lnTo>
                  <a:lnTo>
                    <a:pt x="676" y="13123"/>
                  </a:lnTo>
                  <a:lnTo>
                    <a:pt x="601" y="12573"/>
                  </a:lnTo>
                  <a:lnTo>
                    <a:pt x="576" y="11998"/>
                  </a:lnTo>
                  <a:lnTo>
                    <a:pt x="576" y="11423"/>
                  </a:lnTo>
                  <a:lnTo>
                    <a:pt x="601" y="11098"/>
                  </a:lnTo>
                  <a:lnTo>
                    <a:pt x="651" y="10773"/>
                  </a:lnTo>
                  <a:lnTo>
                    <a:pt x="726" y="10473"/>
                  </a:lnTo>
                  <a:lnTo>
                    <a:pt x="801" y="10173"/>
                  </a:lnTo>
                  <a:lnTo>
                    <a:pt x="901" y="9898"/>
                  </a:lnTo>
                  <a:lnTo>
                    <a:pt x="1001" y="9648"/>
                  </a:lnTo>
                  <a:lnTo>
                    <a:pt x="1126" y="9398"/>
                  </a:lnTo>
                  <a:lnTo>
                    <a:pt x="1250" y="9173"/>
                  </a:lnTo>
                  <a:lnTo>
                    <a:pt x="1525" y="8749"/>
                  </a:lnTo>
                  <a:lnTo>
                    <a:pt x="1825" y="8374"/>
                  </a:lnTo>
                  <a:lnTo>
                    <a:pt x="2150" y="8024"/>
                  </a:lnTo>
                  <a:lnTo>
                    <a:pt x="2450" y="7749"/>
                  </a:lnTo>
                  <a:lnTo>
                    <a:pt x="2825" y="7474"/>
                  </a:lnTo>
                  <a:lnTo>
                    <a:pt x="3225" y="7224"/>
                  </a:lnTo>
                  <a:lnTo>
                    <a:pt x="3625" y="6974"/>
                  </a:lnTo>
                  <a:lnTo>
                    <a:pt x="4050" y="6774"/>
                  </a:lnTo>
                  <a:lnTo>
                    <a:pt x="4500" y="6574"/>
                  </a:lnTo>
                  <a:lnTo>
                    <a:pt x="4950" y="6424"/>
                  </a:lnTo>
                  <a:lnTo>
                    <a:pt x="5400" y="6299"/>
                  </a:lnTo>
                  <a:lnTo>
                    <a:pt x="5875" y="6199"/>
                  </a:lnTo>
                  <a:lnTo>
                    <a:pt x="5950" y="6174"/>
                  </a:lnTo>
                  <a:lnTo>
                    <a:pt x="6025" y="6099"/>
                  </a:lnTo>
                  <a:lnTo>
                    <a:pt x="6075" y="6024"/>
                  </a:lnTo>
                  <a:lnTo>
                    <a:pt x="6100" y="5924"/>
                  </a:lnTo>
                  <a:lnTo>
                    <a:pt x="6100" y="5474"/>
                  </a:lnTo>
                  <a:close/>
                  <a:moveTo>
                    <a:pt x="5500" y="0"/>
                  </a:moveTo>
                  <a:lnTo>
                    <a:pt x="5375" y="25"/>
                  </a:lnTo>
                  <a:lnTo>
                    <a:pt x="5250" y="50"/>
                  </a:lnTo>
                  <a:lnTo>
                    <a:pt x="5150" y="100"/>
                  </a:lnTo>
                  <a:lnTo>
                    <a:pt x="5050" y="175"/>
                  </a:lnTo>
                  <a:lnTo>
                    <a:pt x="4975" y="275"/>
                  </a:lnTo>
                  <a:lnTo>
                    <a:pt x="4925" y="375"/>
                  </a:lnTo>
                  <a:lnTo>
                    <a:pt x="4900" y="500"/>
                  </a:lnTo>
                  <a:lnTo>
                    <a:pt x="4875" y="625"/>
                  </a:lnTo>
                  <a:lnTo>
                    <a:pt x="4875" y="1950"/>
                  </a:lnTo>
                  <a:lnTo>
                    <a:pt x="4900" y="2075"/>
                  </a:lnTo>
                  <a:lnTo>
                    <a:pt x="4925" y="2175"/>
                  </a:lnTo>
                  <a:lnTo>
                    <a:pt x="4975" y="2275"/>
                  </a:lnTo>
                  <a:lnTo>
                    <a:pt x="5050" y="2375"/>
                  </a:lnTo>
                  <a:lnTo>
                    <a:pt x="5150" y="2450"/>
                  </a:lnTo>
                  <a:lnTo>
                    <a:pt x="5250" y="2500"/>
                  </a:lnTo>
                  <a:lnTo>
                    <a:pt x="5375" y="2550"/>
                  </a:lnTo>
                  <a:lnTo>
                    <a:pt x="5525" y="2550"/>
                  </a:lnTo>
                  <a:lnTo>
                    <a:pt x="5525" y="5674"/>
                  </a:lnTo>
                  <a:lnTo>
                    <a:pt x="5050" y="5799"/>
                  </a:lnTo>
                  <a:lnTo>
                    <a:pt x="4600" y="5924"/>
                  </a:lnTo>
                  <a:lnTo>
                    <a:pt x="4150" y="6099"/>
                  </a:lnTo>
                  <a:lnTo>
                    <a:pt x="3700" y="6299"/>
                  </a:lnTo>
                  <a:lnTo>
                    <a:pt x="3275" y="6524"/>
                  </a:lnTo>
                  <a:lnTo>
                    <a:pt x="2850" y="6749"/>
                  </a:lnTo>
                  <a:lnTo>
                    <a:pt x="2450" y="7024"/>
                  </a:lnTo>
                  <a:lnTo>
                    <a:pt x="2100" y="7324"/>
                  </a:lnTo>
                  <a:lnTo>
                    <a:pt x="1625" y="7724"/>
                  </a:lnTo>
                  <a:lnTo>
                    <a:pt x="1425" y="7949"/>
                  </a:lnTo>
                  <a:lnTo>
                    <a:pt x="1225" y="8174"/>
                  </a:lnTo>
                  <a:lnTo>
                    <a:pt x="1051" y="8424"/>
                  </a:lnTo>
                  <a:lnTo>
                    <a:pt x="876" y="8649"/>
                  </a:lnTo>
                  <a:lnTo>
                    <a:pt x="726" y="8899"/>
                  </a:lnTo>
                  <a:lnTo>
                    <a:pt x="601" y="9173"/>
                  </a:lnTo>
                  <a:lnTo>
                    <a:pt x="476" y="9423"/>
                  </a:lnTo>
                  <a:lnTo>
                    <a:pt x="351" y="9698"/>
                  </a:lnTo>
                  <a:lnTo>
                    <a:pt x="251" y="9948"/>
                  </a:lnTo>
                  <a:lnTo>
                    <a:pt x="176" y="10248"/>
                  </a:lnTo>
                  <a:lnTo>
                    <a:pt x="126" y="10523"/>
                  </a:lnTo>
                  <a:lnTo>
                    <a:pt x="51" y="10798"/>
                  </a:lnTo>
                  <a:lnTo>
                    <a:pt x="26" y="11098"/>
                  </a:lnTo>
                  <a:lnTo>
                    <a:pt x="1" y="11398"/>
                  </a:lnTo>
                  <a:lnTo>
                    <a:pt x="1" y="12023"/>
                  </a:lnTo>
                  <a:lnTo>
                    <a:pt x="26" y="12623"/>
                  </a:lnTo>
                  <a:lnTo>
                    <a:pt x="101" y="13223"/>
                  </a:lnTo>
                  <a:lnTo>
                    <a:pt x="226" y="13798"/>
                  </a:lnTo>
                  <a:lnTo>
                    <a:pt x="376" y="14373"/>
                  </a:lnTo>
                  <a:lnTo>
                    <a:pt x="576" y="14947"/>
                  </a:lnTo>
                  <a:lnTo>
                    <a:pt x="801" y="15497"/>
                  </a:lnTo>
                  <a:lnTo>
                    <a:pt x="1051" y="16022"/>
                  </a:lnTo>
                  <a:lnTo>
                    <a:pt x="1350" y="16547"/>
                  </a:lnTo>
                  <a:lnTo>
                    <a:pt x="1675" y="17047"/>
                  </a:lnTo>
                  <a:lnTo>
                    <a:pt x="2025" y="17522"/>
                  </a:lnTo>
                  <a:lnTo>
                    <a:pt x="2400" y="17997"/>
                  </a:lnTo>
                  <a:lnTo>
                    <a:pt x="2800" y="18447"/>
                  </a:lnTo>
                  <a:lnTo>
                    <a:pt x="3225" y="18872"/>
                  </a:lnTo>
                  <a:lnTo>
                    <a:pt x="3675" y="19272"/>
                  </a:lnTo>
                  <a:lnTo>
                    <a:pt x="4150" y="19647"/>
                  </a:lnTo>
                  <a:lnTo>
                    <a:pt x="4225" y="19697"/>
                  </a:lnTo>
                  <a:lnTo>
                    <a:pt x="4325" y="19722"/>
                  </a:lnTo>
                  <a:lnTo>
                    <a:pt x="10324" y="19722"/>
                  </a:lnTo>
                  <a:lnTo>
                    <a:pt x="10424" y="19697"/>
                  </a:lnTo>
                  <a:lnTo>
                    <a:pt x="10524" y="19647"/>
                  </a:lnTo>
                  <a:lnTo>
                    <a:pt x="10974" y="19272"/>
                  </a:lnTo>
                  <a:lnTo>
                    <a:pt x="11424" y="18872"/>
                  </a:lnTo>
                  <a:lnTo>
                    <a:pt x="11849" y="18447"/>
                  </a:lnTo>
                  <a:lnTo>
                    <a:pt x="12249" y="17997"/>
                  </a:lnTo>
                  <a:lnTo>
                    <a:pt x="12623" y="17522"/>
                  </a:lnTo>
                  <a:lnTo>
                    <a:pt x="12973" y="17047"/>
                  </a:lnTo>
                  <a:lnTo>
                    <a:pt x="13298" y="16547"/>
                  </a:lnTo>
                  <a:lnTo>
                    <a:pt x="13598" y="16022"/>
                  </a:lnTo>
                  <a:lnTo>
                    <a:pt x="13848" y="15497"/>
                  </a:lnTo>
                  <a:lnTo>
                    <a:pt x="14073" y="14947"/>
                  </a:lnTo>
                  <a:lnTo>
                    <a:pt x="14273" y="14373"/>
                  </a:lnTo>
                  <a:lnTo>
                    <a:pt x="14423" y="13798"/>
                  </a:lnTo>
                  <a:lnTo>
                    <a:pt x="14548" y="13223"/>
                  </a:lnTo>
                  <a:lnTo>
                    <a:pt x="14623" y="12623"/>
                  </a:lnTo>
                  <a:lnTo>
                    <a:pt x="14648" y="12023"/>
                  </a:lnTo>
                  <a:lnTo>
                    <a:pt x="14648" y="11398"/>
                  </a:lnTo>
                  <a:lnTo>
                    <a:pt x="14623" y="11098"/>
                  </a:lnTo>
                  <a:lnTo>
                    <a:pt x="14598" y="10798"/>
                  </a:lnTo>
                  <a:lnTo>
                    <a:pt x="14548" y="10523"/>
                  </a:lnTo>
                  <a:lnTo>
                    <a:pt x="14473" y="10248"/>
                  </a:lnTo>
                  <a:lnTo>
                    <a:pt x="14398" y="9948"/>
                  </a:lnTo>
                  <a:lnTo>
                    <a:pt x="14298" y="9698"/>
                  </a:lnTo>
                  <a:lnTo>
                    <a:pt x="14198" y="9423"/>
                  </a:lnTo>
                  <a:lnTo>
                    <a:pt x="14073" y="9173"/>
                  </a:lnTo>
                  <a:lnTo>
                    <a:pt x="13923" y="8899"/>
                  </a:lnTo>
                  <a:lnTo>
                    <a:pt x="13773" y="8649"/>
                  </a:lnTo>
                  <a:lnTo>
                    <a:pt x="13598" y="8424"/>
                  </a:lnTo>
                  <a:lnTo>
                    <a:pt x="13423" y="8174"/>
                  </a:lnTo>
                  <a:lnTo>
                    <a:pt x="13023" y="7724"/>
                  </a:lnTo>
                  <a:lnTo>
                    <a:pt x="12574" y="7324"/>
                  </a:lnTo>
                  <a:lnTo>
                    <a:pt x="12199" y="7024"/>
                  </a:lnTo>
                  <a:lnTo>
                    <a:pt x="11799" y="6749"/>
                  </a:lnTo>
                  <a:lnTo>
                    <a:pt x="11399" y="6524"/>
                  </a:lnTo>
                  <a:lnTo>
                    <a:pt x="10949" y="6299"/>
                  </a:lnTo>
                  <a:lnTo>
                    <a:pt x="10524" y="6099"/>
                  </a:lnTo>
                  <a:lnTo>
                    <a:pt x="10049" y="5924"/>
                  </a:lnTo>
                  <a:lnTo>
                    <a:pt x="9599" y="5799"/>
                  </a:lnTo>
                  <a:lnTo>
                    <a:pt x="9124" y="5674"/>
                  </a:lnTo>
                  <a:lnTo>
                    <a:pt x="9124" y="2550"/>
                  </a:lnTo>
                  <a:lnTo>
                    <a:pt x="9274" y="2550"/>
                  </a:lnTo>
                  <a:lnTo>
                    <a:pt x="9399" y="2500"/>
                  </a:lnTo>
                  <a:lnTo>
                    <a:pt x="9499" y="2450"/>
                  </a:lnTo>
                  <a:lnTo>
                    <a:pt x="9599" y="2375"/>
                  </a:lnTo>
                  <a:lnTo>
                    <a:pt x="9674" y="2275"/>
                  </a:lnTo>
                  <a:lnTo>
                    <a:pt x="9724" y="2175"/>
                  </a:lnTo>
                  <a:lnTo>
                    <a:pt x="9774" y="2075"/>
                  </a:lnTo>
                  <a:lnTo>
                    <a:pt x="9774" y="1950"/>
                  </a:lnTo>
                  <a:lnTo>
                    <a:pt x="9774" y="625"/>
                  </a:lnTo>
                  <a:lnTo>
                    <a:pt x="9774" y="500"/>
                  </a:lnTo>
                  <a:lnTo>
                    <a:pt x="9724" y="375"/>
                  </a:lnTo>
                  <a:lnTo>
                    <a:pt x="9674" y="275"/>
                  </a:lnTo>
                  <a:lnTo>
                    <a:pt x="9599" y="175"/>
                  </a:lnTo>
                  <a:lnTo>
                    <a:pt x="9499" y="100"/>
                  </a:lnTo>
                  <a:lnTo>
                    <a:pt x="9399" y="50"/>
                  </a:lnTo>
                  <a:lnTo>
                    <a:pt x="9274" y="25"/>
                  </a:lnTo>
                  <a:lnTo>
                    <a:pt x="9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116"/>
          <p:cNvGrpSpPr/>
          <p:nvPr/>
        </p:nvGrpSpPr>
        <p:grpSpPr>
          <a:xfrm>
            <a:off x="2544349" y="1975210"/>
            <a:ext cx="385940" cy="489549"/>
            <a:chOff x="1767850" y="1937650"/>
            <a:chExt cx="388700" cy="493050"/>
          </a:xfrm>
        </p:grpSpPr>
        <p:sp>
          <p:nvSpPr>
            <p:cNvPr id="2276" name="Google Shape;2276;p116"/>
            <p:cNvSpPr/>
            <p:nvPr/>
          </p:nvSpPr>
          <p:spPr>
            <a:xfrm>
              <a:off x="1767850" y="1937650"/>
              <a:ext cx="184975" cy="446800"/>
            </a:xfrm>
            <a:custGeom>
              <a:avLst/>
              <a:gdLst/>
              <a:ahLst/>
              <a:cxnLst/>
              <a:rect l="l" t="t" r="r" b="b"/>
              <a:pathLst>
                <a:path w="7399" h="17872" extrusionOk="0">
                  <a:moveTo>
                    <a:pt x="6049" y="575"/>
                  </a:moveTo>
                  <a:lnTo>
                    <a:pt x="6199" y="600"/>
                  </a:lnTo>
                  <a:lnTo>
                    <a:pt x="6349" y="650"/>
                  </a:lnTo>
                  <a:lnTo>
                    <a:pt x="6474" y="725"/>
                  </a:lnTo>
                  <a:lnTo>
                    <a:pt x="6599" y="800"/>
                  </a:lnTo>
                  <a:lnTo>
                    <a:pt x="6699" y="925"/>
                  </a:lnTo>
                  <a:lnTo>
                    <a:pt x="6774" y="1050"/>
                  </a:lnTo>
                  <a:lnTo>
                    <a:pt x="6824" y="1200"/>
                  </a:lnTo>
                  <a:lnTo>
                    <a:pt x="6824" y="1375"/>
                  </a:lnTo>
                  <a:lnTo>
                    <a:pt x="6824" y="16522"/>
                  </a:lnTo>
                  <a:lnTo>
                    <a:pt x="6824" y="16672"/>
                  </a:lnTo>
                  <a:lnTo>
                    <a:pt x="6774" y="16822"/>
                  </a:lnTo>
                  <a:lnTo>
                    <a:pt x="6699" y="16947"/>
                  </a:lnTo>
                  <a:lnTo>
                    <a:pt x="6599" y="17072"/>
                  </a:lnTo>
                  <a:lnTo>
                    <a:pt x="6474" y="17172"/>
                  </a:lnTo>
                  <a:lnTo>
                    <a:pt x="6349" y="17222"/>
                  </a:lnTo>
                  <a:lnTo>
                    <a:pt x="6199" y="17272"/>
                  </a:lnTo>
                  <a:lnTo>
                    <a:pt x="6049" y="17297"/>
                  </a:lnTo>
                  <a:lnTo>
                    <a:pt x="1375" y="17297"/>
                  </a:lnTo>
                  <a:lnTo>
                    <a:pt x="1200" y="17272"/>
                  </a:lnTo>
                  <a:lnTo>
                    <a:pt x="1050" y="17222"/>
                  </a:lnTo>
                  <a:lnTo>
                    <a:pt x="925" y="17172"/>
                  </a:lnTo>
                  <a:lnTo>
                    <a:pt x="800" y="17072"/>
                  </a:lnTo>
                  <a:lnTo>
                    <a:pt x="725" y="16947"/>
                  </a:lnTo>
                  <a:lnTo>
                    <a:pt x="650" y="16822"/>
                  </a:lnTo>
                  <a:lnTo>
                    <a:pt x="600" y="16672"/>
                  </a:lnTo>
                  <a:lnTo>
                    <a:pt x="575" y="16522"/>
                  </a:lnTo>
                  <a:lnTo>
                    <a:pt x="575" y="1375"/>
                  </a:lnTo>
                  <a:lnTo>
                    <a:pt x="600" y="1200"/>
                  </a:lnTo>
                  <a:lnTo>
                    <a:pt x="650" y="1050"/>
                  </a:lnTo>
                  <a:lnTo>
                    <a:pt x="725" y="925"/>
                  </a:lnTo>
                  <a:lnTo>
                    <a:pt x="800" y="800"/>
                  </a:lnTo>
                  <a:lnTo>
                    <a:pt x="925" y="725"/>
                  </a:lnTo>
                  <a:lnTo>
                    <a:pt x="1050" y="650"/>
                  </a:lnTo>
                  <a:lnTo>
                    <a:pt x="1200" y="600"/>
                  </a:lnTo>
                  <a:lnTo>
                    <a:pt x="1375" y="575"/>
                  </a:lnTo>
                  <a:close/>
                  <a:moveTo>
                    <a:pt x="1375" y="0"/>
                  </a:moveTo>
                  <a:lnTo>
                    <a:pt x="1100" y="25"/>
                  </a:lnTo>
                  <a:lnTo>
                    <a:pt x="825" y="100"/>
                  </a:lnTo>
                  <a:lnTo>
                    <a:pt x="600" y="225"/>
                  </a:lnTo>
                  <a:lnTo>
                    <a:pt x="400" y="400"/>
                  </a:lnTo>
                  <a:lnTo>
                    <a:pt x="250" y="600"/>
                  </a:lnTo>
                  <a:lnTo>
                    <a:pt x="100" y="825"/>
                  </a:lnTo>
                  <a:lnTo>
                    <a:pt x="25" y="1100"/>
                  </a:lnTo>
                  <a:lnTo>
                    <a:pt x="0" y="1375"/>
                  </a:lnTo>
                  <a:lnTo>
                    <a:pt x="0" y="16522"/>
                  </a:lnTo>
                  <a:lnTo>
                    <a:pt x="25" y="16797"/>
                  </a:lnTo>
                  <a:lnTo>
                    <a:pt x="100" y="17047"/>
                  </a:lnTo>
                  <a:lnTo>
                    <a:pt x="250" y="17272"/>
                  </a:lnTo>
                  <a:lnTo>
                    <a:pt x="400" y="17472"/>
                  </a:lnTo>
                  <a:lnTo>
                    <a:pt x="600" y="17647"/>
                  </a:lnTo>
                  <a:lnTo>
                    <a:pt x="825" y="17772"/>
                  </a:lnTo>
                  <a:lnTo>
                    <a:pt x="1100" y="17847"/>
                  </a:lnTo>
                  <a:lnTo>
                    <a:pt x="1375" y="17872"/>
                  </a:lnTo>
                  <a:lnTo>
                    <a:pt x="6049" y="17872"/>
                  </a:lnTo>
                  <a:lnTo>
                    <a:pt x="6324" y="17847"/>
                  </a:lnTo>
                  <a:lnTo>
                    <a:pt x="6574" y="17772"/>
                  </a:lnTo>
                  <a:lnTo>
                    <a:pt x="6799" y="17647"/>
                  </a:lnTo>
                  <a:lnTo>
                    <a:pt x="6999" y="17472"/>
                  </a:lnTo>
                  <a:lnTo>
                    <a:pt x="7174" y="17272"/>
                  </a:lnTo>
                  <a:lnTo>
                    <a:pt x="7299" y="17047"/>
                  </a:lnTo>
                  <a:lnTo>
                    <a:pt x="7374" y="16797"/>
                  </a:lnTo>
                  <a:lnTo>
                    <a:pt x="7399" y="16522"/>
                  </a:lnTo>
                  <a:lnTo>
                    <a:pt x="7399" y="1375"/>
                  </a:lnTo>
                  <a:lnTo>
                    <a:pt x="7374" y="1100"/>
                  </a:lnTo>
                  <a:lnTo>
                    <a:pt x="7299" y="825"/>
                  </a:lnTo>
                  <a:lnTo>
                    <a:pt x="7174" y="600"/>
                  </a:lnTo>
                  <a:lnTo>
                    <a:pt x="6999" y="400"/>
                  </a:lnTo>
                  <a:lnTo>
                    <a:pt x="6799" y="225"/>
                  </a:lnTo>
                  <a:lnTo>
                    <a:pt x="6574" y="100"/>
                  </a:lnTo>
                  <a:lnTo>
                    <a:pt x="6324" y="25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16"/>
            <p:cNvSpPr/>
            <p:nvPr/>
          </p:nvSpPr>
          <p:spPr>
            <a:xfrm>
              <a:off x="1829075" y="2139475"/>
              <a:ext cx="63150" cy="14400"/>
            </a:xfrm>
            <a:custGeom>
              <a:avLst/>
              <a:gdLst/>
              <a:ahLst/>
              <a:cxnLst/>
              <a:rect l="l" t="t" r="r" b="b"/>
              <a:pathLst>
                <a:path w="2526" h="576" extrusionOk="0">
                  <a:moveTo>
                    <a:pt x="176" y="1"/>
                  </a:move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476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2225" y="576"/>
                  </a:lnTo>
                  <a:lnTo>
                    <a:pt x="2350" y="551"/>
                  </a:lnTo>
                  <a:lnTo>
                    <a:pt x="2450" y="476"/>
                  </a:lnTo>
                  <a:lnTo>
                    <a:pt x="2500" y="401"/>
                  </a:lnTo>
                  <a:lnTo>
                    <a:pt x="2525" y="276"/>
                  </a:lnTo>
                  <a:lnTo>
                    <a:pt x="2500" y="176"/>
                  </a:lnTo>
                  <a:lnTo>
                    <a:pt x="2450" y="76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16"/>
            <p:cNvSpPr/>
            <p:nvPr/>
          </p:nvSpPr>
          <p:spPr>
            <a:xfrm>
              <a:off x="1845950" y="2168850"/>
              <a:ext cx="31275" cy="14400"/>
            </a:xfrm>
            <a:custGeom>
              <a:avLst/>
              <a:gdLst/>
              <a:ahLst/>
              <a:cxnLst/>
              <a:rect l="l" t="t" r="r" b="b"/>
              <a:pathLst>
                <a:path w="1251" h="576" extrusionOk="0">
                  <a:moveTo>
                    <a:pt x="176" y="0"/>
                  </a:move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26" y="400"/>
                  </a:lnTo>
                  <a:lnTo>
                    <a:pt x="76" y="475"/>
                  </a:lnTo>
                  <a:lnTo>
                    <a:pt x="176" y="550"/>
                  </a:lnTo>
                  <a:lnTo>
                    <a:pt x="276" y="575"/>
                  </a:lnTo>
                  <a:lnTo>
                    <a:pt x="951" y="575"/>
                  </a:lnTo>
                  <a:lnTo>
                    <a:pt x="1076" y="550"/>
                  </a:lnTo>
                  <a:lnTo>
                    <a:pt x="1151" y="475"/>
                  </a:lnTo>
                  <a:lnTo>
                    <a:pt x="1226" y="400"/>
                  </a:lnTo>
                  <a:lnTo>
                    <a:pt x="1251" y="275"/>
                  </a:lnTo>
                  <a:lnTo>
                    <a:pt x="1226" y="175"/>
                  </a:lnTo>
                  <a:lnTo>
                    <a:pt x="1151" y="7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16"/>
            <p:cNvSpPr/>
            <p:nvPr/>
          </p:nvSpPr>
          <p:spPr>
            <a:xfrm>
              <a:off x="1971550" y="1983875"/>
              <a:ext cx="185000" cy="446825"/>
            </a:xfrm>
            <a:custGeom>
              <a:avLst/>
              <a:gdLst/>
              <a:ahLst/>
              <a:cxnLst/>
              <a:rect l="l" t="t" r="r" b="b"/>
              <a:pathLst>
                <a:path w="7400" h="17873" extrusionOk="0">
                  <a:moveTo>
                    <a:pt x="6200" y="576"/>
                  </a:moveTo>
                  <a:lnTo>
                    <a:pt x="6350" y="626"/>
                  </a:lnTo>
                  <a:lnTo>
                    <a:pt x="6475" y="701"/>
                  </a:lnTo>
                  <a:lnTo>
                    <a:pt x="6600" y="801"/>
                  </a:lnTo>
                  <a:lnTo>
                    <a:pt x="6700" y="926"/>
                  </a:lnTo>
                  <a:lnTo>
                    <a:pt x="6775" y="1051"/>
                  </a:lnTo>
                  <a:lnTo>
                    <a:pt x="6825" y="1201"/>
                  </a:lnTo>
                  <a:lnTo>
                    <a:pt x="6825" y="1351"/>
                  </a:lnTo>
                  <a:lnTo>
                    <a:pt x="6825" y="16498"/>
                  </a:lnTo>
                  <a:lnTo>
                    <a:pt x="6825" y="16673"/>
                  </a:lnTo>
                  <a:lnTo>
                    <a:pt x="6775" y="16798"/>
                  </a:lnTo>
                  <a:lnTo>
                    <a:pt x="6700" y="16948"/>
                  </a:lnTo>
                  <a:lnTo>
                    <a:pt x="6600" y="17048"/>
                  </a:lnTo>
                  <a:lnTo>
                    <a:pt x="6475" y="17148"/>
                  </a:lnTo>
                  <a:lnTo>
                    <a:pt x="6350" y="17223"/>
                  </a:lnTo>
                  <a:lnTo>
                    <a:pt x="6200" y="17273"/>
                  </a:lnTo>
                  <a:lnTo>
                    <a:pt x="6050" y="17298"/>
                  </a:lnTo>
                  <a:lnTo>
                    <a:pt x="1376" y="17298"/>
                  </a:lnTo>
                  <a:lnTo>
                    <a:pt x="1201" y="17273"/>
                  </a:lnTo>
                  <a:lnTo>
                    <a:pt x="1051" y="17223"/>
                  </a:lnTo>
                  <a:lnTo>
                    <a:pt x="926" y="17148"/>
                  </a:lnTo>
                  <a:lnTo>
                    <a:pt x="801" y="17048"/>
                  </a:lnTo>
                  <a:lnTo>
                    <a:pt x="726" y="16948"/>
                  </a:lnTo>
                  <a:lnTo>
                    <a:pt x="651" y="16798"/>
                  </a:lnTo>
                  <a:lnTo>
                    <a:pt x="601" y="16673"/>
                  </a:lnTo>
                  <a:lnTo>
                    <a:pt x="576" y="16498"/>
                  </a:lnTo>
                  <a:lnTo>
                    <a:pt x="576" y="1351"/>
                  </a:lnTo>
                  <a:lnTo>
                    <a:pt x="601" y="1201"/>
                  </a:lnTo>
                  <a:lnTo>
                    <a:pt x="651" y="1051"/>
                  </a:lnTo>
                  <a:lnTo>
                    <a:pt x="726" y="926"/>
                  </a:lnTo>
                  <a:lnTo>
                    <a:pt x="801" y="801"/>
                  </a:lnTo>
                  <a:lnTo>
                    <a:pt x="926" y="701"/>
                  </a:lnTo>
                  <a:lnTo>
                    <a:pt x="1051" y="626"/>
                  </a:lnTo>
                  <a:lnTo>
                    <a:pt x="1201" y="576"/>
                  </a:lnTo>
                  <a:close/>
                  <a:moveTo>
                    <a:pt x="1376" y="1"/>
                  </a:moveTo>
                  <a:lnTo>
                    <a:pt x="1101" y="26"/>
                  </a:lnTo>
                  <a:lnTo>
                    <a:pt x="826" y="101"/>
                  </a:lnTo>
                  <a:lnTo>
                    <a:pt x="601" y="226"/>
                  </a:lnTo>
                  <a:lnTo>
                    <a:pt x="401" y="401"/>
                  </a:lnTo>
                  <a:lnTo>
                    <a:pt x="226" y="601"/>
                  </a:lnTo>
                  <a:lnTo>
                    <a:pt x="101" y="826"/>
                  </a:lnTo>
                  <a:lnTo>
                    <a:pt x="26" y="1076"/>
                  </a:lnTo>
                  <a:lnTo>
                    <a:pt x="1" y="1351"/>
                  </a:lnTo>
                  <a:lnTo>
                    <a:pt x="1" y="16498"/>
                  </a:lnTo>
                  <a:lnTo>
                    <a:pt x="26" y="16773"/>
                  </a:lnTo>
                  <a:lnTo>
                    <a:pt x="101" y="17023"/>
                  </a:lnTo>
                  <a:lnTo>
                    <a:pt x="226" y="17273"/>
                  </a:lnTo>
                  <a:lnTo>
                    <a:pt x="401" y="17473"/>
                  </a:lnTo>
                  <a:lnTo>
                    <a:pt x="601" y="17623"/>
                  </a:lnTo>
                  <a:lnTo>
                    <a:pt x="826" y="17748"/>
                  </a:lnTo>
                  <a:lnTo>
                    <a:pt x="1101" y="17848"/>
                  </a:lnTo>
                  <a:lnTo>
                    <a:pt x="1376" y="17873"/>
                  </a:lnTo>
                  <a:lnTo>
                    <a:pt x="6050" y="17873"/>
                  </a:lnTo>
                  <a:lnTo>
                    <a:pt x="6325" y="17848"/>
                  </a:lnTo>
                  <a:lnTo>
                    <a:pt x="6575" y="17748"/>
                  </a:lnTo>
                  <a:lnTo>
                    <a:pt x="6800" y="17623"/>
                  </a:lnTo>
                  <a:lnTo>
                    <a:pt x="7000" y="17473"/>
                  </a:lnTo>
                  <a:lnTo>
                    <a:pt x="7175" y="17273"/>
                  </a:lnTo>
                  <a:lnTo>
                    <a:pt x="7300" y="17023"/>
                  </a:lnTo>
                  <a:lnTo>
                    <a:pt x="7375" y="16773"/>
                  </a:lnTo>
                  <a:lnTo>
                    <a:pt x="7400" y="16498"/>
                  </a:lnTo>
                  <a:lnTo>
                    <a:pt x="7400" y="1351"/>
                  </a:lnTo>
                  <a:lnTo>
                    <a:pt x="7375" y="1076"/>
                  </a:lnTo>
                  <a:lnTo>
                    <a:pt x="7300" y="826"/>
                  </a:lnTo>
                  <a:lnTo>
                    <a:pt x="7175" y="601"/>
                  </a:lnTo>
                  <a:lnTo>
                    <a:pt x="7000" y="401"/>
                  </a:lnTo>
                  <a:lnTo>
                    <a:pt x="6800" y="226"/>
                  </a:lnTo>
                  <a:lnTo>
                    <a:pt x="6575" y="101"/>
                  </a:lnTo>
                  <a:lnTo>
                    <a:pt x="6325" y="26"/>
                  </a:lnTo>
                  <a:lnTo>
                    <a:pt x="6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16"/>
            <p:cNvSpPr/>
            <p:nvPr/>
          </p:nvSpPr>
          <p:spPr>
            <a:xfrm>
              <a:off x="2000300" y="2015750"/>
              <a:ext cx="127500" cy="382450"/>
            </a:xfrm>
            <a:custGeom>
              <a:avLst/>
              <a:gdLst/>
              <a:ahLst/>
              <a:cxnLst/>
              <a:rect l="l" t="t" r="r" b="b"/>
              <a:pathLst>
                <a:path w="5100" h="15298" extrusionOk="0">
                  <a:moveTo>
                    <a:pt x="701" y="1"/>
                  </a:moveTo>
                  <a:lnTo>
                    <a:pt x="551" y="26"/>
                  </a:lnTo>
                  <a:lnTo>
                    <a:pt x="426" y="51"/>
                  </a:lnTo>
                  <a:lnTo>
                    <a:pt x="301" y="126"/>
                  </a:lnTo>
                  <a:lnTo>
                    <a:pt x="201" y="201"/>
                  </a:lnTo>
                  <a:lnTo>
                    <a:pt x="126" y="301"/>
                  </a:lnTo>
                  <a:lnTo>
                    <a:pt x="51" y="426"/>
                  </a:lnTo>
                  <a:lnTo>
                    <a:pt x="26" y="550"/>
                  </a:lnTo>
                  <a:lnTo>
                    <a:pt x="1" y="700"/>
                  </a:lnTo>
                  <a:lnTo>
                    <a:pt x="1" y="14623"/>
                  </a:lnTo>
                  <a:lnTo>
                    <a:pt x="26" y="14748"/>
                  </a:lnTo>
                  <a:lnTo>
                    <a:pt x="51" y="14898"/>
                  </a:lnTo>
                  <a:lnTo>
                    <a:pt x="126" y="14998"/>
                  </a:lnTo>
                  <a:lnTo>
                    <a:pt x="201" y="15098"/>
                  </a:lnTo>
                  <a:lnTo>
                    <a:pt x="301" y="15198"/>
                  </a:lnTo>
                  <a:lnTo>
                    <a:pt x="426" y="15248"/>
                  </a:lnTo>
                  <a:lnTo>
                    <a:pt x="551" y="15298"/>
                  </a:lnTo>
                  <a:lnTo>
                    <a:pt x="2275" y="15298"/>
                  </a:lnTo>
                  <a:lnTo>
                    <a:pt x="2400" y="15273"/>
                  </a:lnTo>
                  <a:lnTo>
                    <a:pt x="2475" y="15223"/>
                  </a:lnTo>
                  <a:lnTo>
                    <a:pt x="2550" y="15123"/>
                  </a:lnTo>
                  <a:lnTo>
                    <a:pt x="2575" y="15023"/>
                  </a:lnTo>
                  <a:lnTo>
                    <a:pt x="2550" y="14898"/>
                  </a:lnTo>
                  <a:lnTo>
                    <a:pt x="2475" y="14823"/>
                  </a:lnTo>
                  <a:lnTo>
                    <a:pt x="2400" y="14748"/>
                  </a:lnTo>
                  <a:lnTo>
                    <a:pt x="2275" y="14723"/>
                  </a:lnTo>
                  <a:lnTo>
                    <a:pt x="651" y="14723"/>
                  </a:lnTo>
                  <a:lnTo>
                    <a:pt x="626" y="14698"/>
                  </a:lnTo>
                  <a:lnTo>
                    <a:pt x="601" y="14673"/>
                  </a:lnTo>
                  <a:lnTo>
                    <a:pt x="576" y="14623"/>
                  </a:lnTo>
                  <a:lnTo>
                    <a:pt x="576" y="700"/>
                  </a:lnTo>
                  <a:lnTo>
                    <a:pt x="601" y="650"/>
                  </a:lnTo>
                  <a:lnTo>
                    <a:pt x="626" y="600"/>
                  </a:lnTo>
                  <a:lnTo>
                    <a:pt x="651" y="600"/>
                  </a:lnTo>
                  <a:lnTo>
                    <a:pt x="701" y="575"/>
                  </a:lnTo>
                  <a:lnTo>
                    <a:pt x="4425" y="575"/>
                  </a:lnTo>
                  <a:lnTo>
                    <a:pt x="4450" y="600"/>
                  </a:lnTo>
                  <a:lnTo>
                    <a:pt x="4500" y="600"/>
                  </a:lnTo>
                  <a:lnTo>
                    <a:pt x="4525" y="650"/>
                  </a:lnTo>
                  <a:lnTo>
                    <a:pt x="4525" y="700"/>
                  </a:lnTo>
                  <a:lnTo>
                    <a:pt x="4525" y="14623"/>
                  </a:lnTo>
                  <a:lnTo>
                    <a:pt x="4525" y="14673"/>
                  </a:lnTo>
                  <a:lnTo>
                    <a:pt x="4500" y="14698"/>
                  </a:lnTo>
                  <a:lnTo>
                    <a:pt x="4450" y="14723"/>
                  </a:lnTo>
                  <a:lnTo>
                    <a:pt x="3600" y="14723"/>
                  </a:lnTo>
                  <a:lnTo>
                    <a:pt x="3475" y="14748"/>
                  </a:lnTo>
                  <a:lnTo>
                    <a:pt x="3375" y="14823"/>
                  </a:lnTo>
                  <a:lnTo>
                    <a:pt x="3325" y="14898"/>
                  </a:lnTo>
                  <a:lnTo>
                    <a:pt x="3300" y="15023"/>
                  </a:lnTo>
                  <a:lnTo>
                    <a:pt x="3325" y="15123"/>
                  </a:lnTo>
                  <a:lnTo>
                    <a:pt x="3375" y="15223"/>
                  </a:lnTo>
                  <a:lnTo>
                    <a:pt x="3475" y="15273"/>
                  </a:lnTo>
                  <a:lnTo>
                    <a:pt x="3600" y="15298"/>
                  </a:lnTo>
                  <a:lnTo>
                    <a:pt x="4550" y="15298"/>
                  </a:lnTo>
                  <a:lnTo>
                    <a:pt x="4675" y="15248"/>
                  </a:lnTo>
                  <a:lnTo>
                    <a:pt x="4800" y="15198"/>
                  </a:lnTo>
                  <a:lnTo>
                    <a:pt x="4900" y="15098"/>
                  </a:lnTo>
                  <a:lnTo>
                    <a:pt x="5000" y="14998"/>
                  </a:lnTo>
                  <a:lnTo>
                    <a:pt x="5050" y="14898"/>
                  </a:lnTo>
                  <a:lnTo>
                    <a:pt x="5100" y="14748"/>
                  </a:lnTo>
                  <a:lnTo>
                    <a:pt x="5100" y="14623"/>
                  </a:lnTo>
                  <a:lnTo>
                    <a:pt x="5100" y="700"/>
                  </a:lnTo>
                  <a:lnTo>
                    <a:pt x="5100" y="550"/>
                  </a:lnTo>
                  <a:lnTo>
                    <a:pt x="5050" y="426"/>
                  </a:lnTo>
                  <a:lnTo>
                    <a:pt x="5000" y="301"/>
                  </a:lnTo>
                  <a:lnTo>
                    <a:pt x="4900" y="201"/>
                  </a:lnTo>
                  <a:lnTo>
                    <a:pt x="4800" y="126"/>
                  </a:lnTo>
                  <a:lnTo>
                    <a:pt x="4675" y="51"/>
                  </a:lnTo>
                  <a:lnTo>
                    <a:pt x="4550" y="26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16"/>
            <p:cNvSpPr/>
            <p:nvPr/>
          </p:nvSpPr>
          <p:spPr>
            <a:xfrm>
              <a:off x="2032800" y="2185100"/>
              <a:ext cx="63125" cy="14400"/>
            </a:xfrm>
            <a:custGeom>
              <a:avLst/>
              <a:gdLst/>
              <a:ahLst/>
              <a:cxnLst/>
              <a:rect l="l" t="t" r="r" b="b"/>
              <a:pathLst>
                <a:path w="2525" h="5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100"/>
                  </a:lnTo>
                  <a:lnTo>
                    <a:pt x="0" y="175"/>
                  </a:lnTo>
                  <a:lnTo>
                    <a:pt x="0" y="300"/>
                  </a:lnTo>
                  <a:lnTo>
                    <a:pt x="0" y="400"/>
                  </a:lnTo>
                  <a:lnTo>
                    <a:pt x="75" y="500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2225" y="575"/>
                  </a:lnTo>
                  <a:lnTo>
                    <a:pt x="2350" y="550"/>
                  </a:lnTo>
                  <a:lnTo>
                    <a:pt x="2450" y="500"/>
                  </a:lnTo>
                  <a:lnTo>
                    <a:pt x="2500" y="400"/>
                  </a:lnTo>
                  <a:lnTo>
                    <a:pt x="2525" y="300"/>
                  </a:lnTo>
                  <a:lnTo>
                    <a:pt x="2500" y="175"/>
                  </a:lnTo>
                  <a:lnTo>
                    <a:pt x="2450" y="100"/>
                  </a:lnTo>
                  <a:lnTo>
                    <a:pt x="2350" y="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16"/>
            <p:cNvSpPr/>
            <p:nvPr/>
          </p:nvSpPr>
          <p:spPr>
            <a:xfrm>
              <a:off x="2049675" y="2214475"/>
              <a:ext cx="31275" cy="14400"/>
            </a:xfrm>
            <a:custGeom>
              <a:avLst/>
              <a:gdLst/>
              <a:ahLst/>
              <a:cxnLst/>
              <a:rect l="l" t="t" r="r" b="b"/>
              <a:pathLst>
                <a:path w="1251" h="5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100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950" y="575"/>
                  </a:lnTo>
                  <a:lnTo>
                    <a:pt x="1075" y="550"/>
                  </a:lnTo>
                  <a:lnTo>
                    <a:pt x="1150" y="500"/>
                  </a:lnTo>
                  <a:lnTo>
                    <a:pt x="1225" y="400"/>
                  </a:lnTo>
                  <a:lnTo>
                    <a:pt x="1250" y="300"/>
                  </a:lnTo>
                  <a:lnTo>
                    <a:pt x="1225" y="175"/>
                  </a:lnTo>
                  <a:lnTo>
                    <a:pt x="1150" y="100"/>
                  </a:lnTo>
                  <a:lnTo>
                    <a:pt x="1075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16"/>
            <p:cNvSpPr/>
            <p:nvPr/>
          </p:nvSpPr>
          <p:spPr>
            <a:xfrm>
              <a:off x="1796600" y="1969500"/>
              <a:ext cx="127500" cy="383100"/>
            </a:xfrm>
            <a:custGeom>
              <a:avLst/>
              <a:gdLst/>
              <a:ahLst/>
              <a:cxnLst/>
              <a:rect l="l" t="t" r="r" b="b"/>
              <a:pathLst>
                <a:path w="5100" h="15324" extrusionOk="0">
                  <a:moveTo>
                    <a:pt x="700" y="1"/>
                  </a:moveTo>
                  <a:lnTo>
                    <a:pt x="550" y="26"/>
                  </a:lnTo>
                  <a:lnTo>
                    <a:pt x="425" y="76"/>
                  </a:lnTo>
                  <a:lnTo>
                    <a:pt x="300" y="126"/>
                  </a:lnTo>
                  <a:lnTo>
                    <a:pt x="200" y="201"/>
                  </a:lnTo>
                  <a:lnTo>
                    <a:pt x="125" y="326"/>
                  </a:lnTo>
                  <a:lnTo>
                    <a:pt x="50" y="426"/>
                  </a:lnTo>
                  <a:lnTo>
                    <a:pt x="25" y="551"/>
                  </a:lnTo>
                  <a:lnTo>
                    <a:pt x="0" y="701"/>
                  </a:lnTo>
                  <a:lnTo>
                    <a:pt x="0" y="3550"/>
                  </a:lnTo>
                  <a:lnTo>
                    <a:pt x="25" y="3675"/>
                  </a:lnTo>
                  <a:lnTo>
                    <a:pt x="100" y="3750"/>
                  </a:lnTo>
                  <a:lnTo>
                    <a:pt x="175" y="3825"/>
                  </a:lnTo>
                  <a:lnTo>
                    <a:pt x="300" y="3850"/>
                  </a:lnTo>
                  <a:lnTo>
                    <a:pt x="400" y="3825"/>
                  </a:lnTo>
                  <a:lnTo>
                    <a:pt x="500" y="3750"/>
                  </a:lnTo>
                  <a:lnTo>
                    <a:pt x="575" y="3675"/>
                  </a:lnTo>
                  <a:lnTo>
                    <a:pt x="575" y="3550"/>
                  </a:lnTo>
                  <a:lnTo>
                    <a:pt x="575" y="701"/>
                  </a:lnTo>
                  <a:lnTo>
                    <a:pt x="600" y="651"/>
                  </a:lnTo>
                  <a:lnTo>
                    <a:pt x="625" y="626"/>
                  </a:lnTo>
                  <a:lnTo>
                    <a:pt x="650" y="601"/>
                  </a:lnTo>
                  <a:lnTo>
                    <a:pt x="4474" y="601"/>
                  </a:lnTo>
                  <a:lnTo>
                    <a:pt x="4499" y="626"/>
                  </a:lnTo>
                  <a:lnTo>
                    <a:pt x="4524" y="651"/>
                  </a:lnTo>
                  <a:lnTo>
                    <a:pt x="4524" y="701"/>
                  </a:lnTo>
                  <a:lnTo>
                    <a:pt x="4524" y="14623"/>
                  </a:lnTo>
                  <a:lnTo>
                    <a:pt x="4524" y="14673"/>
                  </a:lnTo>
                  <a:lnTo>
                    <a:pt x="4499" y="14698"/>
                  </a:lnTo>
                  <a:lnTo>
                    <a:pt x="4474" y="14723"/>
                  </a:lnTo>
                  <a:lnTo>
                    <a:pt x="4424" y="14748"/>
                  </a:lnTo>
                  <a:lnTo>
                    <a:pt x="700" y="14748"/>
                  </a:lnTo>
                  <a:lnTo>
                    <a:pt x="650" y="14723"/>
                  </a:lnTo>
                  <a:lnTo>
                    <a:pt x="625" y="14698"/>
                  </a:lnTo>
                  <a:lnTo>
                    <a:pt x="600" y="14673"/>
                  </a:lnTo>
                  <a:lnTo>
                    <a:pt x="575" y="14623"/>
                  </a:lnTo>
                  <a:lnTo>
                    <a:pt x="575" y="4875"/>
                  </a:lnTo>
                  <a:lnTo>
                    <a:pt x="575" y="4775"/>
                  </a:lnTo>
                  <a:lnTo>
                    <a:pt x="500" y="4675"/>
                  </a:lnTo>
                  <a:lnTo>
                    <a:pt x="400" y="4600"/>
                  </a:lnTo>
                  <a:lnTo>
                    <a:pt x="175" y="4600"/>
                  </a:lnTo>
                  <a:lnTo>
                    <a:pt x="100" y="4675"/>
                  </a:lnTo>
                  <a:lnTo>
                    <a:pt x="25" y="4775"/>
                  </a:lnTo>
                  <a:lnTo>
                    <a:pt x="0" y="4875"/>
                  </a:lnTo>
                  <a:lnTo>
                    <a:pt x="0" y="14623"/>
                  </a:lnTo>
                  <a:lnTo>
                    <a:pt x="25" y="14773"/>
                  </a:lnTo>
                  <a:lnTo>
                    <a:pt x="50" y="14898"/>
                  </a:lnTo>
                  <a:lnTo>
                    <a:pt x="125" y="15023"/>
                  </a:lnTo>
                  <a:lnTo>
                    <a:pt x="200" y="15123"/>
                  </a:lnTo>
                  <a:lnTo>
                    <a:pt x="300" y="15198"/>
                  </a:lnTo>
                  <a:lnTo>
                    <a:pt x="425" y="15273"/>
                  </a:lnTo>
                  <a:lnTo>
                    <a:pt x="550" y="15298"/>
                  </a:lnTo>
                  <a:lnTo>
                    <a:pt x="700" y="15323"/>
                  </a:lnTo>
                  <a:lnTo>
                    <a:pt x="4424" y="15323"/>
                  </a:lnTo>
                  <a:lnTo>
                    <a:pt x="4549" y="15298"/>
                  </a:lnTo>
                  <a:lnTo>
                    <a:pt x="4699" y="15273"/>
                  </a:lnTo>
                  <a:lnTo>
                    <a:pt x="4799" y="15198"/>
                  </a:lnTo>
                  <a:lnTo>
                    <a:pt x="4899" y="15123"/>
                  </a:lnTo>
                  <a:lnTo>
                    <a:pt x="4999" y="15023"/>
                  </a:lnTo>
                  <a:lnTo>
                    <a:pt x="5049" y="14898"/>
                  </a:lnTo>
                  <a:lnTo>
                    <a:pt x="5099" y="14773"/>
                  </a:lnTo>
                  <a:lnTo>
                    <a:pt x="5099" y="14623"/>
                  </a:lnTo>
                  <a:lnTo>
                    <a:pt x="5099" y="701"/>
                  </a:lnTo>
                  <a:lnTo>
                    <a:pt x="5099" y="551"/>
                  </a:lnTo>
                  <a:lnTo>
                    <a:pt x="5049" y="426"/>
                  </a:lnTo>
                  <a:lnTo>
                    <a:pt x="4999" y="326"/>
                  </a:lnTo>
                  <a:lnTo>
                    <a:pt x="4899" y="201"/>
                  </a:lnTo>
                  <a:lnTo>
                    <a:pt x="4799" y="126"/>
                  </a:lnTo>
                  <a:lnTo>
                    <a:pt x="4699" y="76"/>
                  </a:lnTo>
                  <a:lnTo>
                    <a:pt x="4549" y="26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4" name="Google Shape;2284;p116"/>
          <p:cNvGrpSpPr/>
          <p:nvPr/>
        </p:nvGrpSpPr>
        <p:grpSpPr>
          <a:xfrm>
            <a:off x="3355276" y="1975210"/>
            <a:ext cx="231445" cy="489549"/>
            <a:chOff x="2584575" y="1937650"/>
            <a:chExt cx="233100" cy="493050"/>
          </a:xfrm>
        </p:grpSpPr>
        <p:sp>
          <p:nvSpPr>
            <p:cNvPr id="2285" name="Google Shape;2285;p116"/>
            <p:cNvSpPr/>
            <p:nvPr/>
          </p:nvSpPr>
          <p:spPr>
            <a:xfrm>
              <a:off x="2632700" y="2007625"/>
              <a:ext cx="48125" cy="73150"/>
            </a:xfrm>
            <a:custGeom>
              <a:avLst/>
              <a:gdLst/>
              <a:ahLst/>
              <a:cxnLst/>
              <a:rect l="l" t="t" r="r" b="b"/>
              <a:pathLst>
                <a:path w="1925" h="2926" extrusionOk="0">
                  <a:moveTo>
                    <a:pt x="950" y="576"/>
                  </a:moveTo>
                  <a:lnTo>
                    <a:pt x="1000" y="601"/>
                  </a:lnTo>
                  <a:lnTo>
                    <a:pt x="1050" y="626"/>
                  </a:lnTo>
                  <a:lnTo>
                    <a:pt x="1100" y="676"/>
                  </a:lnTo>
                  <a:lnTo>
                    <a:pt x="1100" y="726"/>
                  </a:lnTo>
                  <a:lnTo>
                    <a:pt x="1100" y="1000"/>
                  </a:lnTo>
                  <a:lnTo>
                    <a:pt x="800" y="1000"/>
                  </a:lnTo>
                  <a:lnTo>
                    <a:pt x="800" y="726"/>
                  </a:lnTo>
                  <a:lnTo>
                    <a:pt x="825" y="676"/>
                  </a:lnTo>
                  <a:lnTo>
                    <a:pt x="850" y="626"/>
                  </a:lnTo>
                  <a:lnTo>
                    <a:pt x="900" y="601"/>
                  </a:lnTo>
                  <a:lnTo>
                    <a:pt x="950" y="576"/>
                  </a:lnTo>
                  <a:close/>
                  <a:moveTo>
                    <a:pt x="1350" y="1575"/>
                  </a:moveTo>
                  <a:lnTo>
                    <a:pt x="1350" y="2350"/>
                  </a:lnTo>
                  <a:lnTo>
                    <a:pt x="575" y="2350"/>
                  </a:lnTo>
                  <a:lnTo>
                    <a:pt x="575" y="1575"/>
                  </a:lnTo>
                  <a:close/>
                  <a:moveTo>
                    <a:pt x="950" y="1"/>
                  </a:moveTo>
                  <a:lnTo>
                    <a:pt x="800" y="26"/>
                  </a:lnTo>
                  <a:lnTo>
                    <a:pt x="675" y="76"/>
                  </a:lnTo>
                  <a:lnTo>
                    <a:pt x="550" y="126"/>
                  </a:lnTo>
                  <a:lnTo>
                    <a:pt x="450" y="226"/>
                  </a:lnTo>
                  <a:lnTo>
                    <a:pt x="350" y="326"/>
                  </a:lnTo>
                  <a:lnTo>
                    <a:pt x="275" y="451"/>
                  </a:lnTo>
                  <a:lnTo>
                    <a:pt x="250" y="601"/>
                  </a:lnTo>
                  <a:lnTo>
                    <a:pt x="225" y="726"/>
                  </a:lnTo>
                  <a:lnTo>
                    <a:pt x="225" y="1100"/>
                  </a:lnTo>
                  <a:lnTo>
                    <a:pt x="125" y="1200"/>
                  </a:lnTo>
                  <a:lnTo>
                    <a:pt x="50" y="1300"/>
                  </a:lnTo>
                  <a:lnTo>
                    <a:pt x="0" y="1425"/>
                  </a:lnTo>
                  <a:lnTo>
                    <a:pt x="0" y="1575"/>
                  </a:lnTo>
                  <a:lnTo>
                    <a:pt x="0" y="2350"/>
                  </a:lnTo>
                  <a:lnTo>
                    <a:pt x="0" y="2475"/>
                  </a:lnTo>
                  <a:lnTo>
                    <a:pt x="25" y="2575"/>
                  </a:lnTo>
                  <a:lnTo>
                    <a:pt x="75" y="2675"/>
                  </a:lnTo>
                  <a:lnTo>
                    <a:pt x="150" y="2750"/>
                  </a:lnTo>
                  <a:lnTo>
                    <a:pt x="250" y="2825"/>
                  </a:lnTo>
                  <a:lnTo>
                    <a:pt x="325" y="2875"/>
                  </a:lnTo>
                  <a:lnTo>
                    <a:pt x="450" y="2925"/>
                  </a:lnTo>
                  <a:lnTo>
                    <a:pt x="1450" y="2925"/>
                  </a:lnTo>
                  <a:lnTo>
                    <a:pt x="1575" y="2875"/>
                  </a:lnTo>
                  <a:lnTo>
                    <a:pt x="1675" y="2825"/>
                  </a:lnTo>
                  <a:lnTo>
                    <a:pt x="1750" y="2750"/>
                  </a:lnTo>
                  <a:lnTo>
                    <a:pt x="1825" y="2675"/>
                  </a:lnTo>
                  <a:lnTo>
                    <a:pt x="1875" y="2575"/>
                  </a:lnTo>
                  <a:lnTo>
                    <a:pt x="1900" y="2475"/>
                  </a:lnTo>
                  <a:lnTo>
                    <a:pt x="1925" y="2350"/>
                  </a:lnTo>
                  <a:lnTo>
                    <a:pt x="1925" y="1575"/>
                  </a:lnTo>
                  <a:lnTo>
                    <a:pt x="1900" y="1425"/>
                  </a:lnTo>
                  <a:lnTo>
                    <a:pt x="1850" y="1300"/>
                  </a:lnTo>
                  <a:lnTo>
                    <a:pt x="1775" y="1200"/>
                  </a:lnTo>
                  <a:lnTo>
                    <a:pt x="1675" y="1100"/>
                  </a:lnTo>
                  <a:lnTo>
                    <a:pt x="1675" y="726"/>
                  </a:lnTo>
                  <a:lnTo>
                    <a:pt x="1675" y="601"/>
                  </a:lnTo>
                  <a:lnTo>
                    <a:pt x="1625" y="451"/>
                  </a:lnTo>
                  <a:lnTo>
                    <a:pt x="1550" y="326"/>
                  </a:lnTo>
                  <a:lnTo>
                    <a:pt x="1475" y="226"/>
                  </a:lnTo>
                  <a:lnTo>
                    <a:pt x="1350" y="126"/>
                  </a:lnTo>
                  <a:lnTo>
                    <a:pt x="1225" y="76"/>
                  </a:lnTo>
                  <a:lnTo>
                    <a:pt x="1100" y="26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16"/>
            <p:cNvSpPr/>
            <p:nvPr/>
          </p:nvSpPr>
          <p:spPr>
            <a:xfrm>
              <a:off x="2584575" y="1937650"/>
              <a:ext cx="233100" cy="493050"/>
            </a:xfrm>
            <a:custGeom>
              <a:avLst/>
              <a:gdLst/>
              <a:ahLst/>
              <a:cxnLst/>
              <a:rect l="l" t="t" r="r" b="b"/>
              <a:pathLst>
                <a:path w="9324" h="19722" extrusionOk="0">
                  <a:moveTo>
                    <a:pt x="8699" y="6674"/>
                  </a:moveTo>
                  <a:lnTo>
                    <a:pt x="8749" y="7599"/>
                  </a:lnTo>
                  <a:lnTo>
                    <a:pt x="8374" y="7974"/>
                  </a:lnTo>
                  <a:lnTo>
                    <a:pt x="7999" y="8374"/>
                  </a:lnTo>
                  <a:lnTo>
                    <a:pt x="7849" y="8599"/>
                  </a:lnTo>
                  <a:lnTo>
                    <a:pt x="7699" y="8824"/>
                  </a:lnTo>
                  <a:lnTo>
                    <a:pt x="7599" y="9049"/>
                  </a:lnTo>
                  <a:lnTo>
                    <a:pt x="7549" y="9323"/>
                  </a:lnTo>
                  <a:lnTo>
                    <a:pt x="6574" y="15672"/>
                  </a:lnTo>
                  <a:lnTo>
                    <a:pt x="6549" y="15797"/>
                  </a:lnTo>
                  <a:lnTo>
                    <a:pt x="6524" y="15897"/>
                  </a:lnTo>
                  <a:lnTo>
                    <a:pt x="6474" y="15972"/>
                  </a:lnTo>
                  <a:lnTo>
                    <a:pt x="6399" y="16072"/>
                  </a:lnTo>
                  <a:lnTo>
                    <a:pt x="6324" y="16122"/>
                  </a:lnTo>
                  <a:lnTo>
                    <a:pt x="6224" y="16197"/>
                  </a:lnTo>
                  <a:lnTo>
                    <a:pt x="6125" y="16247"/>
                  </a:lnTo>
                  <a:lnTo>
                    <a:pt x="6025" y="16272"/>
                  </a:lnTo>
                  <a:lnTo>
                    <a:pt x="5675" y="16322"/>
                  </a:lnTo>
                  <a:lnTo>
                    <a:pt x="5350" y="16372"/>
                  </a:lnTo>
                  <a:lnTo>
                    <a:pt x="5000" y="16397"/>
                  </a:lnTo>
                  <a:lnTo>
                    <a:pt x="4325" y="16397"/>
                  </a:lnTo>
                  <a:lnTo>
                    <a:pt x="4000" y="16372"/>
                  </a:lnTo>
                  <a:lnTo>
                    <a:pt x="3650" y="16322"/>
                  </a:lnTo>
                  <a:lnTo>
                    <a:pt x="3325" y="16272"/>
                  </a:lnTo>
                  <a:lnTo>
                    <a:pt x="3225" y="16247"/>
                  </a:lnTo>
                  <a:lnTo>
                    <a:pt x="3125" y="16197"/>
                  </a:lnTo>
                  <a:lnTo>
                    <a:pt x="3025" y="16122"/>
                  </a:lnTo>
                  <a:lnTo>
                    <a:pt x="2950" y="16072"/>
                  </a:lnTo>
                  <a:lnTo>
                    <a:pt x="2875" y="15972"/>
                  </a:lnTo>
                  <a:lnTo>
                    <a:pt x="2825" y="15897"/>
                  </a:lnTo>
                  <a:lnTo>
                    <a:pt x="2775" y="15797"/>
                  </a:lnTo>
                  <a:lnTo>
                    <a:pt x="2750" y="15672"/>
                  </a:lnTo>
                  <a:lnTo>
                    <a:pt x="2350" y="12873"/>
                  </a:lnTo>
                  <a:lnTo>
                    <a:pt x="2300" y="12748"/>
                  </a:lnTo>
                  <a:lnTo>
                    <a:pt x="2225" y="12673"/>
                  </a:lnTo>
                  <a:lnTo>
                    <a:pt x="2125" y="12623"/>
                  </a:lnTo>
                  <a:lnTo>
                    <a:pt x="2000" y="12623"/>
                  </a:lnTo>
                  <a:lnTo>
                    <a:pt x="1900" y="12673"/>
                  </a:lnTo>
                  <a:lnTo>
                    <a:pt x="1825" y="12748"/>
                  </a:lnTo>
                  <a:lnTo>
                    <a:pt x="1775" y="12848"/>
                  </a:lnTo>
                  <a:lnTo>
                    <a:pt x="1775" y="12948"/>
                  </a:lnTo>
                  <a:lnTo>
                    <a:pt x="2200" y="15772"/>
                  </a:lnTo>
                  <a:lnTo>
                    <a:pt x="2225" y="15972"/>
                  </a:lnTo>
                  <a:lnTo>
                    <a:pt x="2300" y="16147"/>
                  </a:lnTo>
                  <a:lnTo>
                    <a:pt x="2400" y="16322"/>
                  </a:lnTo>
                  <a:lnTo>
                    <a:pt x="2525" y="16472"/>
                  </a:lnTo>
                  <a:lnTo>
                    <a:pt x="2675" y="16597"/>
                  </a:lnTo>
                  <a:lnTo>
                    <a:pt x="2850" y="16697"/>
                  </a:lnTo>
                  <a:lnTo>
                    <a:pt x="3025" y="16772"/>
                  </a:lnTo>
                  <a:lnTo>
                    <a:pt x="3225" y="16822"/>
                  </a:lnTo>
                  <a:lnTo>
                    <a:pt x="3575" y="16897"/>
                  </a:lnTo>
                  <a:lnTo>
                    <a:pt x="3950" y="16922"/>
                  </a:lnTo>
                  <a:lnTo>
                    <a:pt x="4300" y="16947"/>
                  </a:lnTo>
                  <a:lnTo>
                    <a:pt x="4675" y="16972"/>
                  </a:lnTo>
                  <a:lnTo>
                    <a:pt x="5050" y="16947"/>
                  </a:lnTo>
                  <a:lnTo>
                    <a:pt x="5400" y="16922"/>
                  </a:lnTo>
                  <a:lnTo>
                    <a:pt x="5775" y="16897"/>
                  </a:lnTo>
                  <a:lnTo>
                    <a:pt x="6125" y="16822"/>
                  </a:lnTo>
                  <a:lnTo>
                    <a:pt x="6324" y="16772"/>
                  </a:lnTo>
                  <a:lnTo>
                    <a:pt x="6499" y="16697"/>
                  </a:lnTo>
                  <a:lnTo>
                    <a:pt x="6674" y="16597"/>
                  </a:lnTo>
                  <a:lnTo>
                    <a:pt x="6799" y="16472"/>
                  </a:lnTo>
                  <a:lnTo>
                    <a:pt x="6924" y="16322"/>
                  </a:lnTo>
                  <a:lnTo>
                    <a:pt x="7024" y="16147"/>
                  </a:lnTo>
                  <a:lnTo>
                    <a:pt x="7099" y="15972"/>
                  </a:lnTo>
                  <a:lnTo>
                    <a:pt x="7149" y="15772"/>
                  </a:lnTo>
                  <a:lnTo>
                    <a:pt x="8099" y="9398"/>
                  </a:lnTo>
                  <a:lnTo>
                    <a:pt x="8149" y="9248"/>
                  </a:lnTo>
                  <a:lnTo>
                    <a:pt x="8199" y="9099"/>
                  </a:lnTo>
                  <a:lnTo>
                    <a:pt x="8299" y="8949"/>
                  </a:lnTo>
                  <a:lnTo>
                    <a:pt x="8399" y="8824"/>
                  </a:lnTo>
                  <a:lnTo>
                    <a:pt x="8749" y="8449"/>
                  </a:lnTo>
                  <a:lnTo>
                    <a:pt x="8724" y="9248"/>
                  </a:lnTo>
                  <a:lnTo>
                    <a:pt x="8624" y="10248"/>
                  </a:lnTo>
                  <a:lnTo>
                    <a:pt x="8499" y="11248"/>
                  </a:lnTo>
                  <a:lnTo>
                    <a:pt x="8374" y="12198"/>
                  </a:lnTo>
                  <a:lnTo>
                    <a:pt x="8249" y="13123"/>
                  </a:lnTo>
                  <a:lnTo>
                    <a:pt x="8074" y="14023"/>
                  </a:lnTo>
                  <a:lnTo>
                    <a:pt x="7899" y="14897"/>
                  </a:lnTo>
                  <a:lnTo>
                    <a:pt x="7724" y="15747"/>
                  </a:lnTo>
                  <a:lnTo>
                    <a:pt x="7499" y="16572"/>
                  </a:lnTo>
                  <a:lnTo>
                    <a:pt x="7374" y="17072"/>
                  </a:lnTo>
                  <a:lnTo>
                    <a:pt x="7199" y="17572"/>
                  </a:lnTo>
                  <a:lnTo>
                    <a:pt x="7099" y="17822"/>
                  </a:lnTo>
                  <a:lnTo>
                    <a:pt x="6974" y="18072"/>
                  </a:lnTo>
                  <a:lnTo>
                    <a:pt x="6824" y="18297"/>
                  </a:lnTo>
                  <a:lnTo>
                    <a:pt x="6674" y="18522"/>
                  </a:lnTo>
                  <a:lnTo>
                    <a:pt x="6499" y="18697"/>
                  </a:lnTo>
                  <a:lnTo>
                    <a:pt x="6299" y="18847"/>
                  </a:lnTo>
                  <a:lnTo>
                    <a:pt x="6075" y="18947"/>
                  </a:lnTo>
                  <a:lnTo>
                    <a:pt x="5825" y="19022"/>
                  </a:lnTo>
                  <a:lnTo>
                    <a:pt x="5575" y="19072"/>
                  </a:lnTo>
                  <a:lnTo>
                    <a:pt x="5325" y="19122"/>
                  </a:lnTo>
                  <a:lnTo>
                    <a:pt x="4825" y="19147"/>
                  </a:lnTo>
                  <a:lnTo>
                    <a:pt x="4250" y="19122"/>
                  </a:lnTo>
                  <a:lnTo>
                    <a:pt x="3950" y="19097"/>
                  </a:lnTo>
                  <a:lnTo>
                    <a:pt x="3650" y="19072"/>
                  </a:lnTo>
                  <a:lnTo>
                    <a:pt x="3375" y="18997"/>
                  </a:lnTo>
                  <a:lnTo>
                    <a:pt x="3125" y="18872"/>
                  </a:lnTo>
                  <a:lnTo>
                    <a:pt x="2875" y="18722"/>
                  </a:lnTo>
                  <a:lnTo>
                    <a:pt x="2775" y="18622"/>
                  </a:lnTo>
                  <a:lnTo>
                    <a:pt x="2675" y="18522"/>
                  </a:lnTo>
                  <a:lnTo>
                    <a:pt x="2525" y="18297"/>
                  </a:lnTo>
                  <a:lnTo>
                    <a:pt x="2375" y="18072"/>
                  </a:lnTo>
                  <a:lnTo>
                    <a:pt x="2250" y="17822"/>
                  </a:lnTo>
                  <a:lnTo>
                    <a:pt x="2150" y="17572"/>
                  </a:lnTo>
                  <a:lnTo>
                    <a:pt x="1975" y="17072"/>
                  </a:lnTo>
                  <a:lnTo>
                    <a:pt x="1850" y="16572"/>
                  </a:lnTo>
                  <a:lnTo>
                    <a:pt x="1625" y="15747"/>
                  </a:lnTo>
                  <a:lnTo>
                    <a:pt x="1450" y="14897"/>
                  </a:lnTo>
                  <a:lnTo>
                    <a:pt x="1275" y="14023"/>
                  </a:lnTo>
                  <a:lnTo>
                    <a:pt x="1100" y="13123"/>
                  </a:lnTo>
                  <a:lnTo>
                    <a:pt x="975" y="12198"/>
                  </a:lnTo>
                  <a:lnTo>
                    <a:pt x="825" y="11248"/>
                  </a:lnTo>
                  <a:lnTo>
                    <a:pt x="725" y="10248"/>
                  </a:lnTo>
                  <a:lnTo>
                    <a:pt x="625" y="9248"/>
                  </a:lnTo>
                  <a:lnTo>
                    <a:pt x="575" y="8449"/>
                  </a:lnTo>
                  <a:lnTo>
                    <a:pt x="950" y="8824"/>
                  </a:lnTo>
                  <a:lnTo>
                    <a:pt x="1050" y="8949"/>
                  </a:lnTo>
                  <a:lnTo>
                    <a:pt x="1150" y="9099"/>
                  </a:lnTo>
                  <a:lnTo>
                    <a:pt x="1200" y="9248"/>
                  </a:lnTo>
                  <a:lnTo>
                    <a:pt x="1225" y="9398"/>
                  </a:lnTo>
                  <a:lnTo>
                    <a:pt x="1575" y="11673"/>
                  </a:lnTo>
                  <a:lnTo>
                    <a:pt x="1625" y="11773"/>
                  </a:lnTo>
                  <a:lnTo>
                    <a:pt x="1700" y="11848"/>
                  </a:lnTo>
                  <a:lnTo>
                    <a:pt x="1800" y="11898"/>
                  </a:lnTo>
                  <a:lnTo>
                    <a:pt x="1900" y="11898"/>
                  </a:lnTo>
                  <a:lnTo>
                    <a:pt x="2000" y="11873"/>
                  </a:lnTo>
                  <a:lnTo>
                    <a:pt x="2100" y="11798"/>
                  </a:lnTo>
                  <a:lnTo>
                    <a:pt x="2150" y="11698"/>
                  </a:lnTo>
                  <a:lnTo>
                    <a:pt x="2150" y="11573"/>
                  </a:lnTo>
                  <a:lnTo>
                    <a:pt x="1800" y="9323"/>
                  </a:lnTo>
                  <a:lnTo>
                    <a:pt x="1750" y="9074"/>
                  </a:lnTo>
                  <a:lnTo>
                    <a:pt x="1650" y="8849"/>
                  </a:lnTo>
                  <a:lnTo>
                    <a:pt x="1525" y="8624"/>
                  </a:lnTo>
                  <a:lnTo>
                    <a:pt x="1375" y="8424"/>
                  </a:lnTo>
                  <a:lnTo>
                    <a:pt x="600" y="7599"/>
                  </a:lnTo>
                  <a:lnTo>
                    <a:pt x="650" y="6674"/>
                  </a:lnTo>
                  <a:lnTo>
                    <a:pt x="2050" y="8424"/>
                  </a:lnTo>
                  <a:lnTo>
                    <a:pt x="2125" y="8524"/>
                  </a:lnTo>
                  <a:lnTo>
                    <a:pt x="2200" y="8674"/>
                  </a:lnTo>
                  <a:lnTo>
                    <a:pt x="2250" y="8799"/>
                  </a:lnTo>
                  <a:lnTo>
                    <a:pt x="2275" y="8949"/>
                  </a:lnTo>
                  <a:lnTo>
                    <a:pt x="3025" y="14872"/>
                  </a:lnTo>
                  <a:lnTo>
                    <a:pt x="3075" y="15072"/>
                  </a:lnTo>
                  <a:lnTo>
                    <a:pt x="3150" y="15272"/>
                  </a:lnTo>
                  <a:lnTo>
                    <a:pt x="3275" y="15447"/>
                  </a:lnTo>
                  <a:lnTo>
                    <a:pt x="3400" y="15572"/>
                  </a:lnTo>
                  <a:lnTo>
                    <a:pt x="3575" y="15697"/>
                  </a:lnTo>
                  <a:lnTo>
                    <a:pt x="3750" y="15797"/>
                  </a:lnTo>
                  <a:lnTo>
                    <a:pt x="3950" y="15847"/>
                  </a:lnTo>
                  <a:lnTo>
                    <a:pt x="4150" y="15872"/>
                  </a:lnTo>
                  <a:lnTo>
                    <a:pt x="5200" y="15872"/>
                  </a:lnTo>
                  <a:lnTo>
                    <a:pt x="5400" y="15847"/>
                  </a:lnTo>
                  <a:lnTo>
                    <a:pt x="5600" y="15797"/>
                  </a:lnTo>
                  <a:lnTo>
                    <a:pt x="5775" y="15697"/>
                  </a:lnTo>
                  <a:lnTo>
                    <a:pt x="5950" y="15572"/>
                  </a:lnTo>
                  <a:lnTo>
                    <a:pt x="6075" y="15447"/>
                  </a:lnTo>
                  <a:lnTo>
                    <a:pt x="6199" y="15272"/>
                  </a:lnTo>
                  <a:lnTo>
                    <a:pt x="6274" y="15072"/>
                  </a:lnTo>
                  <a:lnTo>
                    <a:pt x="6324" y="14872"/>
                  </a:lnTo>
                  <a:lnTo>
                    <a:pt x="7074" y="8949"/>
                  </a:lnTo>
                  <a:lnTo>
                    <a:pt x="7099" y="8774"/>
                  </a:lnTo>
                  <a:lnTo>
                    <a:pt x="7174" y="8624"/>
                  </a:lnTo>
                  <a:lnTo>
                    <a:pt x="7249" y="8474"/>
                  </a:lnTo>
                  <a:lnTo>
                    <a:pt x="7349" y="8349"/>
                  </a:lnTo>
                  <a:lnTo>
                    <a:pt x="7549" y="8074"/>
                  </a:lnTo>
                  <a:lnTo>
                    <a:pt x="7774" y="7824"/>
                  </a:lnTo>
                  <a:lnTo>
                    <a:pt x="8699" y="6674"/>
                  </a:lnTo>
                  <a:close/>
                  <a:moveTo>
                    <a:pt x="4450" y="0"/>
                  </a:moveTo>
                  <a:lnTo>
                    <a:pt x="3800" y="25"/>
                  </a:lnTo>
                  <a:lnTo>
                    <a:pt x="3175" y="100"/>
                  </a:lnTo>
                  <a:lnTo>
                    <a:pt x="2800" y="200"/>
                  </a:lnTo>
                  <a:lnTo>
                    <a:pt x="2425" y="325"/>
                  </a:lnTo>
                  <a:lnTo>
                    <a:pt x="2075" y="525"/>
                  </a:lnTo>
                  <a:lnTo>
                    <a:pt x="1775" y="750"/>
                  </a:lnTo>
                  <a:lnTo>
                    <a:pt x="1500" y="1025"/>
                  </a:lnTo>
                  <a:lnTo>
                    <a:pt x="1275" y="1325"/>
                  </a:lnTo>
                  <a:lnTo>
                    <a:pt x="1075" y="1675"/>
                  </a:lnTo>
                  <a:lnTo>
                    <a:pt x="950" y="2050"/>
                  </a:lnTo>
                  <a:lnTo>
                    <a:pt x="775" y="2675"/>
                  </a:lnTo>
                  <a:lnTo>
                    <a:pt x="575" y="3450"/>
                  </a:lnTo>
                  <a:lnTo>
                    <a:pt x="401" y="4299"/>
                  </a:lnTo>
                  <a:lnTo>
                    <a:pt x="251" y="5224"/>
                  </a:lnTo>
                  <a:lnTo>
                    <a:pt x="126" y="6199"/>
                  </a:lnTo>
                  <a:lnTo>
                    <a:pt x="26" y="7224"/>
                  </a:lnTo>
                  <a:lnTo>
                    <a:pt x="1" y="7749"/>
                  </a:lnTo>
                  <a:lnTo>
                    <a:pt x="1" y="8249"/>
                  </a:lnTo>
                  <a:lnTo>
                    <a:pt x="26" y="8774"/>
                  </a:lnTo>
                  <a:lnTo>
                    <a:pt x="51" y="9298"/>
                  </a:lnTo>
                  <a:lnTo>
                    <a:pt x="151" y="10323"/>
                  </a:lnTo>
                  <a:lnTo>
                    <a:pt x="276" y="11323"/>
                  </a:lnTo>
                  <a:lnTo>
                    <a:pt x="401" y="12273"/>
                  </a:lnTo>
                  <a:lnTo>
                    <a:pt x="550" y="13223"/>
                  </a:lnTo>
                  <a:lnTo>
                    <a:pt x="700" y="14123"/>
                  </a:lnTo>
                  <a:lnTo>
                    <a:pt x="875" y="15022"/>
                  </a:lnTo>
                  <a:lnTo>
                    <a:pt x="1075" y="15897"/>
                  </a:lnTo>
                  <a:lnTo>
                    <a:pt x="1275" y="16722"/>
                  </a:lnTo>
                  <a:lnTo>
                    <a:pt x="1425" y="17272"/>
                  </a:lnTo>
                  <a:lnTo>
                    <a:pt x="1625" y="17822"/>
                  </a:lnTo>
                  <a:lnTo>
                    <a:pt x="1750" y="18097"/>
                  </a:lnTo>
                  <a:lnTo>
                    <a:pt x="1875" y="18347"/>
                  </a:lnTo>
                  <a:lnTo>
                    <a:pt x="2050" y="18622"/>
                  </a:lnTo>
                  <a:lnTo>
                    <a:pt x="2225" y="18872"/>
                  </a:lnTo>
                  <a:lnTo>
                    <a:pt x="2350" y="19022"/>
                  </a:lnTo>
                  <a:lnTo>
                    <a:pt x="2500" y="19147"/>
                  </a:lnTo>
                  <a:lnTo>
                    <a:pt x="2650" y="19272"/>
                  </a:lnTo>
                  <a:lnTo>
                    <a:pt x="2800" y="19347"/>
                  </a:lnTo>
                  <a:lnTo>
                    <a:pt x="3150" y="19497"/>
                  </a:lnTo>
                  <a:lnTo>
                    <a:pt x="3500" y="19622"/>
                  </a:lnTo>
                  <a:lnTo>
                    <a:pt x="3825" y="19672"/>
                  </a:lnTo>
                  <a:lnTo>
                    <a:pt x="4150" y="19697"/>
                  </a:lnTo>
                  <a:lnTo>
                    <a:pt x="4450" y="19722"/>
                  </a:lnTo>
                  <a:lnTo>
                    <a:pt x="4675" y="19697"/>
                  </a:lnTo>
                  <a:lnTo>
                    <a:pt x="4900" y="19722"/>
                  </a:lnTo>
                  <a:lnTo>
                    <a:pt x="5150" y="19697"/>
                  </a:lnTo>
                  <a:lnTo>
                    <a:pt x="5425" y="19697"/>
                  </a:lnTo>
                  <a:lnTo>
                    <a:pt x="5725" y="19647"/>
                  </a:lnTo>
                  <a:lnTo>
                    <a:pt x="6025" y="19572"/>
                  </a:lnTo>
                  <a:lnTo>
                    <a:pt x="6324" y="19447"/>
                  </a:lnTo>
                  <a:lnTo>
                    <a:pt x="6624" y="19322"/>
                  </a:lnTo>
                  <a:lnTo>
                    <a:pt x="6899" y="19122"/>
                  </a:lnTo>
                  <a:lnTo>
                    <a:pt x="6999" y="18997"/>
                  </a:lnTo>
                  <a:lnTo>
                    <a:pt x="7124" y="18872"/>
                  </a:lnTo>
                  <a:lnTo>
                    <a:pt x="7299" y="18622"/>
                  </a:lnTo>
                  <a:lnTo>
                    <a:pt x="7474" y="18347"/>
                  </a:lnTo>
                  <a:lnTo>
                    <a:pt x="7599" y="18097"/>
                  </a:lnTo>
                  <a:lnTo>
                    <a:pt x="7724" y="17822"/>
                  </a:lnTo>
                  <a:lnTo>
                    <a:pt x="7924" y="17272"/>
                  </a:lnTo>
                  <a:lnTo>
                    <a:pt x="8074" y="16722"/>
                  </a:lnTo>
                  <a:lnTo>
                    <a:pt x="8274" y="15897"/>
                  </a:lnTo>
                  <a:lnTo>
                    <a:pt x="8474" y="15022"/>
                  </a:lnTo>
                  <a:lnTo>
                    <a:pt x="8649" y="14123"/>
                  </a:lnTo>
                  <a:lnTo>
                    <a:pt x="8799" y="13223"/>
                  </a:lnTo>
                  <a:lnTo>
                    <a:pt x="8949" y="12273"/>
                  </a:lnTo>
                  <a:lnTo>
                    <a:pt x="9074" y="11323"/>
                  </a:lnTo>
                  <a:lnTo>
                    <a:pt x="9199" y="10323"/>
                  </a:lnTo>
                  <a:lnTo>
                    <a:pt x="9299" y="9298"/>
                  </a:lnTo>
                  <a:lnTo>
                    <a:pt x="9324" y="8499"/>
                  </a:lnTo>
                  <a:lnTo>
                    <a:pt x="9324" y="7724"/>
                  </a:lnTo>
                  <a:lnTo>
                    <a:pt x="9299" y="6949"/>
                  </a:lnTo>
                  <a:lnTo>
                    <a:pt x="9224" y="6174"/>
                  </a:lnTo>
                  <a:lnTo>
                    <a:pt x="9124" y="5449"/>
                  </a:lnTo>
                  <a:lnTo>
                    <a:pt x="9024" y="4749"/>
                  </a:lnTo>
                  <a:lnTo>
                    <a:pt x="8899" y="4099"/>
                  </a:lnTo>
                  <a:lnTo>
                    <a:pt x="8774" y="3500"/>
                  </a:lnTo>
                  <a:lnTo>
                    <a:pt x="8724" y="3400"/>
                  </a:lnTo>
                  <a:lnTo>
                    <a:pt x="8649" y="3325"/>
                  </a:lnTo>
                  <a:lnTo>
                    <a:pt x="8549" y="3275"/>
                  </a:lnTo>
                  <a:lnTo>
                    <a:pt x="8424" y="3275"/>
                  </a:lnTo>
                  <a:lnTo>
                    <a:pt x="8324" y="3325"/>
                  </a:lnTo>
                  <a:lnTo>
                    <a:pt x="8249" y="3400"/>
                  </a:lnTo>
                  <a:lnTo>
                    <a:pt x="8199" y="3525"/>
                  </a:lnTo>
                  <a:lnTo>
                    <a:pt x="8199" y="3624"/>
                  </a:lnTo>
                  <a:lnTo>
                    <a:pt x="8424" y="4674"/>
                  </a:lnTo>
                  <a:lnTo>
                    <a:pt x="8524" y="5249"/>
                  </a:lnTo>
                  <a:lnTo>
                    <a:pt x="8599" y="5874"/>
                  </a:lnTo>
                  <a:lnTo>
                    <a:pt x="6849" y="8049"/>
                  </a:lnTo>
                  <a:lnTo>
                    <a:pt x="6724" y="8249"/>
                  </a:lnTo>
                  <a:lnTo>
                    <a:pt x="6624" y="8449"/>
                  </a:lnTo>
                  <a:lnTo>
                    <a:pt x="6549" y="8649"/>
                  </a:lnTo>
                  <a:lnTo>
                    <a:pt x="6499" y="8874"/>
                  </a:lnTo>
                  <a:lnTo>
                    <a:pt x="5750" y="14797"/>
                  </a:lnTo>
                  <a:lnTo>
                    <a:pt x="5725" y="14897"/>
                  </a:lnTo>
                  <a:lnTo>
                    <a:pt x="5675" y="14997"/>
                  </a:lnTo>
                  <a:lnTo>
                    <a:pt x="5625" y="15072"/>
                  </a:lnTo>
                  <a:lnTo>
                    <a:pt x="5575" y="15147"/>
                  </a:lnTo>
                  <a:lnTo>
                    <a:pt x="5475" y="15197"/>
                  </a:lnTo>
                  <a:lnTo>
                    <a:pt x="5400" y="15247"/>
                  </a:lnTo>
                  <a:lnTo>
                    <a:pt x="5300" y="15272"/>
                  </a:lnTo>
                  <a:lnTo>
                    <a:pt x="5200" y="15297"/>
                  </a:lnTo>
                  <a:lnTo>
                    <a:pt x="4150" y="15297"/>
                  </a:lnTo>
                  <a:lnTo>
                    <a:pt x="4050" y="15272"/>
                  </a:lnTo>
                  <a:lnTo>
                    <a:pt x="3950" y="15247"/>
                  </a:lnTo>
                  <a:lnTo>
                    <a:pt x="3850" y="15197"/>
                  </a:lnTo>
                  <a:lnTo>
                    <a:pt x="3775" y="15147"/>
                  </a:lnTo>
                  <a:lnTo>
                    <a:pt x="3725" y="15072"/>
                  </a:lnTo>
                  <a:lnTo>
                    <a:pt x="3650" y="14997"/>
                  </a:lnTo>
                  <a:lnTo>
                    <a:pt x="3625" y="14897"/>
                  </a:lnTo>
                  <a:lnTo>
                    <a:pt x="3600" y="14797"/>
                  </a:lnTo>
                  <a:lnTo>
                    <a:pt x="2850" y="8874"/>
                  </a:lnTo>
                  <a:lnTo>
                    <a:pt x="2800" y="8649"/>
                  </a:lnTo>
                  <a:lnTo>
                    <a:pt x="2725" y="8449"/>
                  </a:lnTo>
                  <a:lnTo>
                    <a:pt x="2625" y="8249"/>
                  </a:lnTo>
                  <a:lnTo>
                    <a:pt x="2500" y="8049"/>
                  </a:lnTo>
                  <a:lnTo>
                    <a:pt x="725" y="5874"/>
                  </a:lnTo>
                  <a:lnTo>
                    <a:pt x="850" y="5049"/>
                  </a:lnTo>
                  <a:lnTo>
                    <a:pt x="1025" y="4174"/>
                  </a:lnTo>
                  <a:lnTo>
                    <a:pt x="1225" y="3225"/>
                  </a:lnTo>
                  <a:lnTo>
                    <a:pt x="1500" y="2200"/>
                  </a:lnTo>
                  <a:lnTo>
                    <a:pt x="1600" y="1925"/>
                  </a:lnTo>
                  <a:lnTo>
                    <a:pt x="1750" y="1650"/>
                  </a:lnTo>
                  <a:lnTo>
                    <a:pt x="1925" y="1400"/>
                  </a:lnTo>
                  <a:lnTo>
                    <a:pt x="2150" y="1200"/>
                  </a:lnTo>
                  <a:lnTo>
                    <a:pt x="2400" y="1000"/>
                  </a:lnTo>
                  <a:lnTo>
                    <a:pt x="2675" y="850"/>
                  </a:lnTo>
                  <a:lnTo>
                    <a:pt x="2950" y="750"/>
                  </a:lnTo>
                  <a:lnTo>
                    <a:pt x="3275" y="675"/>
                  </a:lnTo>
                  <a:lnTo>
                    <a:pt x="3850" y="600"/>
                  </a:lnTo>
                  <a:lnTo>
                    <a:pt x="4450" y="575"/>
                  </a:lnTo>
                  <a:lnTo>
                    <a:pt x="5100" y="600"/>
                  </a:lnTo>
                  <a:lnTo>
                    <a:pt x="5750" y="625"/>
                  </a:lnTo>
                  <a:lnTo>
                    <a:pt x="6000" y="675"/>
                  </a:lnTo>
                  <a:lnTo>
                    <a:pt x="6224" y="700"/>
                  </a:lnTo>
                  <a:lnTo>
                    <a:pt x="6449" y="775"/>
                  </a:lnTo>
                  <a:lnTo>
                    <a:pt x="6649" y="850"/>
                  </a:lnTo>
                  <a:lnTo>
                    <a:pt x="6824" y="925"/>
                  </a:lnTo>
                  <a:lnTo>
                    <a:pt x="6999" y="1050"/>
                  </a:lnTo>
                  <a:lnTo>
                    <a:pt x="7174" y="1150"/>
                  </a:lnTo>
                  <a:lnTo>
                    <a:pt x="7324" y="1300"/>
                  </a:lnTo>
                  <a:lnTo>
                    <a:pt x="7499" y="1500"/>
                  </a:lnTo>
                  <a:lnTo>
                    <a:pt x="7649" y="1725"/>
                  </a:lnTo>
                  <a:lnTo>
                    <a:pt x="7749" y="1950"/>
                  </a:lnTo>
                  <a:lnTo>
                    <a:pt x="7849" y="2200"/>
                  </a:lnTo>
                  <a:lnTo>
                    <a:pt x="7899" y="2375"/>
                  </a:lnTo>
                  <a:lnTo>
                    <a:pt x="7949" y="2475"/>
                  </a:lnTo>
                  <a:lnTo>
                    <a:pt x="8024" y="2550"/>
                  </a:lnTo>
                  <a:lnTo>
                    <a:pt x="8124" y="2575"/>
                  </a:lnTo>
                  <a:lnTo>
                    <a:pt x="8249" y="2575"/>
                  </a:lnTo>
                  <a:lnTo>
                    <a:pt x="8349" y="2525"/>
                  </a:lnTo>
                  <a:lnTo>
                    <a:pt x="8424" y="2450"/>
                  </a:lnTo>
                  <a:lnTo>
                    <a:pt x="8449" y="2325"/>
                  </a:lnTo>
                  <a:lnTo>
                    <a:pt x="8449" y="2225"/>
                  </a:lnTo>
                  <a:lnTo>
                    <a:pt x="8399" y="2050"/>
                  </a:lnTo>
                  <a:lnTo>
                    <a:pt x="8299" y="1725"/>
                  </a:lnTo>
                  <a:lnTo>
                    <a:pt x="8149" y="1425"/>
                  </a:lnTo>
                  <a:lnTo>
                    <a:pt x="7949" y="1150"/>
                  </a:lnTo>
                  <a:lnTo>
                    <a:pt x="7724" y="900"/>
                  </a:lnTo>
                  <a:lnTo>
                    <a:pt x="7549" y="725"/>
                  </a:lnTo>
                  <a:lnTo>
                    <a:pt x="7324" y="575"/>
                  </a:lnTo>
                  <a:lnTo>
                    <a:pt x="7124" y="450"/>
                  </a:lnTo>
                  <a:lnTo>
                    <a:pt x="6899" y="325"/>
                  </a:lnTo>
                  <a:lnTo>
                    <a:pt x="6649" y="225"/>
                  </a:lnTo>
                  <a:lnTo>
                    <a:pt x="6374" y="150"/>
                  </a:lnTo>
                  <a:lnTo>
                    <a:pt x="6100" y="100"/>
                  </a:lnTo>
                  <a:lnTo>
                    <a:pt x="5800" y="50"/>
                  </a:lnTo>
                  <a:lnTo>
                    <a:pt x="5100" y="25"/>
                  </a:lnTo>
                  <a:lnTo>
                    <a:pt x="4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16"/>
            <p:cNvSpPr/>
            <p:nvPr/>
          </p:nvSpPr>
          <p:spPr>
            <a:xfrm>
              <a:off x="2722050" y="2007625"/>
              <a:ext cx="48150" cy="73150"/>
            </a:xfrm>
            <a:custGeom>
              <a:avLst/>
              <a:gdLst/>
              <a:ahLst/>
              <a:cxnLst/>
              <a:rect l="l" t="t" r="r" b="b"/>
              <a:pathLst>
                <a:path w="1926" h="2926" extrusionOk="0">
                  <a:moveTo>
                    <a:pt x="1350" y="1575"/>
                  </a:moveTo>
                  <a:lnTo>
                    <a:pt x="1350" y="2350"/>
                  </a:lnTo>
                  <a:lnTo>
                    <a:pt x="576" y="2350"/>
                  </a:lnTo>
                  <a:lnTo>
                    <a:pt x="576" y="1575"/>
                  </a:lnTo>
                  <a:close/>
                  <a:moveTo>
                    <a:pt x="975" y="1"/>
                  </a:moveTo>
                  <a:lnTo>
                    <a:pt x="775" y="26"/>
                  </a:lnTo>
                  <a:lnTo>
                    <a:pt x="626" y="101"/>
                  </a:lnTo>
                  <a:lnTo>
                    <a:pt x="476" y="201"/>
                  </a:lnTo>
                  <a:lnTo>
                    <a:pt x="351" y="351"/>
                  </a:lnTo>
                  <a:lnTo>
                    <a:pt x="301" y="451"/>
                  </a:lnTo>
                  <a:lnTo>
                    <a:pt x="326" y="576"/>
                  </a:lnTo>
                  <a:lnTo>
                    <a:pt x="351" y="676"/>
                  </a:lnTo>
                  <a:lnTo>
                    <a:pt x="451" y="751"/>
                  </a:lnTo>
                  <a:lnTo>
                    <a:pt x="551" y="775"/>
                  </a:lnTo>
                  <a:lnTo>
                    <a:pt x="651" y="775"/>
                  </a:lnTo>
                  <a:lnTo>
                    <a:pt x="750" y="751"/>
                  </a:lnTo>
                  <a:lnTo>
                    <a:pt x="850" y="651"/>
                  </a:lnTo>
                  <a:lnTo>
                    <a:pt x="900" y="601"/>
                  </a:lnTo>
                  <a:lnTo>
                    <a:pt x="975" y="576"/>
                  </a:lnTo>
                  <a:lnTo>
                    <a:pt x="1025" y="601"/>
                  </a:lnTo>
                  <a:lnTo>
                    <a:pt x="1075" y="626"/>
                  </a:lnTo>
                  <a:lnTo>
                    <a:pt x="1100" y="676"/>
                  </a:lnTo>
                  <a:lnTo>
                    <a:pt x="1125" y="726"/>
                  </a:lnTo>
                  <a:lnTo>
                    <a:pt x="1125" y="1000"/>
                  </a:lnTo>
                  <a:lnTo>
                    <a:pt x="576" y="1000"/>
                  </a:lnTo>
                  <a:lnTo>
                    <a:pt x="451" y="1025"/>
                  </a:lnTo>
                  <a:lnTo>
                    <a:pt x="351" y="1050"/>
                  </a:lnTo>
                  <a:lnTo>
                    <a:pt x="251" y="1100"/>
                  </a:lnTo>
                  <a:lnTo>
                    <a:pt x="176" y="1175"/>
                  </a:lnTo>
                  <a:lnTo>
                    <a:pt x="101" y="1250"/>
                  </a:lnTo>
                  <a:lnTo>
                    <a:pt x="51" y="1350"/>
                  </a:lnTo>
                  <a:lnTo>
                    <a:pt x="26" y="1450"/>
                  </a:lnTo>
                  <a:lnTo>
                    <a:pt x="1" y="1575"/>
                  </a:lnTo>
                  <a:lnTo>
                    <a:pt x="1" y="2350"/>
                  </a:lnTo>
                  <a:lnTo>
                    <a:pt x="26" y="2475"/>
                  </a:lnTo>
                  <a:lnTo>
                    <a:pt x="51" y="2575"/>
                  </a:lnTo>
                  <a:lnTo>
                    <a:pt x="101" y="2675"/>
                  </a:lnTo>
                  <a:lnTo>
                    <a:pt x="176" y="2750"/>
                  </a:lnTo>
                  <a:lnTo>
                    <a:pt x="251" y="2825"/>
                  </a:lnTo>
                  <a:lnTo>
                    <a:pt x="351" y="2875"/>
                  </a:lnTo>
                  <a:lnTo>
                    <a:pt x="451" y="2925"/>
                  </a:lnTo>
                  <a:lnTo>
                    <a:pt x="1475" y="2925"/>
                  </a:lnTo>
                  <a:lnTo>
                    <a:pt x="1575" y="2875"/>
                  </a:lnTo>
                  <a:lnTo>
                    <a:pt x="1675" y="2825"/>
                  </a:lnTo>
                  <a:lnTo>
                    <a:pt x="1775" y="2750"/>
                  </a:lnTo>
                  <a:lnTo>
                    <a:pt x="1825" y="2675"/>
                  </a:lnTo>
                  <a:lnTo>
                    <a:pt x="1875" y="2575"/>
                  </a:lnTo>
                  <a:lnTo>
                    <a:pt x="1925" y="2475"/>
                  </a:lnTo>
                  <a:lnTo>
                    <a:pt x="1925" y="2350"/>
                  </a:lnTo>
                  <a:lnTo>
                    <a:pt x="1925" y="1575"/>
                  </a:lnTo>
                  <a:lnTo>
                    <a:pt x="1925" y="1425"/>
                  </a:lnTo>
                  <a:lnTo>
                    <a:pt x="1875" y="1300"/>
                  </a:lnTo>
                  <a:lnTo>
                    <a:pt x="1800" y="1200"/>
                  </a:lnTo>
                  <a:lnTo>
                    <a:pt x="1700" y="1100"/>
                  </a:lnTo>
                  <a:lnTo>
                    <a:pt x="1700" y="726"/>
                  </a:lnTo>
                  <a:lnTo>
                    <a:pt x="1675" y="601"/>
                  </a:lnTo>
                  <a:lnTo>
                    <a:pt x="1650" y="451"/>
                  </a:lnTo>
                  <a:lnTo>
                    <a:pt x="1575" y="326"/>
                  </a:lnTo>
                  <a:lnTo>
                    <a:pt x="1475" y="226"/>
                  </a:lnTo>
                  <a:lnTo>
                    <a:pt x="1375" y="126"/>
                  </a:lnTo>
                  <a:lnTo>
                    <a:pt x="1250" y="76"/>
                  </a:lnTo>
                  <a:lnTo>
                    <a:pt x="1125" y="26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16"/>
            <p:cNvSpPr/>
            <p:nvPr/>
          </p:nvSpPr>
          <p:spPr>
            <a:xfrm>
              <a:off x="2693925" y="1995125"/>
              <a:ext cx="14400" cy="98775"/>
            </a:xfrm>
            <a:custGeom>
              <a:avLst/>
              <a:gdLst/>
              <a:ahLst/>
              <a:cxnLst/>
              <a:rect l="l" t="t" r="r" b="b"/>
              <a:pathLst>
                <a:path w="576" h="3951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1" y="3650"/>
                  </a:lnTo>
                  <a:lnTo>
                    <a:pt x="26" y="3775"/>
                  </a:lnTo>
                  <a:lnTo>
                    <a:pt x="101" y="3850"/>
                  </a:lnTo>
                  <a:lnTo>
                    <a:pt x="176" y="3925"/>
                  </a:lnTo>
                  <a:lnTo>
                    <a:pt x="301" y="3950"/>
                  </a:lnTo>
                  <a:lnTo>
                    <a:pt x="401" y="3925"/>
                  </a:lnTo>
                  <a:lnTo>
                    <a:pt x="501" y="3850"/>
                  </a:lnTo>
                  <a:lnTo>
                    <a:pt x="576" y="3775"/>
                  </a:lnTo>
                  <a:lnTo>
                    <a:pt x="576" y="3650"/>
                  </a:lnTo>
                  <a:lnTo>
                    <a:pt x="576" y="276"/>
                  </a:lnTo>
                  <a:lnTo>
                    <a:pt x="576" y="176"/>
                  </a:lnTo>
                  <a:lnTo>
                    <a:pt x="501" y="76"/>
                  </a:lnTo>
                  <a:lnTo>
                    <a:pt x="401" y="26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16"/>
            <p:cNvSpPr/>
            <p:nvPr/>
          </p:nvSpPr>
          <p:spPr>
            <a:xfrm>
              <a:off x="2673300" y="2114475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226" y="576"/>
                  </a:moveTo>
                  <a:lnTo>
                    <a:pt x="1351" y="601"/>
                  </a:lnTo>
                  <a:lnTo>
                    <a:pt x="1426" y="651"/>
                  </a:lnTo>
                  <a:lnTo>
                    <a:pt x="1526" y="726"/>
                  </a:lnTo>
                  <a:lnTo>
                    <a:pt x="1576" y="801"/>
                  </a:lnTo>
                  <a:lnTo>
                    <a:pt x="1626" y="901"/>
                  </a:lnTo>
                  <a:lnTo>
                    <a:pt x="1676" y="1001"/>
                  </a:lnTo>
                  <a:lnTo>
                    <a:pt x="1676" y="1126"/>
                  </a:lnTo>
                  <a:lnTo>
                    <a:pt x="1676" y="1226"/>
                  </a:lnTo>
                  <a:lnTo>
                    <a:pt x="1626" y="1326"/>
                  </a:lnTo>
                  <a:lnTo>
                    <a:pt x="1576" y="1426"/>
                  </a:lnTo>
                  <a:lnTo>
                    <a:pt x="1526" y="1501"/>
                  </a:lnTo>
                  <a:lnTo>
                    <a:pt x="1426" y="1576"/>
                  </a:lnTo>
                  <a:lnTo>
                    <a:pt x="1351" y="1626"/>
                  </a:lnTo>
                  <a:lnTo>
                    <a:pt x="1226" y="1651"/>
                  </a:lnTo>
                  <a:lnTo>
                    <a:pt x="1126" y="1676"/>
                  </a:lnTo>
                  <a:lnTo>
                    <a:pt x="1001" y="1651"/>
                  </a:lnTo>
                  <a:lnTo>
                    <a:pt x="901" y="1626"/>
                  </a:lnTo>
                  <a:lnTo>
                    <a:pt x="826" y="1576"/>
                  </a:lnTo>
                  <a:lnTo>
                    <a:pt x="726" y="1501"/>
                  </a:lnTo>
                  <a:lnTo>
                    <a:pt x="676" y="1426"/>
                  </a:lnTo>
                  <a:lnTo>
                    <a:pt x="626" y="1326"/>
                  </a:lnTo>
                  <a:lnTo>
                    <a:pt x="576" y="1226"/>
                  </a:lnTo>
                  <a:lnTo>
                    <a:pt x="576" y="1126"/>
                  </a:lnTo>
                  <a:lnTo>
                    <a:pt x="576" y="1001"/>
                  </a:lnTo>
                  <a:lnTo>
                    <a:pt x="626" y="901"/>
                  </a:lnTo>
                  <a:lnTo>
                    <a:pt x="676" y="801"/>
                  </a:lnTo>
                  <a:lnTo>
                    <a:pt x="726" y="726"/>
                  </a:lnTo>
                  <a:lnTo>
                    <a:pt x="826" y="651"/>
                  </a:lnTo>
                  <a:lnTo>
                    <a:pt x="901" y="601"/>
                  </a:lnTo>
                  <a:lnTo>
                    <a:pt x="1001" y="576"/>
                  </a:lnTo>
                  <a:close/>
                  <a:moveTo>
                    <a:pt x="901" y="1"/>
                  </a:moveTo>
                  <a:lnTo>
                    <a:pt x="676" y="76"/>
                  </a:lnTo>
                  <a:lnTo>
                    <a:pt x="501" y="176"/>
                  </a:lnTo>
                  <a:lnTo>
                    <a:pt x="326" y="326"/>
                  </a:lnTo>
                  <a:lnTo>
                    <a:pt x="176" y="501"/>
                  </a:lnTo>
                  <a:lnTo>
                    <a:pt x="76" y="676"/>
                  </a:lnTo>
                  <a:lnTo>
                    <a:pt x="26" y="901"/>
                  </a:lnTo>
                  <a:lnTo>
                    <a:pt x="1" y="1126"/>
                  </a:lnTo>
                  <a:lnTo>
                    <a:pt x="26" y="1351"/>
                  </a:lnTo>
                  <a:lnTo>
                    <a:pt x="76" y="1551"/>
                  </a:lnTo>
                  <a:lnTo>
                    <a:pt x="176" y="1751"/>
                  </a:lnTo>
                  <a:lnTo>
                    <a:pt x="326" y="1926"/>
                  </a:lnTo>
                  <a:lnTo>
                    <a:pt x="501" y="2050"/>
                  </a:lnTo>
                  <a:lnTo>
                    <a:pt x="676" y="2150"/>
                  </a:lnTo>
                  <a:lnTo>
                    <a:pt x="901" y="2225"/>
                  </a:lnTo>
                  <a:lnTo>
                    <a:pt x="1126" y="2250"/>
                  </a:lnTo>
                  <a:lnTo>
                    <a:pt x="1351" y="2225"/>
                  </a:lnTo>
                  <a:lnTo>
                    <a:pt x="1551" y="2150"/>
                  </a:lnTo>
                  <a:lnTo>
                    <a:pt x="1751" y="2050"/>
                  </a:lnTo>
                  <a:lnTo>
                    <a:pt x="1926" y="1926"/>
                  </a:lnTo>
                  <a:lnTo>
                    <a:pt x="2051" y="1751"/>
                  </a:lnTo>
                  <a:lnTo>
                    <a:pt x="2176" y="1551"/>
                  </a:lnTo>
                  <a:lnTo>
                    <a:pt x="2226" y="1351"/>
                  </a:lnTo>
                  <a:lnTo>
                    <a:pt x="2251" y="1126"/>
                  </a:lnTo>
                  <a:lnTo>
                    <a:pt x="2226" y="901"/>
                  </a:lnTo>
                  <a:lnTo>
                    <a:pt x="2176" y="676"/>
                  </a:lnTo>
                  <a:lnTo>
                    <a:pt x="2051" y="501"/>
                  </a:lnTo>
                  <a:lnTo>
                    <a:pt x="1926" y="326"/>
                  </a:lnTo>
                  <a:lnTo>
                    <a:pt x="1751" y="176"/>
                  </a:lnTo>
                  <a:lnTo>
                    <a:pt x="1551" y="76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16"/>
            <p:cNvSpPr/>
            <p:nvPr/>
          </p:nvSpPr>
          <p:spPr>
            <a:xfrm>
              <a:off x="2673300" y="2185100"/>
              <a:ext cx="56275" cy="56250"/>
            </a:xfrm>
            <a:custGeom>
              <a:avLst/>
              <a:gdLst/>
              <a:ahLst/>
              <a:cxnLst/>
              <a:rect l="l" t="t" r="r" b="b"/>
              <a:pathLst>
                <a:path w="2251" h="2250" extrusionOk="0">
                  <a:moveTo>
                    <a:pt x="1226" y="575"/>
                  </a:moveTo>
                  <a:lnTo>
                    <a:pt x="1351" y="600"/>
                  </a:lnTo>
                  <a:lnTo>
                    <a:pt x="1426" y="650"/>
                  </a:lnTo>
                  <a:lnTo>
                    <a:pt x="1526" y="725"/>
                  </a:lnTo>
                  <a:lnTo>
                    <a:pt x="1576" y="800"/>
                  </a:lnTo>
                  <a:lnTo>
                    <a:pt x="1626" y="900"/>
                  </a:lnTo>
                  <a:lnTo>
                    <a:pt x="1676" y="1000"/>
                  </a:lnTo>
                  <a:lnTo>
                    <a:pt x="1676" y="1125"/>
                  </a:lnTo>
                  <a:lnTo>
                    <a:pt x="1676" y="1225"/>
                  </a:lnTo>
                  <a:lnTo>
                    <a:pt x="1626" y="1325"/>
                  </a:lnTo>
                  <a:lnTo>
                    <a:pt x="1576" y="1425"/>
                  </a:lnTo>
                  <a:lnTo>
                    <a:pt x="1526" y="1500"/>
                  </a:lnTo>
                  <a:lnTo>
                    <a:pt x="1426" y="1575"/>
                  </a:lnTo>
                  <a:lnTo>
                    <a:pt x="1351" y="1625"/>
                  </a:lnTo>
                  <a:lnTo>
                    <a:pt x="1226" y="1650"/>
                  </a:lnTo>
                  <a:lnTo>
                    <a:pt x="1126" y="1675"/>
                  </a:lnTo>
                  <a:lnTo>
                    <a:pt x="1001" y="1650"/>
                  </a:lnTo>
                  <a:lnTo>
                    <a:pt x="901" y="1625"/>
                  </a:lnTo>
                  <a:lnTo>
                    <a:pt x="826" y="1575"/>
                  </a:lnTo>
                  <a:lnTo>
                    <a:pt x="726" y="1500"/>
                  </a:lnTo>
                  <a:lnTo>
                    <a:pt x="676" y="1425"/>
                  </a:lnTo>
                  <a:lnTo>
                    <a:pt x="626" y="1325"/>
                  </a:lnTo>
                  <a:lnTo>
                    <a:pt x="576" y="1225"/>
                  </a:lnTo>
                  <a:lnTo>
                    <a:pt x="576" y="1125"/>
                  </a:lnTo>
                  <a:lnTo>
                    <a:pt x="576" y="1000"/>
                  </a:lnTo>
                  <a:lnTo>
                    <a:pt x="626" y="900"/>
                  </a:lnTo>
                  <a:lnTo>
                    <a:pt x="676" y="800"/>
                  </a:lnTo>
                  <a:lnTo>
                    <a:pt x="726" y="725"/>
                  </a:lnTo>
                  <a:lnTo>
                    <a:pt x="826" y="650"/>
                  </a:lnTo>
                  <a:lnTo>
                    <a:pt x="901" y="600"/>
                  </a:lnTo>
                  <a:lnTo>
                    <a:pt x="1001" y="575"/>
                  </a:lnTo>
                  <a:close/>
                  <a:moveTo>
                    <a:pt x="901" y="0"/>
                  </a:moveTo>
                  <a:lnTo>
                    <a:pt x="676" y="75"/>
                  </a:lnTo>
                  <a:lnTo>
                    <a:pt x="501" y="175"/>
                  </a:lnTo>
                  <a:lnTo>
                    <a:pt x="326" y="325"/>
                  </a:lnTo>
                  <a:lnTo>
                    <a:pt x="176" y="475"/>
                  </a:lnTo>
                  <a:lnTo>
                    <a:pt x="76" y="675"/>
                  </a:lnTo>
                  <a:lnTo>
                    <a:pt x="26" y="900"/>
                  </a:lnTo>
                  <a:lnTo>
                    <a:pt x="1" y="1125"/>
                  </a:lnTo>
                  <a:lnTo>
                    <a:pt x="26" y="1350"/>
                  </a:lnTo>
                  <a:lnTo>
                    <a:pt x="76" y="1550"/>
                  </a:lnTo>
                  <a:lnTo>
                    <a:pt x="176" y="1750"/>
                  </a:lnTo>
                  <a:lnTo>
                    <a:pt x="326" y="1925"/>
                  </a:lnTo>
                  <a:lnTo>
                    <a:pt x="501" y="2050"/>
                  </a:lnTo>
                  <a:lnTo>
                    <a:pt x="676" y="2150"/>
                  </a:lnTo>
                  <a:lnTo>
                    <a:pt x="901" y="2225"/>
                  </a:lnTo>
                  <a:lnTo>
                    <a:pt x="1126" y="2250"/>
                  </a:lnTo>
                  <a:lnTo>
                    <a:pt x="1351" y="2225"/>
                  </a:lnTo>
                  <a:lnTo>
                    <a:pt x="1551" y="2150"/>
                  </a:lnTo>
                  <a:lnTo>
                    <a:pt x="1751" y="2050"/>
                  </a:lnTo>
                  <a:lnTo>
                    <a:pt x="1926" y="1925"/>
                  </a:lnTo>
                  <a:lnTo>
                    <a:pt x="2051" y="1750"/>
                  </a:lnTo>
                  <a:lnTo>
                    <a:pt x="2176" y="1550"/>
                  </a:lnTo>
                  <a:lnTo>
                    <a:pt x="2226" y="1350"/>
                  </a:lnTo>
                  <a:lnTo>
                    <a:pt x="2251" y="1125"/>
                  </a:lnTo>
                  <a:lnTo>
                    <a:pt x="2226" y="900"/>
                  </a:lnTo>
                  <a:lnTo>
                    <a:pt x="2176" y="675"/>
                  </a:lnTo>
                  <a:lnTo>
                    <a:pt x="2051" y="475"/>
                  </a:lnTo>
                  <a:lnTo>
                    <a:pt x="1926" y="325"/>
                  </a:lnTo>
                  <a:lnTo>
                    <a:pt x="1751" y="175"/>
                  </a:lnTo>
                  <a:lnTo>
                    <a:pt x="1551" y="75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16"/>
            <p:cNvSpPr/>
            <p:nvPr/>
          </p:nvSpPr>
          <p:spPr>
            <a:xfrm>
              <a:off x="2685800" y="2263825"/>
              <a:ext cx="31275" cy="14400"/>
            </a:xfrm>
            <a:custGeom>
              <a:avLst/>
              <a:gdLst/>
              <a:ahLst/>
              <a:cxnLst/>
              <a:rect l="l" t="t" r="r" b="b"/>
              <a:pathLst>
                <a:path w="1251" h="5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301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976" y="576"/>
                  </a:lnTo>
                  <a:lnTo>
                    <a:pt x="1076" y="551"/>
                  </a:lnTo>
                  <a:lnTo>
                    <a:pt x="1176" y="501"/>
                  </a:lnTo>
                  <a:lnTo>
                    <a:pt x="1226" y="401"/>
                  </a:lnTo>
                  <a:lnTo>
                    <a:pt x="1251" y="301"/>
                  </a:lnTo>
                  <a:lnTo>
                    <a:pt x="1226" y="176"/>
                  </a:lnTo>
                  <a:lnTo>
                    <a:pt x="1176" y="76"/>
                  </a:lnTo>
                  <a:lnTo>
                    <a:pt x="1076" y="26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16"/>
            <p:cNvSpPr/>
            <p:nvPr/>
          </p:nvSpPr>
          <p:spPr>
            <a:xfrm>
              <a:off x="2690175" y="2288200"/>
              <a:ext cx="22525" cy="14400"/>
            </a:xfrm>
            <a:custGeom>
              <a:avLst/>
              <a:gdLst/>
              <a:ahLst/>
              <a:cxnLst/>
              <a:rect l="l" t="t" r="r" b="b"/>
              <a:pathLst>
                <a:path w="901" h="5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301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626" y="576"/>
                  </a:lnTo>
                  <a:lnTo>
                    <a:pt x="726" y="551"/>
                  </a:lnTo>
                  <a:lnTo>
                    <a:pt x="826" y="501"/>
                  </a:lnTo>
                  <a:lnTo>
                    <a:pt x="876" y="401"/>
                  </a:lnTo>
                  <a:lnTo>
                    <a:pt x="901" y="301"/>
                  </a:lnTo>
                  <a:lnTo>
                    <a:pt x="876" y="176"/>
                  </a:lnTo>
                  <a:lnTo>
                    <a:pt x="826" y="76"/>
                  </a:lnTo>
                  <a:lnTo>
                    <a:pt x="726" y="26"/>
                  </a:lnTo>
                  <a:lnTo>
                    <a:pt x="6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3" name="Google Shape;2293;p116"/>
          <p:cNvGrpSpPr/>
          <p:nvPr/>
        </p:nvGrpSpPr>
        <p:grpSpPr>
          <a:xfrm>
            <a:off x="5503911" y="1975210"/>
            <a:ext cx="336941" cy="489549"/>
            <a:chOff x="4748575" y="1937650"/>
            <a:chExt cx="339350" cy="493050"/>
          </a:xfrm>
        </p:grpSpPr>
        <p:sp>
          <p:nvSpPr>
            <p:cNvPr id="2294" name="Google Shape;2294;p116"/>
            <p:cNvSpPr/>
            <p:nvPr/>
          </p:nvSpPr>
          <p:spPr>
            <a:xfrm>
              <a:off x="4792950" y="1963875"/>
              <a:ext cx="67500" cy="70025"/>
            </a:xfrm>
            <a:custGeom>
              <a:avLst/>
              <a:gdLst/>
              <a:ahLst/>
              <a:cxnLst/>
              <a:rect l="l" t="t" r="r" b="b"/>
              <a:pathLst>
                <a:path w="2700" h="2801" extrusionOk="0">
                  <a:moveTo>
                    <a:pt x="1350" y="926"/>
                  </a:moveTo>
                  <a:lnTo>
                    <a:pt x="1550" y="1176"/>
                  </a:lnTo>
                  <a:lnTo>
                    <a:pt x="1675" y="1276"/>
                  </a:lnTo>
                  <a:lnTo>
                    <a:pt x="1825" y="1401"/>
                  </a:lnTo>
                  <a:lnTo>
                    <a:pt x="1675" y="1526"/>
                  </a:lnTo>
                  <a:lnTo>
                    <a:pt x="1550" y="1626"/>
                  </a:lnTo>
                  <a:lnTo>
                    <a:pt x="1350" y="1876"/>
                  </a:lnTo>
                  <a:lnTo>
                    <a:pt x="1150" y="1626"/>
                  </a:lnTo>
                  <a:lnTo>
                    <a:pt x="1025" y="1526"/>
                  </a:lnTo>
                  <a:lnTo>
                    <a:pt x="900" y="1401"/>
                  </a:lnTo>
                  <a:lnTo>
                    <a:pt x="1025" y="1276"/>
                  </a:lnTo>
                  <a:lnTo>
                    <a:pt x="1150" y="1176"/>
                  </a:lnTo>
                  <a:lnTo>
                    <a:pt x="1350" y="926"/>
                  </a:lnTo>
                  <a:close/>
                  <a:moveTo>
                    <a:pt x="1350" y="1"/>
                  </a:moveTo>
                  <a:lnTo>
                    <a:pt x="1275" y="26"/>
                  </a:lnTo>
                  <a:lnTo>
                    <a:pt x="1175" y="51"/>
                  </a:lnTo>
                  <a:lnTo>
                    <a:pt x="1125" y="126"/>
                  </a:lnTo>
                  <a:lnTo>
                    <a:pt x="1075" y="201"/>
                  </a:lnTo>
                  <a:lnTo>
                    <a:pt x="1025" y="326"/>
                  </a:lnTo>
                  <a:lnTo>
                    <a:pt x="975" y="451"/>
                  </a:lnTo>
                  <a:lnTo>
                    <a:pt x="900" y="576"/>
                  </a:lnTo>
                  <a:lnTo>
                    <a:pt x="775" y="726"/>
                  </a:lnTo>
                  <a:lnTo>
                    <a:pt x="625" y="876"/>
                  </a:lnTo>
                  <a:lnTo>
                    <a:pt x="425" y="1026"/>
                  </a:lnTo>
                  <a:lnTo>
                    <a:pt x="200" y="1126"/>
                  </a:lnTo>
                  <a:lnTo>
                    <a:pt x="125" y="1176"/>
                  </a:lnTo>
                  <a:lnTo>
                    <a:pt x="50" y="1226"/>
                  </a:lnTo>
                  <a:lnTo>
                    <a:pt x="25" y="1326"/>
                  </a:lnTo>
                  <a:lnTo>
                    <a:pt x="0" y="1401"/>
                  </a:lnTo>
                  <a:lnTo>
                    <a:pt x="25" y="1501"/>
                  </a:lnTo>
                  <a:lnTo>
                    <a:pt x="50" y="1576"/>
                  </a:lnTo>
                  <a:lnTo>
                    <a:pt x="125" y="1626"/>
                  </a:lnTo>
                  <a:lnTo>
                    <a:pt x="200" y="1676"/>
                  </a:lnTo>
                  <a:lnTo>
                    <a:pt x="425" y="1776"/>
                  </a:lnTo>
                  <a:lnTo>
                    <a:pt x="625" y="1926"/>
                  </a:lnTo>
                  <a:lnTo>
                    <a:pt x="775" y="2076"/>
                  </a:lnTo>
                  <a:lnTo>
                    <a:pt x="900" y="2226"/>
                  </a:lnTo>
                  <a:lnTo>
                    <a:pt x="975" y="2351"/>
                  </a:lnTo>
                  <a:lnTo>
                    <a:pt x="1025" y="2476"/>
                  </a:lnTo>
                  <a:lnTo>
                    <a:pt x="1075" y="2600"/>
                  </a:lnTo>
                  <a:lnTo>
                    <a:pt x="1125" y="2675"/>
                  </a:lnTo>
                  <a:lnTo>
                    <a:pt x="1175" y="2750"/>
                  </a:lnTo>
                  <a:lnTo>
                    <a:pt x="1275" y="2775"/>
                  </a:lnTo>
                  <a:lnTo>
                    <a:pt x="1350" y="2800"/>
                  </a:lnTo>
                  <a:lnTo>
                    <a:pt x="1450" y="2775"/>
                  </a:lnTo>
                  <a:lnTo>
                    <a:pt x="1525" y="2750"/>
                  </a:lnTo>
                  <a:lnTo>
                    <a:pt x="1600" y="2675"/>
                  </a:lnTo>
                  <a:lnTo>
                    <a:pt x="1625" y="2600"/>
                  </a:lnTo>
                  <a:lnTo>
                    <a:pt x="1675" y="2476"/>
                  </a:lnTo>
                  <a:lnTo>
                    <a:pt x="1750" y="2351"/>
                  </a:lnTo>
                  <a:lnTo>
                    <a:pt x="1825" y="2226"/>
                  </a:lnTo>
                  <a:lnTo>
                    <a:pt x="1950" y="2076"/>
                  </a:lnTo>
                  <a:lnTo>
                    <a:pt x="2100" y="1926"/>
                  </a:lnTo>
                  <a:lnTo>
                    <a:pt x="2275" y="1776"/>
                  </a:lnTo>
                  <a:lnTo>
                    <a:pt x="2525" y="1676"/>
                  </a:lnTo>
                  <a:lnTo>
                    <a:pt x="2600" y="1626"/>
                  </a:lnTo>
                  <a:lnTo>
                    <a:pt x="2650" y="1576"/>
                  </a:lnTo>
                  <a:lnTo>
                    <a:pt x="2700" y="1501"/>
                  </a:lnTo>
                  <a:lnTo>
                    <a:pt x="2700" y="1401"/>
                  </a:lnTo>
                  <a:lnTo>
                    <a:pt x="2700" y="1326"/>
                  </a:lnTo>
                  <a:lnTo>
                    <a:pt x="2650" y="1226"/>
                  </a:lnTo>
                  <a:lnTo>
                    <a:pt x="2600" y="1176"/>
                  </a:lnTo>
                  <a:lnTo>
                    <a:pt x="2525" y="1126"/>
                  </a:lnTo>
                  <a:lnTo>
                    <a:pt x="2275" y="1026"/>
                  </a:lnTo>
                  <a:lnTo>
                    <a:pt x="2100" y="876"/>
                  </a:lnTo>
                  <a:lnTo>
                    <a:pt x="1950" y="726"/>
                  </a:lnTo>
                  <a:lnTo>
                    <a:pt x="1825" y="576"/>
                  </a:lnTo>
                  <a:lnTo>
                    <a:pt x="1750" y="451"/>
                  </a:lnTo>
                  <a:lnTo>
                    <a:pt x="1675" y="326"/>
                  </a:lnTo>
                  <a:lnTo>
                    <a:pt x="1625" y="201"/>
                  </a:lnTo>
                  <a:lnTo>
                    <a:pt x="1600" y="126"/>
                  </a:lnTo>
                  <a:lnTo>
                    <a:pt x="1525" y="51"/>
                  </a:lnTo>
                  <a:lnTo>
                    <a:pt x="1450" y="26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16"/>
            <p:cNvSpPr/>
            <p:nvPr/>
          </p:nvSpPr>
          <p:spPr>
            <a:xfrm>
              <a:off x="4748575" y="1937650"/>
              <a:ext cx="181875" cy="378075"/>
            </a:xfrm>
            <a:custGeom>
              <a:avLst/>
              <a:gdLst/>
              <a:ahLst/>
              <a:cxnLst/>
              <a:rect l="l" t="t" r="r" b="b"/>
              <a:pathLst>
                <a:path w="7275" h="15123" extrusionOk="0">
                  <a:moveTo>
                    <a:pt x="3125" y="4899"/>
                  </a:moveTo>
                  <a:lnTo>
                    <a:pt x="3250" y="4924"/>
                  </a:lnTo>
                  <a:lnTo>
                    <a:pt x="3375" y="4949"/>
                  </a:lnTo>
                  <a:lnTo>
                    <a:pt x="3475" y="4999"/>
                  </a:lnTo>
                  <a:lnTo>
                    <a:pt x="3575" y="5074"/>
                  </a:lnTo>
                  <a:lnTo>
                    <a:pt x="3650" y="5174"/>
                  </a:lnTo>
                  <a:lnTo>
                    <a:pt x="3700" y="5274"/>
                  </a:lnTo>
                  <a:lnTo>
                    <a:pt x="3750" y="5399"/>
                  </a:lnTo>
                  <a:lnTo>
                    <a:pt x="3750" y="5524"/>
                  </a:lnTo>
                  <a:lnTo>
                    <a:pt x="3725" y="5699"/>
                  </a:lnTo>
                  <a:lnTo>
                    <a:pt x="3675" y="5849"/>
                  </a:lnTo>
                  <a:lnTo>
                    <a:pt x="3550" y="5999"/>
                  </a:lnTo>
                  <a:lnTo>
                    <a:pt x="3425" y="6099"/>
                  </a:lnTo>
                  <a:lnTo>
                    <a:pt x="3400" y="5974"/>
                  </a:lnTo>
                  <a:lnTo>
                    <a:pt x="3325" y="5899"/>
                  </a:lnTo>
                  <a:lnTo>
                    <a:pt x="3250" y="5849"/>
                  </a:lnTo>
                  <a:lnTo>
                    <a:pt x="3125" y="5824"/>
                  </a:lnTo>
                  <a:lnTo>
                    <a:pt x="3025" y="5849"/>
                  </a:lnTo>
                  <a:lnTo>
                    <a:pt x="2925" y="5899"/>
                  </a:lnTo>
                  <a:lnTo>
                    <a:pt x="2875" y="5974"/>
                  </a:lnTo>
                  <a:lnTo>
                    <a:pt x="2850" y="6099"/>
                  </a:lnTo>
                  <a:lnTo>
                    <a:pt x="2700" y="5999"/>
                  </a:lnTo>
                  <a:lnTo>
                    <a:pt x="2600" y="5849"/>
                  </a:lnTo>
                  <a:lnTo>
                    <a:pt x="2525" y="5699"/>
                  </a:lnTo>
                  <a:lnTo>
                    <a:pt x="2500" y="5524"/>
                  </a:lnTo>
                  <a:lnTo>
                    <a:pt x="2525" y="5399"/>
                  </a:lnTo>
                  <a:lnTo>
                    <a:pt x="2550" y="5274"/>
                  </a:lnTo>
                  <a:lnTo>
                    <a:pt x="2600" y="5174"/>
                  </a:lnTo>
                  <a:lnTo>
                    <a:pt x="2700" y="5074"/>
                  </a:lnTo>
                  <a:lnTo>
                    <a:pt x="2775" y="4999"/>
                  </a:lnTo>
                  <a:lnTo>
                    <a:pt x="2900" y="4949"/>
                  </a:lnTo>
                  <a:lnTo>
                    <a:pt x="3000" y="4924"/>
                  </a:lnTo>
                  <a:lnTo>
                    <a:pt x="3125" y="4899"/>
                  </a:lnTo>
                  <a:close/>
                  <a:moveTo>
                    <a:pt x="3125" y="9448"/>
                  </a:moveTo>
                  <a:lnTo>
                    <a:pt x="3400" y="9473"/>
                  </a:lnTo>
                  <a:lnTo>
                    <a:pt x="3650" y="9498"/>
                  </a:lnTo>
                  <a:lnTo>
                    <a:pt x="3900" y="9573"/>
                  </a:lnTo>
                  <a:lnTo>
                    <a:pt x="4125" y="9648"/>
                  </a:lnTo>
                  <a:lnTo>
                    <a:pt x="4350" y="9748"/>
                  </a:lnTo>
                  <a:lnTo>
                    <a:pt x="4550" y="9873"/>
                  </a:lnTo>
                  <a:lnTo>
                    <a:pt x="4750" y="10023"/>
                  </a:lnTo>
                  <a:lnTo>
                    <a:pt x="4925" y="10198"/>
                  </a:lnTo>
                  <a:lnTo>
                    <a:pt x="5100" y="10373"/>
                  </a:lnTo>
                  <a:lnTo>
                    <a:pt x="5250" y="10573"/>
                  </a:lnTo>
                  <a:lnTo>
                    <a:pt x="5374" y="10773"/>
                  </a:lnTo>
                  <a:lnTo>
                    <a:pt x="5474" y="10998"/>
                  </a:lnTo>
                  <a:lnTo>
                    <a:pt x="5574" y="11248"/>
                  </a:lnTo>
                  <a:lnTo>
                    <a:pt x="5624" y="11498"/>
                  </a:lnTo>
                  <a:lnTo>
                    <a:pt x="5674" y="11748"/>
                  </a:lnTo>
                  <a:lnTo>
                    <a:pt x="5674" y="11998"/>
                  </a:lnTo>
                  <a:lnTo>
                    <a:pt x="5674" y="12248"/>
                  </a:lnTo>
                  <a:lnTo>
                    <a:pt x="5624" y="12523"/>
                  </a:lnTo>
                  <a:lnTo>
                    <a:pt x="5574" y="12748"/>
                  </a:lnTo>
                  <a:lnTo>
                    <a:pt x="5474" y="12998"/>
                  </a:lnTo>
                  <a:lnTo>
                    <a:pt x="5374" y="13223"/>
                  </a:lnTo>
                  <a:lnTo>
                    <a:pt x="5250" y="13423"/>
                  </a:lnTo>
                  <a:lnTo>
                    <a:pt x="5100" y="13623"/>
                  </a:lnTo>
                  <a:lnTo>
                    <a:pt x="4925" y="13798"/>
                  </a:lnTo>
                  <a:lnTo>
                    <a:pt x="4750" y="13973"/>
                  </a:lnTo>
                  <a:lnTo>
                    <a:pt x="4550" y="14123"/>
                  </a:lnTo>
                  <a:lnTo>
                    <a:pt x="4350" y="14248"/>
                  </a:lnTo>
                  <a:lnTo>
                    <a:pt x="4125" y="14348"/>
                  </a:lnTo>
                  <a:lnTo>
                    <a:pt x="3900" y="14423"/>
                  </a:lnTo>
                  <a:lnTo>
                    <a:pt x="3650" y="14498"/>
                  </a:lnTo>
                  <a:lnTo>
                    <a:pt x="3400" y="14523"/>
                  </a:lnTo>
                  <a:lnTo>
                    <a:pt x="3125" y="14548"/>
                  </a:lnTo>
                  <a:lnTo>
                    <a:pt x="2875" y="14523"/>
                  </a:lnTo>
                  <a:lnTo>
                    <a:pt x="2625" y="14498"/>
                  </a:lnTo>
                  <a:lnTo>
                    <a:pt x="2375" y="14423"/>
                  </a:lnTo>
                  <a:lnTo>
                    <a:pt x="2150" y="14348"/>
                  </a:lnTo>
                  <a:lnTo>
                    <a:pt x="1925" y="14248"/>
                  </a:lnTo>
                  <a:lnTo>
                    <a:pt x="1700" y="14123"/>
                  </a:lnTo>
                  <a:lnTo>
                    <a:pt x="1500" y="13973"/>
                  </a:lnTo>
                  <a:lnTo>
                    <a:pt x="1325" y="13798"/>
                  </a:lnTo>
                  <a:lnTo>
                    <a:pt x="1175" y="13623"/>
                  </a:lnTo>
                  <a:lnTo>
                    <a:pt x="1025" y="13423"/>
                  </a:lnTo>
                  <a:lnTo>
                    <a:pt x="900" y="13223"/>
                  </a:lnTo>
                  <a:lnTo>
                    <a:pt x="775" y="12998"/>
                  </a:lnTo>
                  <a:lnTo>
                    <a:pt x="700" y="12748"/>
                  </a:lnTo>
                  <a:lnTo>
                    <a:pt x="625" y="12523"/>
                  </a:lnTo>
                  <a:lnTo>
                    <a:pt x="600" y="12248"/>
                  </a:lnTo>
                  <a:lnTo>
                    <a:pt x="575" y="11998"/>
                  </a:lnTo>
                  <a:lnTo>
                    <a:pt x="600" y="11748"/>
                  </a:lnTo>
                  <a:lnTo>
                    <a:pt x="625" y="11498"/>
                  </a:lnTo>
                  <a:lnTo>
                    <a:pt x="700" y="11248"/>
                  </a:lnTo>
                  <a:lnTo>
                    <a:pt x="775" y="10998"/>
                  </a:lnTo>
                  <a:lnTo>
                    <a:pt x="900" y="10773"/>
                  </a:lnTo>
                  <a:lnTo>
                    <a:pt x="1025" y="10573"/>
                  </a:lnTo>
                  <a:lnTo>
                    <a:pt x="1175" y="10373"/>
                  </a:lnTo>
                  <a:lnTo>
                    <a:pt x="1325" y="10198"/>
                  </a:lnTo>
                  <a:lnTo>
                    <a:pt x="1500" y="10023"/>
                  </a:lnTo>
                  <a:lnTo>
                    <a:pt x="1700" y="9873"/>
                  </a:lnTo>
                  <a:lnTo>
                    <a:pt x="1925" y="9748"/>
                  </a:lnTo>
                  <a:lnTo>
                    <a:pt x="2150" y="9648"/>
                  </a:lnTo>
                  <a:lnTo>
                    <a:pt x="2375" y="9573"/>
                  </a:lnTo>
                  <a:lnTo>
                    <a:pt x="2625" y="9498"/>
                  </a:lnTo>
                  <a:lnTo>
                    <a:pt x="2875" y="9473"/>
                  </a:lnTo>
                  <a:lnTo>
                    <a:pt x="3125" y="9448"/>
                  </a:lnTo>
                  <a:close/>
                  <a:moveTo>
                    <a:pt x="3125" y="0"/>
                  </a:moveTo>
                  <a:lnTo>
                    <a:pt x="2875" y="25"/>
                  </a:lnTo>
                  <a:lnTo>
                    <a:pt x="2650" y="50"/>
                  </a:lnTo>
                  <a:lnTo>
                    <a:pt x="2400" y="125"/>
                  </a:lnTo>
                  <a:lnTo>
                    <a:pt x="2175" y="200"/>
                  </a:lnTo>
                  <a:lnTo>
                    <a:pt x="1975" y="300"/>
                  </a:lnTo>
                  <a:lnTo>
                    <a:pt x="1775" y="425"/>
                  </a:lnTo>
                  <a:lnTo>
                    <a:pt x="1575" y="575"/>
                  </a:lnTo>
                  <a:lnTo>
                    <a:pt x="1400" y="725"/>
                  </a:lnTo>
                  <a:lnTo>
                    <a:pt x="1250" y="900"/>
                  </a:lnTo>
                  <a:lnTo>
                    <a:pt x="1100" y="1075"/>
                  </a:lnTo>
                  <a:lnTo>
                    <a:pt x="975" y="1275"/>
                  </a:lnTo>
                  <a:lnTo>
                    <a:pt x="875" y="1500"/>
                  </a:lnTo>
                  <a:lnTo>
                    <a:pt x="800" y="1725"/>
                  </a:lnTo>
                  <a:lnTo>
                    <a:pt x="725" y="1950"/>
                  </a:lnTo>
                  <a:lnTo>
                    <a:pt x="700" y="2200"/>
                  </a:lnTo>
                  <a:lnTo>
                    <a:pt x="675" y="2450"/>
                  </a:lnTo>
                  <a:lnTo>
                    <a:pt x="700" y="2825"/>
                  </a:lnTo>
                  <a:lnTo>
                    <a:pt x="800" y="3200"/>
                  </a:lnTo>
                  <a:lnTo>
                    <a:pt x="925" y="3525"/>
                  </a:lnTo>
                  <a:lnTo>
                    <a:pt x="1125" y="3849"/>
                  </a:lnTo>
                  <a:lnTo>
                    <a:pt x="1350" y="4124"/>
                  </a:lnTo>
                  <a:lnTo>
                    <a:pt x="1600" y="4374"/>
                  </a:lnTo>
                  <a:lnTo>
                    <a:pt x="1900" y="4574"/>
                  </a:lnTo>
                  <a:lnTo>
                    <a:pt x="2225" y="4724"/>
                  </a:lnTo>
                  <a:lnTo>
                    <a:pt x="2100" y="4899"/>
                  </a:lnTo>
                  <a:lnTo>
                    <a:pt x="2000" y="5099"/>
                  </a:lnTo>
                  <a:lnTo>
                    <a:pt x="1950" y="5299"/>
                  </a:lnTo>
                  <a:lnTo>
                    <a:pt x="1925" y="5524"/>
                  </a:lnTo>
                  <a:lnTo>
                    <a:pt x="1950" y="5749"/>
                  </a:lnTo>
                  <a:lnTo>
                    <a:pt x="2000" y="5924"/>
                  </a:lnTo>
                  <a:lnTo>
                    <a:pt x="2075" y="6124"/>
                  </a:lnTo>
                  <a:lnTo>
                    <a:pt x="2200" y="6274"/>
                  </a:lnTo>
                  <a:lnTo>
                    <a:pt x="2325" y="6424"/>
                  </a:lnTo>
                  <a:lnTo>
                    <a:pt x="2475" y="6549"/>
                  </a:lnTo>
                  <a:lnTo>
                    <a:pt x="2650" y="6624"/>
                  </a:lnTo>
                  <a:lnTo>
                    <a:pt x="2850" y="6699"/>
                  </a:lnTo>
                  <a:lnTo>
                    <a:pt x="2850" y="8899"/>
                  </a:lnTo>
                  <a:lnTo>
                    <a:pt x="2550" y="8924"/>
                  </a:lnTo>
                  <a:lnTo>
                    <a:pt x="2275" y="8999"/>
                  </a:lnTo>
                  <a:lnTo>
                    <a:pt x="2000" y="9099"/>
                  </a:lnTo>
                  <a:lnTo>
                    <a:pt x="1725" y="9198"/>
                  </a:lnTo>
                  <a:lnTo>
                    <a:pt x="1475" y="9348"/>
                  </a:lnTo>
                  <a:lnTo>
                    <a:pt x="1250" y="9498"/>
                  </a:lnTo>
                  <a:lnTo>
                    <a:pt x="1025" y="9698"/>
                  </a:lnTo>
                  <a:lnTo>
                    <a:pt x="825" y="9898"/>
                  </a:lnTo>
                  <a:lnTo>
                    <a:pt x="650" y="10098"/>
                  </a:lnTo>
                  <a:lnTo>
                    <a:pt x="475" y="10348"/>
                  </a:lnTo>
                  <a:lnTo>
                    <a:pt x="350" y="10573"/>
                  </a:lnTo>
                  <a:lnTo>
                    <a:pt x="225" y="10848"/>
                  </a:lnTo>
                  <a:lnTo>
                    <a:pt x="125" y="11123"/>
                  </a:lnTo>
                  <a:lnTo>
                    <a:pt x="50" y="11398"/>
                  </a:lnTo>
                  <a:lnTo>
                    <a:pt x="25" y="11698"/>
                  </a:lnTo>
                  <a:lnTo>
                    <a:pt x="0" y="11998"/>
                  </a:lnTo>
                  <a:lnTo>
                    <a:pt x="25" y="12323"/>
                  </a:lnTo>
                  <a:lnTo>
                    <a:pt x="75" y="12623"/>
                  </a:lnTo>
                  <a:lnTo>
                    <a:pt x="150" y="12923"/>
                  </a:lnTo>
                  <a:lnTo>
                    <a:pt x="250" y="13223"/>
                  </a:lnTo>
                  <a:lnTo>
                    <a:pt x="375" y="13498"/>
                  </a:lnTo>
                  <a:lnTo>
                    <a:pt x="550" y="13748"/>
                  </a:lnTo>
                  <a:lnTo>
                    <a:pt x="725" y="13998"/>
                  </a:lnTo>
                  <a:lnTo>
                    <a:pt x="925" y="14198"/>
                  </a:lnTo>
                  <a:lnTo>
                    <a:pt x="1150" y="14398"/>
                  </a:lnTo>
                  <a:lnTo>
                    <a:pt x="1375" y="14598"/>
                  </a:lnTo>
                  <a:lnTo>
                    <a:pt x="1650" y="14747"/>
                  </a:lnTo>
                  <a:lnTo>
                    <a:pt x="1925" y="14872"/>
                  </a:lnTo>
                  <a:lnTo>
                    <a:pt x="2200" y="14972"/>
                  </a:lnTo>
                  <a:lnTo>
                    <a:pt x="2500" y="15072"/>
                  </a:lnTo>
                  <a:lnTo>
                    <a:pt x="2825" y="15097"/>
                  </a:lnTo>
                  <a:lnTo>
                    <a:pt x="3125" y="15122"/>
                  </a:lnTo>
                  <a:lnTo>
                    <a:pt x="3450" y="15097"/>
                  </a:lnTo>
                  <a:lnTo>
                    <a:pt x="3750" y="15072"/>
                  </a:lnTo>
                  <a:lnTo>
                    <a:pt x="4050" y="14972"/>
                  </a:lnTo>
                  <a:lnTo>
                    <a:pt x="4350" y="14872"/>
                  </a:lnTo>
                  <a:lnTo>
                    <a:pt x="4625" y="14747"/>
                  </a:lnTo>
                  <a:lnTo>
                    <a:pt x="4875" y="14598"/>
                  </a:lnTo>
                  <a:lnTo>
                    <a:pt x="5125" y="14398"/>
                  </a:lnTo>
                  <a:lnTo>
                    <a:pt x="5350" y="14198"/>
                  </a:lnTo>
                  <a:lnTo>
                    <a:pt x="5549" y="13998"/>
                  </a:lnTo>
                  <a:lnTo>
                    <a:pt x="5724" y="13748"/>
                  </a:lnTo>
                  <a:lnTo>
                    <a:pt x="5874" y="13498"/>
                  </a:lnTo>
                  <a:lnTo>
                    <a:pt x="6024" y="13223"/>
                  </a:lnTo>
                  <a:lnTo>
                    <a:pt x="6124" y="12923"/>
                  </a:lnTo>
                  <a:lnTo>
                    <a:pt x="6199" y="12623"/>
                  </a:lnTo>
                  <a:lnTo>
                    <a:pt x="6249" y="12323"/>
                  </a:lnTo>
                  <a:lnTo>
                    <a:pt x="6249" y="11998"/>
                  </a:lnTo>
                  <a:lnTo>
                    <a:pt x="6249" y="11698"/>
                  </a:lnTo>
                  <a:lnTo>
                    <a:pt x="6199" y="11398"/>
                  </a:lnTo>
                  <a:lnTo>
                    <a:pt x="6124" y="11123"/>
                  </a:lnTo>
                  <a:lnTo>
                    <a:pt x="6049" y="10848"/>
                  </a:lnTo>
                  <a:lnTo>
                    <a:pt x="5924" y="10573"/>
                  </a:lnTo>
                  <a:lnTo>
                    <a:pt x="5774" y="10348"/>
                  </a:lnTo>
                  <a:lnTo>
                    <a:pt x="5624" y="10098"/>
                  </a:lnTo>
                  <a:lnTo>
                    <a:pt x="5424" y="9898"/>
                  </a:lnTo>
                  <a:lnTo>
                    <a:pt x="5225" y="9698"/>
                  </a:lnTo>
                  <a:lnTo>
                    <a:pt x="5025" y="9498"/>
                  </a:lnTo>
                  <a:lnTo>
                    <a:pt x="4775" y="9348"/>
                  </a:lnTo>
                  <a:lnTo>
                    <a:pt x="4525" y="9198"/>
                  </a:lnTo>
                  <a:lnTo>
                    <a:pt x="4275" y="9099"/>
                  </a:lnTo>
                  <a:lnTo>
                    <a:pt x="4000" y="8999"/>
                  </a:lnTo>
                  <a:lnTo>
                    <a:pt x="3725" y="8924"/>
                  </a:lnTo>
                  <a:lnTo>
                    <a:pt x="3425" y="8899"/>
                  </a:lnTo>
                  <a:lnTo>
                    <a:pt x="3425" y="6699"/>
                  </a:lnTo>
                  <a:lnTo>
                    <a:pt x="3600" y="6624"/>
                  </a:lnTo>
                  <a:lnTo>
                    <a:pt x="3775" y="6549"/>
                  </a:lnTo>
                  <a:lnTo>
                    <a:pt x="3950" y="6424"/>
                  </a:lnTo>
                  <a:lnTo>
                    <a:pt x="4075" y="6274"/>
                  </a:lnTo>
                  <a:lnTo>
                    <a:pt x="4175" y="6124"/>
                  </a:lnTo>
                  <a:lnTo>
                    <a:pt x="4275" y="5924"/>
                  </a:lnTo>
                  <a:lnTo>
                    <a:pt x="4325" y="5749"/>
                  </a:lnTo>
                  <a:lnTo>
                    <a:pt x="4350" y="5524"/>
                  </a:lnTo>
                  <a:lnTo>
                    <a:pt x="4325" y="5299"/>
                  </a:lnTo>
                  <a:lnTo>
                    <a:pt x="4250" y="5099"/>
                  </a:lnTo>
                  <a:lnTo>
                    <a:pt x="4150" y="4899"/>
                  </a:lnTo>
                  <a:lnTo>
                    <a:pt x="4025" y="4724"/>
                  </a:lnTo>
                  <a:lnTo>
                    <a:pt x="4300" y="4599"/>
                  </a:lnTo>
                  <a:lnTo>
                    <a:pt x="4550" y="4449"/>
                  </a:lnTo>
                  <a:lnTo>
                    <a:pt x="4625" y="4349"/>
                  </a:lnTo>
                  <a:lnTo>
                    <a:pt x="4675" y="4249"/>
                  </a:lnTo>
                  <a:lnTo>
                    <a:pt x="4675" y="4149"/>
                  </a:lnTo>
                  <a:lnTo>
                    <a:pt x="4625" y="4049"/>
                  </a:lnTo>
                  <a:lnTo>
                    <a:pt x="4550" y="3974"/>
                  </a:lnTo>
                  <a:lnTo>
                    <a:pt x="4425" y="3924"/>
                  </a:lnTo>
                  <a:lnTo>
                    <a:pt x="4325" y="3924"/>
                  </a:lnTo>
                  <a:lnTo>
                    <a:pt x="4225" y="3974"/>
                  </a:lnTo>
                  <a:lnTo>
                    <a:pt x="3975" y="4124"/>
                  </a:lnTo>
                  <a:lnTo>
                    <a:pt x="3700" y="4224"/>
                  </a:lnTo>
                  <a:lnTo>
                    <a:pt x="3425" y="4299"/>
                  </a:lnTo>
                  <a:lnTo>
                    <a:pt x="3125" y="4324"/>
                  </a:lnTo>
                  <a:lnTo>
                    <a:pt x="2950" y="4324"/>
                  </a:lnTo>
                  <a:lnTo>
                    <a:pt x="2750" y="4274"/>
                  </a:lnTo>
                  <a:lnTo>
                    <a:pt x="2575" y="4249"/>
                  </a:lnTo>
                  <a:lnTo>
                    <a:pt x="2400" y="4174"/>
                  </a:lnTo>
                  <a:lnTo>
                    <a:pt x="2250" y="4099"/>
                  </a:lnTo>
                  <a:lnTo>
                    <a:pt x="2075" y="3999"/>
                  </a:lnTo>
                  <a:lnTo>
                    <a:pt x="1950" y="3899"/>
                  </a:lnTo>
                  <a:lnTo>
                    <a:pt x="1800" y="3774"/>
                  </a:lnTo>
                  <a:lnTo>
                    <a:pt x="1700" y="3649"/>
                  </a:lnTo>
                  <a:lnTo>
                    <a:pt x="1575" y="3500"/>
                  </a:lnTo>
                  <a:lnTo>
                    <a:pt x="1475" y="3350"/>
                  </a:lnTo>
                  <a:lnTo>
                    <a:pt x="1400" y="3175"/>
                  </a:lnTo>
                  <a:lnTo>
                    <a:pt x="1350" y="3000"/>
                  </a:lnTo>
                  <a:lnTo>
                    <a:pt x="1300" y="2825"/>
                  </a:lnTo>
                  <a:lnTo>
                    <a:pt x="1275" y="2650"/>
                  </a:lnTo>
                  <a:lnTo>
                    <a:pt x="1250" y="2450"/>
                  </a:lnTo>
                  <a:lnTo>
                    <a:pt x="1275" y="2250"/>
                  </a:lnTo>
                  <a:lnTo>
                    <a:pt x="1300" y="2075"/>
                  </a:lnTo>
                  <a:lnTo>
                    <a:pt x="1350" y="1900"/>
                  </a:lnTo>
                  <a:lnTo>
                    <a:pt x="1400" y="1725"/>
                  </a:lnTo>
                  <a:lnTo>
                    <a:pt x="1475" y="1550"/>
                  </a:lnTo>
                  <a:lnTo>
                    <a:pt x="1575" y="1400"/>
                  </a:lnTo>
                  <a:lnTo>
                    <a:pt x="1700" y="1250"/>
                  </a:lnTo>
                  <a:lnTo>
                    <a:pt x="1800" y="1125"/>
                  </a:lnTo>
                  <a:lnTo>
                    <a:pt x="1950" y="1000"/>
                  </a:lnTo>
                  <a:lnTo>
                    <a:pt x="2075" y="900"/>
                  </a:lnTo>
                  <a:lnTo>
                    <a:pt x="2250" y="800"/>
                  </a:lnTo>
                  <a:lnTo>
                    <a:pt x="2400" y="725"/>
                  </a:lnTo>
                  <a:lnTo>
                    <a:pt x="2575" y="675"/>
                  </a:lnTo>
                  <a:lnTo>
                    <a:pt x="2750" y="625"/>
                  </a:lnTo>
                  <a:lnTo>
                    <a:pt x="2950" y="600"/>
                  </a:lnTo>
                  <a:lnTo>
                    <a:pt x="3125" y="575"/>
                  </a:lnTo>
                  <a:lnTo>
                    <a:pt x="3325" y="600"/>
                  </a:lnTo>
                  <a:lnTo>
                    <a:pt x="3500" y="625"/>
                  </a:lnTo>
                  <a:lnTo>
                    <a:pt x="3700" y="675"/>
                  </a:lnTo>
                  <a:lnTo>
                    <a:pt x="3850" y="725"/>
                  </a:lnTo>
                  <a:lnTo>
                    <a:pt x="4025" y="800"/>
                  </a:lnTo>
                  <a:lnTo>
                    <a:pt x="4175" y="900"/>
                  </a:lnTo>
                  <a:lnTo>
                    <a:pt x="4325" y="1000"/>
                  </a:lnTo>
                  <a:lnTo>
                    <a:pt x="4450" y="1125"/>
                  </a:lnTo>
                  <a:lnTo>
                    <a:pt x="4575" y="1250"/>
                  </a:lnTo>
                  <a:lnTo>
                    <a:pt x="4675" y="1400"/>
                  </a:lnTo>
                  <a:lnTo>
                    <a:pt x="4775" y="1550"/>
                  </a:lnTo>
                  <a:lnTo>
                    <a:pt x="4850" y="1725"/>
                  </a:lnTo>
                  <a:lnTo>
                    <a:pt x="4925" y="1900"/>
                  </a:lnTo>
                  <a:lnTo>
                    <a:pt x="4975" y="2075"/>
                  </a:lnTo>
                  <a:lnTo>
                    <a:pt x="5000" y="2250"/>
                  </a:lnTo>
                  <a:lnTo>
                    <a:pt x="5000" y="2450"/>
                  </a:lnTo>
                  <a:lnTo>
                    <a:pt x="4975" y="2775"/>
                  </a:lnTo>
                  <a:lnTo>
                    <a:pt x="4900" y="3075"/>
                  </a:lnTo>
                  <a:lnTo>
                    <a:pt x="4875" y="3175"/>
                  </a:lnTo>
                  <a:lnTo>
                    <a:pt x="4925" y="3300"/>
                  </a:lnTo>
                  <a:lnTo>
                    <a:pt x="4975" y="3375"/>
                  </a:lnTo>
                  <a:lnTo>
                    <a:pt x="5075" y="3425"/>
                  </a:lnTo>
                  <a:lnTo>
                    <a:pt x="5200" y="3450"/>
                  </a:lnTo>
                  <a:lnTo>
                    <a:pt x="5300" y="3425"/>
                  </a:lnTo>
                  <a:lnTo>
                    <a:pt x="5374" y="3350"/>
                  </a:lnTo>
                  <a:lnTo>
                    <a:pt x="5449" y="3250"/>
                  </a:lnTo>
                  <a:lnTo>
                    <a:pt x="5524" y="3000"/>
                  </a:lnTo>
                  <a:lnTo>
                    <a:pt x="5574" y="2750"/>
                  </a:lnTo>
                  <a:lnTo>
                    <a:pt x="6249" y="2750"/>
                  </a:lnTo>
                  <a:lnTo>
                    <a:pt x="6249" y="2950"/>
                  </a:lnTo>
                  <a:lnTo>
                    <a:pt x="6249" y="3050"/>
                  </a:lnTo>
                  <a:lnTo>
                    <a:pt x="6324" y="3150"/>
                  </a:lnTo>
                  <a:lnTo>
                    <a:pt x="6424" y="3200"/>
                  </a:lnTo>
                  <a:lnTo>
                    <a:pt x="6524" y="3225"/>
                  </a:lnTo>
                  <a:lnTo>
                    <a:pt x="6649" y="3200"/>
                  </a:lnTo>
                  <a:lnTo>
                    <a:pt x="6724" y="3150"/>
                  </a:lnTo>
                  <a:lnTo>
                    <a:pt x="6799" y="3050"/>
                  </a:lnTo>
                  <a:lnTo>
                    <a:pt x="6824" y="2950"/>
                  </a:lnTo>
                  <a:lnTo>
                    <a:pt x="6824" y="2750"/>
                  </a:lnTo>
                  <a:lnTo>
                    <a:pt x="6999" y="2750"/>
                  </a:lnTo>
                  <a:lnTo>
                    <a:pt x="7099" y="2725"/>
                  </a:lnTo>
                  <a:lnTo>
                    <a:pt x="7199" y="2650"/>
                  </a:lnTo>
                  <a:lnTo>
                    <a:pt x="7274" y="2575"/>
                  </a:lnTo>
                  <a:lnTo>
                    <a:pt x="7274" y="2450"/>
                  </a:lnTo>
                  <a:lnTo>
                    <a:pt x="7274" y="2350"/>
                  </a:lnTo>
                  <a:lnTo>
                    <a:pt x="7199" y="2250"/>
                  </a:lnTo>
                  <a:lnTo>
                    <a:pt x="7099" y="2175"/>
                  </a:lnTo>
                  <a:lnTo>
                    <a:pt x="6824" y="2175"/>
                  </a:lnTo>
                  <a:lnTo>
                    <a:pt x="6824" y="1950"/>
                  </a:lnTo>
                  <a:lnTo>
                    <a:pt x="6799" y="1850"/>
                  </a:lnTo>
                  <a:lnTo>
                    <a:pt x="6724" y="1750"/>
                  </a:lnTo>
                  <a:lnTo>
                    <a:pt x="6649" y="1700"/>
                  </a:lnTo>
                  <a:lnTo>
                    <a:pt x="6524" y="1675"/>
                  </a:lnTo>
                  <a:lnTo>
                    <a:pt x="6424" y="1700"/>
                  </a:lnTo>
                  <a:lnTo>
                    <a:pt x="6324" y="1750"/>
                  </a:lnTo>
                  <a:lnTo>
                    <a:pt x="6249" y="1850"/>
                  </a:lnTo>
                  <a:lnTo>
                    <a:pt x="6249" y="1950"/>
                  </a:lnTo>
                  <a:lnTo>
                    <a:pt x="6249" y="2175"/>
                  </a:lnTo>
                  <a:lnTo>
                    <a:pt x="5574" y="2175"/>
                  </a:lnTo>
                  <a:lnTo>
                    <a:pt x="5524" y="1950"/>
                  </a:lnTo>
                  <a:lnTo>
                    <a:pt x="5474" y="1725"/>
                  </a:lnTo>
                  <a:lnTo>
                    <a:pt x="5399" y="1525"/>
                  </a:lnTo>
                  <a:lnTo>
                    <a:pt x="5300" y="1325"/>
                  </a:lnTo>
                  <a:lnTo>
                    <a:pt x="5200" y="1125"/>
                  </a:lnTo>
                  <a:lnTo>
                    <a:pt x="5050" y="950"/>
                  </a:lnTo>
                  <a:lnTo>
                    <a:pt x="4925" y="775"/>
                  </a:lnTo>
                  <a:lnTo>
                    <a:pt x="4775" y="625"/>
                  </a:lnTo>
                  <a:lnTo>
                    <a:pt x="4600" y="500"/>
                  </a:lnTo>
                  <a:lnTo>
                    <a:pt x="4425" y="375"/>
                  </a:lnTo>
                  <a:lnTo>
                    <a:pt x="4225" y="250"/>
                  </a:lnTo>
                  <a:lnTo>
                    <a:pt x="4025" y="175"/>
                  </a:lnTo>
                  <a:lnTo>
                    <a:pt x="3800" y="100"/>
                  </a:lnTo>
                  <a:lnTo>
                    <a:pt x="3600" y="50"/>
                  </a:lnTo>
                  <a:lnTo>
                    <a:pt x="3375" y="25"/>
                  </a:lnTo>
                  <a:lnTo>
                    <a:pt x="3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16"/>
            <p:cNvSpPr/>
            <p:nvPr/>
          </p:nvSpPr>
          <p:spPr>
            <a:xfrm>
              <a:off x="4906050" y="2052625"/>
              <a:ext cx="181875" cy="378075"/>
            </a:xfrm>
            <a:custGeom>
              <a:avLst/>
              <a:gdLst/>
              <a:ahLst/>
              <a:cxnLst/>
              <a:rect l="l" t="t" r="r" b="b"/>
              <a:pathLst>
                <a:path w="7275" h="15123" extrusionOk="0">
                  <a:moveTo>
                    <a:pt x="4350" y="575"/>
                  </a:moveTo>
                  <a:lnTo>
                    <a:pt x="4525" y="600"/>
                  </a:lnTo>
                  <a:lnTo>
                    <a:pt x="4725" y="650"/>
                  </a:lnTo>
                  <a:lnTo>
                    <a:pt x="4874" y="725"/>
                  </a:lnTo>
                  <a:lnTo>
                    <a:pt x="5049" y="800"/>
                  </a:lnTo>
                  <a:lnTo>
                    <a:pt x="5199" y="900"/>
                  </a:lnTo>
                  <a:lnTo>
                    <a:pt x="5349" y="1000"/>
                  </a:lnTo>
                  <a:lnTo>
                    <a:pt x="5474" y="1125"/>
                  </a:lnTo>
                  <a:lnTo>
                    <a:pt x="5599" y="1250"/>
                  </a:lnTo>
                  <a:lnTo>
                    <a:pt x="5699" y="1400"/>
                  </a:lnTo>
                  <a:lnTo>
                    <a:pt x="5799" y="1550"/>
                  </a:lnTo>
                  <a:lnTo>
                    <a:pt x="5874" y="1725"/>
                  </a:lnTo>
                  <a:lnTo>
                    <a:pt x="5949" y="1875"/>
                  </a:lnTo>
                  <a:lnTo>
                    <a:pt x="5999" y="2075"/>
                  </a:lnTo>
                  <a:lnTo>
                    <a:pt x="6024" y="2250"/>
                  </a:lnTo>
                  <a:lnTo>
                    <a:pt x="6024" y="2450"/>
                  </a:lnTo>
                  <a:lnTo>
                    <a:pt x="6024" y="2625"/>
                  </a:lnTo>
                  <a:lnTo>
                    <a:pt x="5999" y="2825"/>
                  </a:lnTo>
                  <a:lnTo>
                    <a:pt x="5949" y="3000"/>
                  </a:lnTo>
                  <a:lnTo>
                    <a:pt x="5874" y="3175"/>
                  </a:lnTo>
                  <a:lnTo>
                    <a:pt x="5799" y="3325"/>
                  </a:lnTo>
                  <a:lnTo>
                    <a:pt x="5699" y="3500"/>
                  </a:lnTo>
                  <a:lnTo>
                    <a:pt x="5599" y="3625"/>
                  </a:lnTo>
                  <a:lnTo>
                    <a:pt x="5474" y="3775"/>
                  </a:lnTo>
                  <a:lnTo>
                    <a:pt x="5349" y="3875"/>
                  </a:lnTo>
                  <a:lnTo>
                    <a:pt x="5199" y="4000"/>
                  </a:lnTo>
                  <a:lnTo>
                    <a:pt x="5049" y="4100"/>
                  </a:lnTo>
                  <a:lnTo>
                    <a:pt x="4874" y="4175"/>
                  </a:lnTo>
                  <a:lnTo>
                    <a:pt x="4725" y="4225"/>
                  </a:lnTo>
                  <a:lnTo>
                    <a:pt x="4525" y="4275"/>
                  </a:lnTo>
                  <a:lnTo>
                    <a:pt x="4350" y="4300"/>
                  </a:lnTo>
                  <a:lnTo>
                    <a:pt x="4150" y="4325"/>
                  </a:lnTo>
                  <a:lnTo>
                    <a:pt x="3975" y="4300"/>
                  </a:lnTo>
                  <a:lnTo>
                    <a:pt x="3775" y="4275"/>
                  </a:lnTo>
                  <a:lnTo>
                    <a:pt x="3600" y="4225"/>
                  </a:lnTo>
                  <a:lnTo>
                    <a:pt x="3425" y="4175"/>
                  </a:lnTo>
                  <a:lnTo>
                    <a:pt x="3275" y="4100"/>
                  </a:lnTo>
                  <a:lnTo>
                    <a:pt x="3100" y="4000"/>
                  </a:lnTo>
                  <a:lnTo>
                    <a:pt x="2975" y="3875"/>
                  </a:lnTo>
                  <a:lnTo>
                    <a:pt x="2825" y="3775"/>
                  </a:lnTo>
                  <a:lnTo>
                    <a:pt x="2725" y="3625"/>
                  </a:lnTo>
                  <a:lnTo>
                    <a:pt x="2600" y="3500"/>
                  </a:lnTo>
                  <a:lnTo>
                    <a:pt x="2500" y="3325"/>
                  </a:lnTo>
                  <a:lnTo>
                    <a:pt x="2425" y="3175"/>
                  </a:lnTo>
                  <a:lnTo>
                    <a:pt x="2375" y="3000"/>
                  </a:lnTo>
                  <a:lnTo>
                    <a:pt x="2325" y="2825"/>
                  </a:lnTo>
                  <a:lnTo>
                    <a:pt x="2300" y="2625"/>
                  </a:lnTo>
                  <a:lnTo>
                    <a:pt x="2275" y="2450"/>
                  </a:lnTo>
                  <a:lnTo>
                    <a:pt x="2300" y="2250"/>
                  </a:lnTo>
                  <a:lnTo>
                    <a:pt x="2325" y="2075"/>
                  </a:lnTo>
                  <a:lnTo>
                    <a:pt x="2375" y="1875"/>
                  </a:lnTo>
                  <a:lnTo>
                    <a:pt x="2425" y="1725"/>
                  </a:lnTo>
                  <a:lnTo>
                    <a:pt x="2500" y="1550"/>
                  </a:lnTo>
                  <a:lnTo>
                    <a:pt x="2600" y="1400"/>
                  </a:lnTo>
                  <a:lnTo>
                    <a:pt x="2725" y="1250"/>
                  </a:lnTo>
                  <a:lnTo>
                    <a:pt x="2825" y="1125"/>
                  </a:lnTo>
                  <a:lnTo>
                    <a:pt x="2975" y="1000"/>
                  </a:lnTo>
                  <a:lnTo>
                    <a:pt x="3100" y="900"/>
                  </a:lnTo>
                  <a:lnTo>
                    <a:pt x="3275" y="800"/>
                  </a:lnTo>
                  <a:lnTo>
                    <a:pt x="3425" y="725"/>
                  </a:lnTo>
                  <a:lnTo>
                    <a:pt x="3600" y="650"/>
                  </a:lnTo>
                  <a:lnTo>
                    <a:pt x="3775" y="600"/>
                  </a:lnTo>
                  <a:lnTo>
                    <a:pt x="3975" y="575"/>
                  </a:lnTo>
                  <a:close/>
                  <a:moveTo>
                    <a:pt x="4275" y="4899"/>
                  </a:moveTo>
                  <a:lnTo>
                    <a:pt x="4400" y="4949"/>
                  </a:lnTo>
                  <a:lnTo>
                    <a:pt x="4500" y="4999"/>
                  </a:lnTo>
                  <a:lnTo>
                    <a:pt x="4600" y="5074"/>
                  </a:lnTo>
                  <a:lnTo>
                    <a:pt x="4675" y="5174"/>
                  </a:lnTo>
                  <a:lnTo>
                    <a:pt x="4750" y="5274"/>
                  </a:lnTo>
                  <a:lnTo>
                    <a:pt x="4775" y="5399"/>
                  </a:lnTo>
                  <a:lnTo>
                    <a:pt x="4775" y="5524"/>
                  </a:lnTo>
                  <a:lnTo>
                    <a:pt x="4750" y="5699"/>
                  </a:lnTo>
                  <a:lnTo>
                    <a:pt x="4700" y="5849"/>
                  </a:lnTo>
                  <a:lnTo>
                    <a:pt x="4575" y="5974"/>
                  </a:lnTo>
                  <a:lnTo>
                    <a:pt x="4450" y="6074"/>
                  </a:lnTo>
                  <a:lnTo>
                    <a:pt x="4425" y="5974"/>
                  </a:lnTo>
                  <a:lnTo>
                    <a:pt x="4350" y="5874"/>
                  </a:lnTo>
                  <a:lnTo>
                    <a:pt x="4275" y="5824"/>
                  </a:lnTo>
                  <a:lnTo>
                    <a:pt x="4150" y="5799"/>
                  </a:lnTo>
                  <a:lnTo>
                    <a:pt x="4050" y="5824"/>
                  </a:lnTo>
                  <a:lnTo>
                    <a:pt x="3950" y="5874"/>
                  </a:lnTo>
                  <a:lnTo>
                    <a:pt x="3900" y="5974"/>
                  </a:lnTo>
                  <a:lnTo>
                    <a:pt x="3875" y="6074"/>
                  </a:lnTo>
                  <a:lnTo>
                    <a:pt x="3725" y="5974"/>
                  </a:lnTo>
                  <a:lnTo>
                    <a:pt x="3625" y="5849"/>
                  </a:lnTo>
                  <a:lnTo>
                    <a:pt x="3550" y="5699"/>
                  </a:lnTo>
                  <a:lnTo>
                    <a:pt x="3525" y="5524"/>
                  </a:lnTo>
                  <a:lnTo>
                    <a:pt x="3550" y="5399"/>
                  </a:lnTo>
                  <a:lnTo>
                    <a:pt x="3575" y="5274"/>
                  </a:lnTo>
                  <a:lnTo>
                    <a:pt x="3625" y="5174"/>
                  </a:lnTo>
                  <a:lnTo>
                    <a:pt x="3725" y="5074"/>
                  </a:lnTo>
                  <a:lnTo>
                    <a:pt x="3800" y="4999"/>
                  </a:lnTo>
                  <a:lnTo>
                    <a:pt x="3925" y="4949"/>
                  </a:lnTo>
                  <a:lnTo>
                    <a:pt x="4025" y="4899"/>
                  </a:lnTo>
                  <a:close/>
                  <a:moveTo>
                    <a:pt x="3925" y="0"/>
                  </a:moveTo>
                  <a:lnTo>
                    <a:pt x="3700" y="25"/>
                  </a:lnTo>
                  <a:lnTo>
                    <a:pt x="3475" y="75"/>
                  </a:lnTo>
                  <a:lnTo>
                    <a:pt x="3275" y="150"/>
                  </a:lnTo>
                  <a:lnTo>
                    <a:pt x="3075" y="250"/>
                  </a:lnTo>
                  <a:lnTo>
                    <a:pt x="2875" y="350"/>
                  </a:lnTo>
                  <a:lnTo>
                    <a:pt x="2700" y="475"/>
                  </a:lnTo>
                  <a:lnTo>
                    <a:pt x="2525" y="625"/>
                  </a:lnTo>
                  <a:lnTo>
                    <a:pt x="2375" y="775"/>
                  </a:lnTo>
                  <a:lnTo>
                    <a:pt x="2225" y="925"/>
                  </a:lnTo>
                  <a:lnTo>
                    <a:pt x="2100" y="1125"/>
                  </a:lnTo>
                  <a:lnTo>
                    <a:pt x="2000" y="1300"/>
                  </a:lnTo>
                  <a:lnTo>
                    <a:pt x="1900" y="1500"/>
                  </a:lnTo>
                  <a:lnTo>
                    <a:pt x="1825" y="1700"/>
                  </a:lnTo>
                  <a:lnTo>
                    <a:pt x="1775" y="1925"/>
                  </a:lnTo>
                  <a:lnTo>
                    <a:pt x="1725" y="2150"/>
                  </a:lnTo>
                  <a:lnTo>
                    <a:pt x="1050" y="2150"/>
                  </a:lnTo>
                  <a:lnTo>
                    <a:pt x="1050" y="1950"/>
                  </a:lnTo>
                  <a:lnTo>
                    <a:pt x="1025" y="1850"/>
                  </a:lnTo>
                  <a:lnTo>
                    <a:pt x="975" y="1750"/>
                  </a:lnTo>
                  <a:lnTo>
                    <a:pt x="875" y="1675"/>
                  </a:lnTo>
                  <a:lnTo>
                    <a:pt x="775" y="1650"/>
                  </a:lnTo>
                  <a:lnTo>
                    <a:pt x="650" y="1675"/>
                  </a:lnTo>
                  <a:lnTo>
                    <a:pt x="550" y="1750"/>
                  </a:lnTo>
                  <a:lnTo>
                    <a:pt x="500" y="1850"/>
                  </a:lnTo>
                  <a:lnTo>
                    <a:pt x="475" y="1950"/>
                  </a:lnTo>
                  <a:lnTo>
                    <a:pt x="475" y="2150"/>
                  </a:lnTo>
                  <a:lnTo>
                    <a:pt x="300" y="2150"/>
                  </a:lnTo>
                  <a:lnTo>
                    <a:pt x="175" y="2175"/>
                  </a:lnTo>
                  <a:lnTo>
                    <a:pt x="100" y="2250"/>
                  </a:lnTo>
                  <a:lnTo>
                    <a:pt x="25" y="2325"/>
                  </a:lnTo>
                  <a:lnTo>
                    <a:pt x="0" y="2450"/>
                  </a:lnTo>
                  <a:lnTo>
                    <a:pt x="25" y="2550"/>
                  </a:lnTo>
                  <a:lnTo>
                    <a:pt x="100" y="2650"/>
                  </a:lnTo>
                  <a:lnTo>
                    <a:pt x="175" y="2700"/>
                  </a:lnTo>
                  <a:lnTo>
                    <a:pt x="300" y="2725"/>
                  </a:lnTo>
                  <a:lnTo>
                    <a:pt x="475" y="2725"/>
                  </a:lnTo>
                  <a:lnTo>
                    <a:pt x="475" y="2925"/>
                  </a:lnTo>
                  <a:lnTo>
                    <a:pt x="500" y="3050"/>
                  </a:lnTo>
                  <a:lnTo>
                    <a:pt x="550" y="3125"/>
                  </a:lnTo>
                  <a:lnTo>
                    <a:pt x="650" y="3200"/>
                  </a:lnTo>
                  <a:lnTo>
                    <a:pt x="775" y="3225"/>
                  </a:lnTo>
                  <a:lnTo>
                    <a:pt x="875" y="3200"/>
                  </a:lnTo>
                  <a:lnTo>
                    <a:pt x="975" y="3125"/>
                  </a:lnTo>
                  <a:lnTo>
                    <a:pt x="1025" y="3050"/>
                  </a:lnTo>
                  <a:lnTo>
                    <a:pt x="1050" y="2925"/>
                  </a:lnTo>
                  <a:lnTo>
                    <a:pt x="1050" y="2725"/>
                  </a:lnTo>
                  <a:lnTo>
                    <a:pt x="1725" y="2725"/>
                  </a:lnTo>
                  <a:lnTo>
                    <a:pt x="1800" y="3050"/>
                  </a:lnTo>
                  <a:lnTo>
                    <a:pt x="1900" y="3375"/>
                  </a:lnTo>
                  <a:lnTo>
                    <a:pt x="2050" y="3675"/>
                  </a:lnTo>
                  <a:lnTo>
                    <a:pt x="2225" y="3950"/>
                  </a:lnTo>
                  <a:lnTo>
                    <a:pt x="2450" y="4175"/>
                  </a:lnTo>
                  <a:lnTo>
                    <a:pt x="2675" y="4400"/>
                  </a:lnTo>
                  <a:lnTo>
                    <a:pt x="2950" y="4574"/>
                  </a:lnTo>
                  <a:lnTo>
                    <a:pt x="3250" y="4724"/>
                  </a:lnTo>
                  <a:lnTo>
                    <a:pt x="3125" y="4899"/>
                  </a:lnTo>
                  <a:lnTo>
                    <a:pt x="3025" y="5074"/>
                  </a:lnTo>
                  <a:lnTo>
                    <a:pt x="2975" y="5299"/>
                  </a:lnTo>
                  <a:lnTo>
                    <a:pt x="2950" y="5524"/>
                  </a:lnTo>
                  <a:lnTo>
                    <a:pt x="2975" y="5724"/>
                  </a:lnTo>
                  <a:lnTo>
                    <a:pt x="3025" y="5924"/>
                  </a:lnTo>
                  <a:lnTo>
                    <a:pt x="3100" y="6099"/>
                  </a:lnTo>
                  <a:lnTo>
                    <a:pt x="3225" y="6274"/>
                  </a:lnTo>
                  <a:lnTo>
                    <a:pt x="3350" y="6424"/>
                  </a:lnTo>
                  <a:lnTo>
                    <a:pt x="3500" y="6524"/>
                  </a:lnTo>
                  <a:lnTo>
                    <a:pt x="3675" y="6624"/>
                  </a:lnTo>
                  <a:lnTo>
                    <a:pt x="3875" y="6699"/>
                  </a:lnTo>
                  <a:lnTo>
                    <a:pt x="3875" y="8874"/>
                  </a:lnTo>
                  <a:lnTo>
                    <a:pt x="3550" y="8924"/>
                  </a:lnTo>
                  <a:lnTo>
                    <a:pt x="3225" y="8999"/>
                  </a:lnTo>
                  <a:lnTo>
                    <a:pt x="2925" y="9124"/>
                  </a:lnTo>
                  <a:lnTo>
                    <a:pt x="2625" y="9274"/>
                  </a:lnTo>
                  <a:lnTo>
                    <a:pt x="2525" y="9349"/>
                  </a:lnTo>
                  <a:lnTo>
                    <a:pt x="2475" y="9449"/>
                  </a:lnTo>
                  <a:lnTo>
                    <a:pt x="2475" y="9549"/>
                  </a:lnTo>
                  <a:lnTo>
                    <a:pt x="2500" y="9649"/>
                  </a:lnTo>
                  <a:lnTo>
                    <a:pt x="2575" y="9749"/>
                  </a:lnTo>
                  <a:lnTo>
                    <a:pt x="2675" y="9799"/>
                  </a:lnTo>
                  <a:lnTo>
                    <a:pt x="2800" y="9799"/>
                  </a:lnTo>
                  <a:lnTo>
                    <a:pt x="2900" y="9774"/>
                  </a:lnTo>
                  <a:lnTo>
                    <a:pt x="3200" y="9624"/>
                  </a:lnTo>
                  <a:lnTo>
                    <a:pt x="3500" y="9524"/>
                  </a:lnTo>
                  <a:lnTo>
                    <a:pt x="3825" y="9449"/>
                  </a:lnTo>
                  <a:lnTo>
                    <a:pt x="4425" y="9449"/>
                  </a:lnTo>
                  <a:lnTo>
                    <a:pt x="4675" y="9499"/>
                  </a:lnTo>
                  <a:lnTo>
                    <a:pt x="4924" y="9549"/>
                  </a:lnTo>
                  <a:lnTo>
                    <a:pt x="5149" y="9649"/>
                  </a:lnTo>
                  <a:lnTo>
                    <a:pt x="5374" y="9749"/>
                  </a:lnTo>
                  <a:lnTo>
                    <a:pt x="5574" y="9874"/>
                  </a:lnTo>
                  <a:lnTo>
                    <a:pt x="5774" y="10024"/>
                  </a:lnTo>
                  <a:lnTo>
                    <a:pt x="5949" y="10198"/>
                  </a:lnTo>
                  <a:lnTo>
                    <a:pt x="6124" y="10373"/>
                  </a:lnTo>
                  <a:lnTo>
                    <a:pt x="6274" y="10573"/>
                  </a:lnTo>
                  <a:lnTo>
                    <a:pt x="6399" y="10773"/>
                  </a:lnTo>
                  <a:lnTo>
                    <a:pt x="6499" y="10998"/>
                  </a:lnTo>
                  <a:lnTo>
                    <a:pt x="6599" y="11223"/>
                  </a:lnTo>
                  <a:lnTo>
                    <a:pt x="6649" y="11473"/>
                  </a:lnTo>
                  <a:lnTo>
                    <a:pt x="6699" y="11723"/>
                  </a:lnTo>
                  <a:lnTo>
                    <a:pt x="6699" y="11998"/>
                  </a:lnTo>
                  <a:lnTo>
                    <a:pt x="6699" y="12248"/>
                  </a:lnTo>
                  <a:lnTo>
                    <a:pt x="6649" y="12498"/>
                  </a:lnTo>
                  <a:lnTo>
                    <a:pt x="6599" y="12748"/>
                  </a:lnTo>
                  <a:lnTo>
                    <a:pt x="6499" y="12973"/>
                  </a:lnTo>
                  <a:lnTo>
                    <a:pt x="6399" y="13198"/>
                  </a:lnTo>
                  <a:lnTo>
                    <a:pt x="6274" y="13423"/>
                  </a:lnTo>
                  <a:lnTo>
                    <a:pt x="6124" y="13598"/>
                  </a:lnTo>
                  <a:lnTo>
                    <a:pt x="5949" y="13798"/>
                  </a:lnTo>
                  <a:lnTo>
                    <a:pt x="5774" y="13948"/>
                  </a:lnTo>
                  <a:lnTo>
                    <a:pt x="5574" y="14098"/>
                  </a:lnTo>
                  <a:lnTo>
                    <a:pt x="5374" y="14223"/>
                  </a:lnTo>
                  <a:lnTo>
                    <a:pt x="5149" y="14348"/>
                  </a:lnTo>
                  <a:lnTo>
                    <a:pt x="4924" y="14423"/>
                  </a:lnTo>
                  <a:lnTo>
                    <a:pt x="4675" y="14498"/>
                  </a:lnTo>
                  <a:lnTo>
                    <a:pt x="4425" y="14523"/>
                  </a:lnTo>
                  <a:lnTo>
                    <a:pt x="4150" y="14548"/>
                  </a:lnTo>
                  <a:lnTo>
                    <a:pt x="3900" y="14523"/>
                  </a:lnTo>
                  <a:lnTo>
                    <a:pt x="3650" y="14498"/>
                  </a:lnTo>
                  <a:lnTo>
                    <a:pt x="3400" y="14423"/>
                  </a:lnTo>
                  <a:lnTo>
                    <a:pt x="3175" y="14348"/>
                  </a:lnTo>
                  <a:lnTo>
                    <a:pt x="2950" y="14223"/>
                  </a:lnTo>
                  <a:lnTo>
                    <a:pt x="2725" y="14098"/>
                  </a:lnTo>
                  <a:lnTo>
                    <a:pt x="2525" y="13948"/>
                  </a:lnTo>
                  <a:lnTo>
                    <a:pt x="2350" y="13798"/>
                  </a:lnTo>
                  <a:lnTo>
                    <a:pt x="2200" y="13598"/>
                  </a:lnTo>
                  <a:lnTo>
                    <a:pt x="2050" y="13423"/>
                  </a:lnTo>
                  <a:lnTo>
                    <a:pt x="1925" y="13198"/>
                  </a:lnTo>
                  <a:lnTo>
                    <a:pt x="1800" y="12973"/>
                  </a:lnTo>
                  <a:lnTo>
                    <a:pt x="1725" y="12748"/>
                  </a:lnTo>
                  <a:lnTo>
                    <a:pt x="1650" y="12498"/>
                  </a:lnTo>
                  <a:lnTo>
                    <a:pt x="1625" y="12248"/>
                  </a:lnTo>
                  <a:lnTo>
                    <a:pt x="1600" y="11998"/>
                  </a:lnTo>
                  <a:lnTo>
                    <a:pt x="1625" y="11623"/>
                  </a:lnTo>
                  <a:lnTo>
                    <a:pt x="1725" y="11248"/>
                  </a:lnTo>
                  <a:lnTo>
                    <a:pt x="1850" y="10923"/>
                  </a:lnTo>
                  <a:lnTo>
                    <a:pt x="2025" y="10598"/>
                  </a:lnTo>
                  <a:lnTo>
                    <a:pt x="2075" y="10498"/>
                  </a:lnTo>
                  <a:lnTo>
                    <a:pt x="2075" y="10373"/>
                  </a:lnTo>
                  <a:lnTo>
                    <a:pt x="2025" y="10273"/>
                  </a:lnTo>
                  <a:lnTo>
                    <a:pt x="1950" y="10198"/>
                  </a:lnTo>
                  <a:lnTo>
                    <a:pt x="1825" y="10148"/>
                  </a:lnTo>
                  <a:lnTo>
                    <a:pt x="1725" y="10148"/>
                  </a:lnTo>
                  <a:lnTo>
                    <a:pt x="1625" y="10198"/>
                  </a:lnTo>
                  <a:lnTo>
                    <a:pt x="1550" y="10273"/>
                  </a:lnTo>
                  <a:lnTo>
                    <a:pt x="1425" y="10473"/>
                  </a:lnTo>
                  <a:lnTo>
                    <a:pt x="1325" y="10673"/>
                  </a:lnTo>
                  <a:lnTo>
                    <a:pt x="1225" y="10873"/>
                  </a:lnTo>
                  <a:lnTo>
                    <a:pt x="1150" y="11098"/>
                  </a:lnTo>
                  <a:lnTo>
                    <a:pt x="1100" y="11323"/>
                  </a:lnTo>
                  <a:lnTo>
                    <a:pt x="1075" y="11523"/>
                  </a:lnTo>
                  <a:lnTo>
                    <a:pt x="1050" y="11748"/>
                  </a:lnTo>
                  <a:lnTo>
                    <a:pt x="1025" y="11998"/>
                  </a:lnTo>
                  <a:lnTo>
                    <a:pt x="1050" y="12298"/>
                  </a:lnTo>
                  <a:lnTo>
                    <a:pt x="1100" y="12623"/>
                  </a:lnTo>
                  <a:lnTo>
                    <a:pt x="1175" y="12923"/>
                  </a:lnTo>
                  <a:lnTo>
                    <a:pt x="1275" y="13198"/>
                  </a:lnTo>
                  <a:lnTo>
                    <a:pt x="1400" y="13473"/>
                  </a:lnTo>
                  <a:lnTo>
                    <a:pt x="1575" y="13723"/>
                  </a:lnTo>
                  <a:lnTo>
                    <a:pt x="1750" y="13973"/>
                  </a:lnTo>
                  <a:lnTo>
                    <a:pt x="1950" y="14198"/>
                  </a:lnTo>
                  <a:lnTo>
                    <a:pt x="2175" y="14398"/>
                  </a:lnTo>
                  <a:lnTo>
                    <a:pt x="2400" y="14573"/>
                  </a:lnTo>
                  <a:lnTo>
                    <a:pt x="2675" y="14748"/>
                  </a:lnTo>
                  <a:lnTo>
                    <a:pt x="2950" y="14873"/>
                  </a:lnTo>
                  <a:lnTo>
                    <a:pt x="3225" y="14973"/>
                  </a:lnTo>
                  <a:lnTo>
                    <a:pt x="3525" y="15048"/>
                  </a:lnTo>
                  <a:lnTo>
                    <a:pt x="3850" y="15098"/>
                  </a:lnTo>
                  <a:lnTo>
                    <a:pt x="4150" y="15123"/>
                  </a:lnTo>
                  <a:lnTo>
                    <a:pt x="4475" y="15098"/>
                  </a:lnTo>
                  <a:lnTo>
                    <a:pt x="4775" y="15048"/>
                  </a:lnTo>
                  <a:lnTo>
                    <a:pt x="5074" y="14973"/>
                  </a:lnTo>
                  <a:lnTo>
                    <a:pt x="5374" y="14873"/>
                  </a:lnTo>
                  <a:lnTo>
                    <a:pt x="5649" y="14748"/>
                  </a:lnTo>
                  <a:lnTo>
                    <a:pt x="5899" y="14573"/>
                  </a:lnTo>
                  <a:lnTo>
                    <a:pt x="6149" y="14398"/>
                  </a:lnTo>
                  <a:lnTo>
                    <a:pt x="6374" y="14198"/>
                  </a:lnTo>
                  <a:lnTo>
                    <a:pt x="6574" y="13973"/>
                  </a:lnTo>
                  <a:lnTo>
                    <a:pt x="6749" y="13723"/>
                  </a:lnTo>
                  <a:lnTo>
                    <a:pt x="6899" y="13473"/>
                  </a:lnTo>
                  <a:lnTo>
                    <a:pt x="7049" y="13198"/>
                  </a:lnTo>
                  <a:lnTo>
                    <a:pt x="7149" y="12923"/>
                  </a:lnTo>
                  <a:lnTo>
                    <a:pt x="7224" y="12623"/>
                  </a:lnTo>
                  <a:lnTo>
                    <a:pt x="7274" y="12298"/>
                  </a:lnTo>
                  <a:lnTo>
                    <a:pt x="7274" y="11998"/>
                  </a:lnTo>
                  <a:lnTo>
                    <a:pt x="7274" y="11698"/>
                  </a:lnTo>
                  <a:lnTo>
                    <a:pt x="7224" y="11398"/>
                  </a:lnTo>
                  <a:lnTo>
                    <a:pt x="7149" y="11098"/>
                  </a:lnTo>
                  <a:lnTo>
                    <a:pt x="7074" y="10848"/>
                  </a:lnTo>
                  <a:lnTo>
                    <a:pt x="6949" y="10573"/>
                  </a:lnTo>
                  <a:lnTo>
                    <a:pt x="6799" y="10323"/>
                  </a:lnTo>
                  <a:lnTo>
                    <a:pt x="6649" y="10098"/>
                  </a:lnTo>
                  <a:lnTo>
                    <a:pt x="6449" y="9874"/>
                  </a:lnTo>
                  <a:lnTo>
                    <a:pt x="6249" y="9674"/>
                  </a:lnTo>
                  <a:lnTo>
                    <a:pt x="6049" y="9499"/>
                  </a:lnTo>
                  <a:lnTo>
                    <a:pt x="5799" y="9324"/>
                  </a:lnTo>
                  <a:lnTo>
                    <a:pt x="5549" y="9199"/>
                  </a:lnTo>
                  <a:lnTo>
                    <a:pt x="5299" y="9074"/>
                  </a:lnTo>
                  <a:lnTo>
                    <a:pt x="5024" y="8974"/>
                  </a:lnTo>
                  <a:lnTo>
                    <a:pt x="4750" y="8924"/>
                  </a:lnTo>
                  <a:lnTo>
                    <a:pt x="4450" y="8874"/>
                  </a:lnTo>
                  <a:lnTo>
                    <a:pt x="4450" y="6699"/>
                  </a:lnTo>
                  <a:lnTo>
                    <a:pt x="4625" y="6624"/>
                  </a:lnTo>
                  <a:lnTo>
                    <a:pt x="4799" y="6524"/>
                  </a:lnTo>
                  <a:lnTo>
                    <a:pt x="4974" y="6424"/>
                  </a:lnTo>
                  <a:lnTo>
                    <a:pt x="5099" y="6274"/>
                  </a:lnTo>
                  <a:lnTo>
                    <a:pt x="5199" y="6099"/>
                  </a:lnTo>
                  <a:lnTo>
                    <a:pt x="5299" y="5924"/>
                  </a:lnTo>
                  <a:lnTo>
                    <a:pt x="5349" y="5724"/>
                  </a:lnTo>
                  <a:lnTo>
                    <a:pt x="5374" y="5524"/>
                  </a:lnTo>
                  <a:lnTo>
                    <a:pt x="5349" y="5299"/>
                  </a:lnTo>
                  <a:lnTo>
                    <a:pt x="5274" y="5074"/>
                  </a:lnTo>
                  <a:lnTo>
                    <a:pt x="5174" y="4899"/>
                  </a:lnTo>
                  <a:lnTo>
                    <a:pt x="5049" y="4724"/>
                  </a:lnTo>
                  <a:lnTo>
                    <a:pt x="5374" y="4549"/>
                  </a:lnTo>
                  <a:lnTo>
                    <a:pt x="5674" y="4350"/>
                  </a:lnTo>
                  <a:lnTo>
                    <a:pt x="5949" y="4125"/>
                  </a:lnTo>
                  <a:lnTo>
                    <a:pt x="6174" y="3825"/>
                  </a:lnTo>
                  <a:lnTo>
                    <a:pt x="6349" y="3525"/>
                  </a:lnTo>
                  <a:lnTo>
                    <a:pt x="6499" y="3175"/>
                  </a:lnTo>
                  <a:lnTo>
                    <a:pt x="6574" y="2825"/>
                  </a:lnTo>
                  <a:lnTo>
                    <a:pt x="6599" y="2450"/>
                  </a:lnTo>
                  <a:lnTo>
                    <a:pt x="6599" y="2200"/>
                  </a:lnTo>
                  <a:lnTo>
                    <a:pt x="6549" y="1950"/>
                  </a:lnTo>
                  <a:lnTo>
                    <a:pt x="6499" y="1725"/>
                  </a:lnTo>
                  <a:lnTo>
                    <a:pt x="6424" y="1500"/>
                  </a:lnTo>
                  <a:lnTo>
                    <a:pt x="6299" y="1275"/>
                  </a:lnTo>
                  <a:lnTo>
                    <a:pt x="6199" y="1075"/>
                  </a:lnTo>
                  <a:lnTo>
                    <a:pt x="6049" y="875"/>
                  </a:lnTo>
                  <a:lnTo>
                    <a:pt x="5899" y="700"/>
                  </a:lnTo>
                  <a:lnTo>
                    <a:pt x="5724" y="550"/>
                  </a:lnTo>
                  <a:lnTo>
                    <a:pt x="5524" y="400"/>
                  </a:lnTo>
                  <a:lnTo>
                    <a:pt x="5324" y="300"/>
                  </a:lnTo>
                  <a:lnTo>
                    <a:pt x="5099" y="175"/>
                  </a:lnTo>
                  <a:lnTo>
                    <a:pt x="4874" y="100"/>
                  </a:lnTo>
                  <a:lnTo>
                    <a:pt x="4650" y="50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16"/>
            <p:cNvSpPr/>
            <p:nvPr/>
          </p:nvSpPr>
          <p:spPr>
            <a:xfrm>
              <a:off x="4976025" y="2078875"/>
              <a:ext cx="67525" cy="70000"/>
            </a:xfrm>
            <a:custGeom>
              <a:avLst/>
              <a:gdLst/>
              <a:ahLst/>
              <a:cxnLst/>
              <a:rect l="l" t="t" r="r" b="b"/>
              <a:pathLst>
                <a:path w="2701" h="2800" extrusionOk="0">
                  <a:moveTo>
                    <a:pt x="1351" y="925"/>
                  </a:moveTo>
                  <a:lnTo>
                    <a:pt x="1551" y="1150"/>
                  </a:lnTo>
                  <a:lnTo>
                    <a:pt x="1676" y="1275"/>
                  </a:lnTo>
                  <a:lnTo>
                    <a:pt x="1826" y="1400"/>
                  </a:lnTo>
                  <a:lnTo>
                    <a:pt x="1676" y="1500"/>
                  </a:lnTo>
                  <a:lnTo>
                    <a:pt x="1551" y="1625"/>
                  </a:lnTo>
                  <a:lnTo>
                    <a:pt x="1351" y="1875"/>
                  </a:lnTo>
                  <a:lnTo>
                    <a:pt x="1151" y="1625"/>
                  </a:lnTo>
                  <a:lnTo>
                    <a:pt x="1051" y="1500"/>
                  </a:lnTo>
                  <a:lnTo>
                    <a:pt x="901" y="1400"/>
                  </a:lnTo>
                  <a:lnTo>
                    <a:pt x="1051" y="1275"/>
                  </a:lnTo>
                  <a:lnTo>
                    <a:pt x="1151" y="1150"/>
                  </a:lnTo>
                  <a:lnTo>
                    <a:pt x="1351" y="925"/>
                  </a:lnTo>
                  <a:close/>
                  <a:moveTo>
                    <a:pt x="1276" y="0"/>
                  </a:moveTo>
                  <a:lnTo>
                    <a:pt x="1176" y="50"/>
                  </a:lnTo>
                  <a:lnTo>
                    <a:pt x="1126" y="125"/>
                  </a:lnTo>
                  <a:lnTo>
                    <a:pt x="1076" y="200"/>
                  </a:lnTo>
                  <a:lnTo>
                    <a:pt x="1026" y="325"/>
                  </a:lnTo>
                  <a:lnTo>
                    <a:pt x="976" y="425"/>
                  </a:lnTo>
                  <a:lnTo>
                    <a:pt x="901" y="575"/>
                  </a:lnTo>
                  <a:lnTo>
                    <a:pt x="776" y="725"/>
                  </a:lnTo>
                  <a:lnTo>
                    <a:pt x="626" y="875"/>
                  </a:lnTo>
                  <a:lnTo>
                    <a:pt x="426" y="1000"/>
                  </a:lnTo>
                  <a:lnTo>
                    <a:pt x="201" y="1125"/>
                  </a:lnTo>
                  <a:lnTo>
                    <a:pt x="126" y="1175"/>
                  </a:lnTo>
                  <a:lnTo>
                    <a:pt x="51" y="1225"/>
                  </a:lnTo>
                  <a:lnTo>
                    <a:pt x="26" y="1300"/>
                  </a:lnTo>
                  <a:lnTo>
                    <a:pt x="1" y="1400"/>
                  </a:lnTo>
                  <a:lnTo>
                    <a:pt x="26" y="1475"/>
                  </a:lnTo>
                  <a:lnTo>
                    <a:pt x="51" y="1550"/>
                  </a:lnTo>
                  <a:lnTo>
                    <a:pt x="126" y="1625"/>
                  </a:lnTo>
                  <a:lnTo>
                    <a:pt x="201" y="1675"/>
                  </a:lnTo>
                  <a:lnTo>
                    <a:pt x="426" y="1775"/>
                  </a:lnTo>
                  <a:lnTo>
                    <a:pt x="626" y="1900"/>
                  </a:lnTo>
                  <a:lnTo>
                    <a:pt x="776" y="2050"/>
                  </a:lnTo>
                  <a:lnTo>
                    <a:pt x="901" y="2200"/>
                  </a:lnTo>
                  <a:lnTo>
                    <a:pt x="976" y="2350"/>
                  </a:lnTo>
                  <a:lnTo>
                    <a:pt x="1026" y="2475"/>
                  </a:lnTo>
                  <a:lnTo>
                    <a:pt x="1076" y="2575"/>
                  </a:lnTo>
                  <a:lnTo>
                    <a:pt x="1126" y="2675"/>
                  </a:lnTo>
                  <a:lnTo>
                    <a:pt x="1176" y="2725"/>
                  </a:lnTo>
                  <a:lnTo>
                    <a:pt x="1276" y="2775"/>
                  </a:lnTo>
                  <a:lnTo>
                    <a:pt x="1351" y="2800"/>
                  </a:lnTo>
                  <a:lnTo>
                    <a:pt x="1451" y="2775"/>
                  </a:lnTo>
                  <a:lnTo>
                    <a:pt x="1526" y="2725"/>
                  </a:lnTo>
                  <a:lnTo>
                    <a:pt x="1601" y="2675"/>
                  </a:lnTo>
                  <a:lnTo>
                    <a:pt x="1626" y="2575"/>
                  </a:lnTo>
                  <a:lnTo>
                    <a:pt x="1676" y="2475"/>
                  </a:lnTo>
                  <a:lnTo>
                    <a:pt x="1751" y="2350"/>
                  </a:lnTo>
                  <a:lnTo>
                    <a:pt x="1826" y="2200"/>
                  </a:lnTo>
                  <a:lnTo>
                    <a:pt x="1951" y="2050"/>
                  </a:lnTo>
                  <a:lnTo>
                    <a:pt x="2100" y="1900"/>
                  </a:lnTo>
                  <a:lnTo>
                    <a:pt x="2275" y="1775"/>
                  </a:lnTo>
                  <a:lnTo>
                    <a:pt x="2525" y="1675"/>
                  </a:lnTo>
                  <a:lnTo>
                    <a:pt x="2600" y="1625"/>
                  </a:lnTo>
                  <a:lnTo>
                    <a:pt x="2650" y="1550"/>
                  </a:lnTo>
                  <a:lnTo>
                    <a:pt x="2700" y="1475"/>
                  </a:lnTo>
                  <a:lnTo>
                    <a:pt x="2700" y="1400"/>
                  </a:lnTo>
                  <a:lnTo>
                    <a:pt x="2700" y="1300"/>
                  </a:lnTo>
                  <a:lnTo>
                    <a:pt x="2650" y="1225"/>
                  </a:lnTo>
                  <a:lnTo>
                    <a:pt x="2600" y="1175"/>
                  </a:lnTo>
                  <a:lnTo>
                    <a:pt x="2525" y="1125"/>
                  </a:lnTo>
                  <a:lnTo>
                    <a:pt x="2275" y="1000"/>
                  </a:lnTo>
                  <a:lnTo>
                    <a:pt x="2100" y="875"/>
                  </a:lnTo>
                  <a:lnTo>
                    <a:pt x="1951" y="725"/>
                  </a:lnTo>
                  <a:lnTo>
                    <a:pt x="1826" y="575"/>
                  </a:lnTo>
                  <a:lnTo>
                    <a:pt x="1751" y="425"/>
                  </a:lnTo>
                  <a:lnTo>
                    <a:pt x="1676" y="325"/>
                  </a:lnTo>
                  <a:lnTo>
                    <a:pt x="1626" y="200"/>
                  </a:lnTo>
                  <a:lnTo>
                    <a:pt x="1601" y="125"/>
                  </a:lnTo>
                  <a:lnTo>
                    <a:pt x="1526" y="50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8" name="Google Shape;2298;p116"/>
          <p:cNvGrpSpPr/>
          <p:nvPr/>
        </p:nvGrpSpPr>
        <p:grpSpPr>
          <a:xfrm>
            <a:off x="6271423" y="1975210"/>
            <a:ext cx="269920" cy="489549"/>
            <a:chOff x="5521575" y="1937650"/>
            <a:chExt cx="271850" cy="493050"/>
          </a:xfrm>
        </p:grpSpPr>
        <p:sp>
          <p:nvSpPr>
            <p:cNvPr id="2299" name="Google Shape;2299;p116"/>
            <p:cNvSpPr/>
            <p:nvPr/>
          </p:nvSpPr>
          <p:spPr>
            <a:xfrm>
              <a:off x="5550925" y="2110725"/>
              <a:ext cx="213125" cy="293725"/>
            </a:xfrm>
            <a:custGeom>
              <a:avLst/>
              <a:gdLst/>
              <a:ahLst/>
              <a:cxnLst/>
              <a:rect l="l" t="t" r="r" b="b"/>
              <a:pathLst>
                <a:path w="8525" h="11749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1" y="2875"/>
                  </a:lnTo>
                  <a:lnTo>
                    <a:pt x="1" y="2900"/>
                  </a:lnTo>
                  <a:lnTo>
                    <a:pt x="526" y="11474"/>
                  </a:lnTo>
                  <a:lnTo>
                    <a:pt x="551" y="11574"/>
                  </a:lnTo>
                  <a:lnTo>
                    <a:pt x="601" y="11674"/>
                  </a:lnTo>
                  <a:lnTo>
                    <a:pt x="701" y="11724"/>
                  </a:lnTo>
                  <a:lnTo>
                    <a:pt x="801" y="11749"/>
                  </a:lnTo>
                  <a:lnTo>
                    <a:pt x="7724" y="11749"/>
                  </a:lnTo>
                  <a:lnTo>
                    <a:pt x="7824" y="11724"/>
                  </a:lnTo>
                  <a:lnTo>
                    <a:pt x="7924" y="11674"/>
                  </a:lnTo>
                  <a:lnTo>
                    <a:pt x="7974" y="11574"/>
                  </a:lnTo>
                  <a:lnTo>
                    <a:pt x="7999" y="11474"/>
                  </a:lnTo>
                  <a:lnTo>
                    <a:pt x="8149" y="8824"/>
                  </a:lnTo>
                  <a:lnTo>
                    <a:pt x="8124" y="8699"/>
                  </a:lnTo>
                  <a:lnTo>
                    <a:pt x="8074" y="8599"/>
                  </a:lnTo>
                  <a:lnTo>
                    <a:pt x="7974" y="8549"/>
                  </a:lnTo>
                  <a:lnTo>
                    <a:pt x="7874" y="8524"/>
                  </a:lnTo>
                  <a:lnTo>
                    <a:pt x="7749" y="8524"/>
                  </a:lnTo>
                  <a:lnTo>
                    <a:pt x="7649" y="8574"/>
                  </a:lnTo>
                  <a:lnTo>
                    <a:pt x="7599" y="8674"/>
                  </a:lnTo>
                  <a:lnTo>
                    <a:pt x="7574" y="8774"/>
                  </a:lnTo>
                  <a:lnTo>
                    <a:pt x="7450" y="11174"/>
                  </a:lnTo>
                  <a:lnTo>
                    <a:pt x="1076" y="11174"/>
                  </a:lnTo>
                  <a:lnTo>
                    <a:pt x="576" y="2875"/>
                  </a:lnTo>
                  <a:lnTo>
                    <a:pt x="576" y="576"/>
                  </a:lnTo>
                  <a:lnTo>
                    <a:pt x="7949" y="576"/>
                  </a:lnTo>
                  <a:lnTo>
                    <a:pt x="7949" y="2875"/>
                  </a:lnTo>
                  <a:lnTo>
                    <a:pt x="7649" y="7475"/>
                  </a:lnTo>
                  <a:lnTo>
                    <a:pt x="7674" y="7575"/>
                  </a:lnTo>
                  <a:lnTo>
                    <a:pt x="7724" y="7675"/>
                  </a:lnTo>
                  <a:lnTo>
                    <a:pt x="7799" y="7749"/>
                  </a:lnTo>
                  <a:lnTo>
                    <a:pt x="7924" y="7774"/>
                  </a:lnTo>
                  <a:lnTo>
                    <a:pt x="8024" y="7749"/>
                  </a:lnTo>
                  <a:lnTo>
                    <a:pt x="8124" y="7700"/>
                  </a:lnTo>
                  <a:lnTo>
                    <a:pt x="8199" y="7600"/>
                  </a:lnTo>
                  <a:lnTo>
                    <a:pt x="8224" y="7500"/>
                  </a:lnTo>
                  <a:lnTo>
                    <a:pt x="8524" y="2900"/>
                  </a:lnTo>
                  <a:lnTo>
                    <a:pt x="8524" y="2875"/>
                  </a:lnTo>
                  <a:lnTo>
                    <a:pt x="8524" y="276"/>
                  </a:lnTo>
                  <a:lnTo>
                    <a:pt x="8499" y="176"/>
                  </a:lnTo>
                  <a:lnTo>
                    <a:pt x="8424" y="76"/>
                  </a:lnTo>
                  <a:lnTo>
                    <a:pt x="8349" y="2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16"/>
            <p:cNvSpPr/>
            <p:nvPr/>
          </p:nvSpPr>
          <p:spPr>
            <a:xfrm>
              <a:off x="5622800" y="2153225"/>
              <a:ext cx="69375" cy="116250"/>
            </a:xfrm>
            <a:custGeom>
              <a:avLst/>
              <a:gdLst/>
              <a:ahLst/>
              <a:cxnLst/>
              <a:rect l="l" t="t" r="r" b="b"/>
              <a:pathLst>
                <a:path w="2775" h="4650" extrusionOk="0">
                  <a:moveTo>
                    <a:pt x="2200" y="575"/>
                  </a:moveTo>
                  <a:lnTo>
                    <a:pt x="2200" y="4075"/>
                  </a:lnTo>
                  <a:lnTo>
                    <a:pt x="575" y="4075"/>
                  </a:lnTo>
                  <a:lnTo>
                    <a:pt x="575" y="575"/>
                  </a:lnTo>
                  <a:close/>
                  <a:moveTo>
                    <a:pt x="300" y="1"/>
                  </a:moveTo>
                  <a:lnTo>
                    <a:pt x="175" y="26"/>
                  </a:lnTo>
                  <a:lnTo>
                    <a:pt x="75" y="101"/>
                  </a:lnTo>
                  <a:lnTo>
                    <a:pt x="25" y="176"/>
                  </a:lnTo>
                  <a:lnTo>
                    <a:pt x="0" y="301"/>
                  </a:lnTo>
                  <a:lnTo>
                    <a:pt x="0" y="4375"/>
                  </a:lnTo>
                  <a:lnTo>
                    <a:pt x="25" y="4475"/>
                  </a:lnTo>
                  <a:lnTo>
                    <a:pt x="75" y="4575"/>
                  </a:lnTo>
                  <a:lnTo>
                    <a:pt x="175" y="4625"/>
                  </a:lnTo>
                  <a:lnTo>
                    <a:pt x="300" y="4650"/>
                  </a:lnTo>
                  <a:lnTo>
                    <a:pt x="2475" y="4650"/>
                  </a:lnTo>
                  <a:lnTo>
                    <a:pt x="2600" y="4625"/>
                  </a:lnTo>
                  <a:lnTo>
                    <a:pt x="2700" y="4575"/>
                  </a:lnTo>
                  <a:lnTo>
                    <a:pt x="2750" y="4475"/>
                  </a:lnTo>
                  <a:lnTo>
                    <a:pt x="2775" y="4375"/>
                  </a:lnTo>
                  <a:lnTo>
                    <a:pt x="2775" y="301"/>
                  </a:lnTo>
                  <a:lnTo>
                    <a:pt x="2750" y="176"/>
                  </a:lnTo>
                  <a:lnTo>
                    <a:pt x="2700" y="101"/>
                  </a:lnTo>
                  <a:lnTo>
                    <a:pt x="2600" y="26"/>
                  </a:lnTo>
                  <a:lnTo>
                    <a:pt x="24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16"/>
            <p:cNvSpPr/>
            <p:nvPr/>
          </p:nvSpPr>
          <p:spPr>
            <a:xfrm>
              <a:off x="5645300" y="2186350"/>
              <a:ext cx="24375" cy="14400"/>
            </a:xfrm>
            <a:custGeom>
              <a:avLst/>
              <a:gdLst/>
              <a:ahLst/>
              <a:cxnLst/>
              <a:rect l="l" t="t" r="r" b="b"/>
              <a:pathLst>
                <a:path w="975" h="5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25" y="400"/>
                  </a:lnTo>
                  <a:lnTo>
                    <a:pt x="75" y="475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700" y="575"/>
                  </a:lnTo>
                  <a:lnTo>
                    <a:pt x="800" y="550"/>
                  </a:lnTo>
                  <a:lnTo>
                    <a:pt x="900" y="475"/>
                  </a:lnTo>
                  <a:lnTo>
                    <a:pt x="950" y="400"/>
                  </a:lnTo>
                  <a:lnTo>
                    <a:pt x="975" y="275"/>
                  </a:lnTo>
                  <a:lnTo>
                    <a:pt x="950" y="175"/>
                  </a:lnTo>
                  <a:lnTo>
                    <a:pt x="900" y="75"/>
                  </a:lnTo>
                  <a:lnTo>
                    <a:pt x="800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16"/>
            <p:cNvSpPr/>
            <p:nvPr/>
          </p:nvSpPr>
          <p:spPr>
            <a:xfrm>
              <a:off x="5645300" y="2211975"/>
              <a:ext cx="24375" cy="14400"/>
            </a:xfrm>
            <a:custGeom>
              <a:avLst/>
              <a:gdLst/>
              <a:ahLst/>
              <a:cxnLst/>
              <a:rect l="l" t="t" r="r" b="b"/>
              <a:pathLst>
                <a:path w="975" h="5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25" y="400"/>
                  </a:lnTo>
                  <a:lnTo>
                    <a:pt x="75" y="475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700" y="575"/>
                  </a:lnTo>
                  <a:lnTo>
                    <a:pt x="800" y="550"/>
                  </a:lnTo>
                  <a:lnTo>
                    <a:pt x="900" y="475"/>
                  </a:lnTo>
                  <a:lnTo>
                    <a:pt x="950" y="400"/>
                  </a:lnTo>
                  <a:lnTo>
                    <a:pt x="975" y="275"/>
                  </a:lnTo>
                  <a:lnTo>
                    <a:pt x="950" y="175"/>
                  </a:lnTo>
                  <a:lnTo>
                    <a:pt x="900" y="75"/>
                  </a:lnTo>
                  <a:lnTo>
                    <a:pt x="800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16"/>
            <p:cNvSpPr/>
            <p:nvPr/>
          </p:nvSpPr>
          <p:spPr>
            <a:xfrm>
              <a:off x="5521575" y="1937650"/>
              <a:ext cx="271850" cy="493050"/>
            </a:xfrm>
            <a:custGeom>
              <a:avLst/>
              <a:gdLst/>
              <a:ahLst/>
              <a:cxnLst/>
              <a:rect l="l" t="t" r="r" b="b"/>
              <a:pathLst>
                <a:path w="10874" h="19722" extrusionOk="0">
                  <a:moveTo>
                    <a:pt x="7074" y="575"/>
                  </a:moveTo>
                  <a:lnTo>
                    <a:pt x="7574" y="1125"/>
                  </a:lnTo>
                  <a:lnTo>
                    <a:pt x="5149" y="1125"/>
                  </a:lnTo>
                  <a:lnTo>
                    <a:pt x="5049" y="1150"/>
                  </a:lnTo>
                  <a:lnTo>
                    <a:pt x="4949" y="1225"/>
                  </a:lnTo>
                  <a:lnTo>
                    <a:pt x="4899" y="1300"/>
                  </a:lnTo>
                  <a:lnTo>
                    <a:pt x="4874" y="1425"/>
                  </a:lnTo>
                  <a:lnTo>
                    <a:pt x="4899" y="1525"/>
                  </a:lnTo>
                  <a:lnTo>
                    <a:pt x="4949" y="1625"/>
                  </a:lnTo>
                  <a:lnTo>
                    <a:pt x="5049" y="1675"/>
                  </a:lnTo>
                  <a:lnTo>
                    <a:pt x="5149" y="1700"/>
                  </a:lnTo>
                  <a:lnTo>
                    <a:pt x="7924" y="1700"/>
                  </a:lnTo>
                  <a:lnTo>
                    <a:pt x="7924" y="3025"/>
                  </a:lnTo>
                  <a:lnTo>
                    <a:pt x="2950" y="3025"/>
                  </a:lnTo>
                  <a:lnTo>
                    <a:pt x="2950" y="1700"/>
                  </a:lnTo>
                  <a:lnTo>
                    <a:pt x="3924" y="1700"/>
                  </a:lnTo>
                  <a:lnTo>
                    <a:pt x="4049" y="1675"/>
                  </a:lnTo>
                  <a:lnTo>
                    <a:pt x="4124" y="1625"/>
                  </a:lnTo>
                  <a:lnTo>
                    <a:pt x="4199" y="1525"/>
                  </a:lnTo>
                  <a:lnTo>
                    <a:pt x="4224" y="1425"/>
                  </a:lnTo>
                  <a:lnTo>
                    <a:pt x="4199" y="1300"/>
                  </a:lnTo>
                  <a:lnTo>
                    <a:pt x="4124" y="1225"/>
                  </a:lnTo>
                  <a:lnTo>
                    <a:pt x="4049" y="1150"/>
                  </a:lnTo>
                  <a:lnTo>
                    <a:pt x="3924" y="1125"/>
                  </a:lnTo>
                  <a:lnTo>
                    <a:pt x="3299" y="1125"/>
                  </a:lnTo>
                  <a:lnTo>
                    <a:pt x="3799" y="575"/>
                  </a:lnTo>
                  <a:close/>
                  <a:moveTo>
                    <a:pt x="7924" y="3599"/>
                  </a:moveTo>
                  <a:lnTo>
                    <a:pt x="7924" y="3724"/>
                  </a:lnTo>
                  <a:lnTo>
                    <a:pt x="7374" y="4174"/>
                  </a:lnTo>
                  <a:lnTo>
                    <a:pt x="3474" y="4174"/>
                  </a:lnTo>
                  <a:lnTo>
                    <a:pt x="2950" y="3724"/>
                  </a:lnTo>
                  <a:lnTo>
                    <a:pt x="2950" y="3599"/>
                  </a:lnTo>
                  <a:close/>
                  <a:moveTo>
                    <a:pt x="6124" y="4774"/>
                  </a:moveTo>
                  <a:lnTo>
                    <a:pt x="6124" y="5874"/>
                  </a:lnTo>
                  <a:lnTo>
                    <a:pt x="4749" y="5874"/>
                  </a:lnTo>
                  <a:lnTo>
                    <a:pt x="4749" y="4774"/>
                  </a:lnTo>
                  <a:close/>
                  <a:moveTo>
                    <a:pt x="10048" y="6449"/>
                  </a:moveTo>
                  <a:lnTo>
                    <a:pt x="10148" y="6474"/>
                  </a:lnTo>
                  <a:lnTo>
                    <a:pt x="10223" y="6524"/>
                  </a:lnTo>
                  <a:lnTo>
                    <a:pt x="10273" y="6599"/>
                  </a:lnTo>
                  <a:lnTo>
                    <a:pt x="10298" y="6699"/>
                  </a:lnTo>
                  <a:lnTo>
                    <a:pt x="10298" y="18897"/>
                  </a:lnTo>
                  <a:lnTo>
                    <a:pt x="10273" y="18997"/>
                  </a:lnTo>
                  <a:lnTo>
                    <a:pt x="10223" y="19072"/>
                  </a:lnTo>
                  <a:lnTo>
                    <a:pt x="10148" y="19122"/>
                  </a:lnTo>
                  <a:lnTo>
                    <a:pt x="10048" y="19147"/>
                  </a:lnTo>
                  <a:lnTo>
                    <a:pt x="825" y="19147"/>
                  </a:lnTo>
                  <a:lnTo>
                    <a:pt x="725" y="19122"/>
                  </a:lnTo>
                  <a:lnTo>
                    <a:pt x="650" y="19072"/>
                  </a:lnTo>
                  <a:lnTo>
                    <a:pt x="600" y="18997"/>
                  </a:lnTo>
                  <a:lnTo>
                    <a:pt x="575" y="18897"/>
                  </a:lnTo>
                  <a:lnTo>
                    <a:pt x="575" y="6699"/>
                  </a:lnTo>
                  <a:lnTo>
                    <a:pt x="600" y="6599"/>
                  </a:lnTo>
                  <a:lnTo>
                    <a:pt x="650" y="6524"/>
                  </a:lnTo>
                  <a:lnTo>
                    <a:pt x="725" y="6474"/>
                  </a:lnTo>
                  <a:lnTo>
                    <a:pt x="825" y="6449"/>
                  </a:lnTo>
                  <a:close/>
                  <a:moveTo>
                    <a:pt x="3674" y="0"/>
                  </a:moveTo>
                  <a:lnTo>
                    <a:pt x="3549" y="25"/>
                  </a:lnTo>
                  <a:lnTo>
                    <a:pt x="3449" y="100"/>
                  </a:lnTo>
                  <a:lnTo>
                    <a:pt x="2450" y="1200"/>
                  </a:lnTo>
                  <a:lnTo>
                    <a:pt x="2400" y="1300"/>
                  </a:lnTo>
                  <a:lnTo>
                    <a:pt x="2375" y="1425"/>
                  </a:lnTo>
                  <a:lnTo>
                    <a:pt x="2375" y="3874"/>
                  </a:lnTo>
                  <a:lnTo>
                    <a:pt x="2400" y="3974"/>
                  </a:lnTo>
                  <a:lnTo>
                    <a:pt x="2475" y="4074"/>
                  </a:lnTo>
                  <a:lnTo>
                    <a:pt x="3199" y="4699"/>
                  </a:lnTo>
                  <a:lnTo>
                    <a:pt x="3274" y="4749"/>
                  </a:lnTo>
                  <a:lnTo>
                    <a:pt x="4174" y="4749"/>
                  </a:lnTo>
                  <a:lnTo>
                    <a:pt x="4174" y="5874"/>
                  </a:lnTo>
                  <a:lnTo>
                    <a:pt x="650" y="5874"/>
                  </a:lnTo>
                  <a:lnTo>
                    <a:pt x="500" y="5924"/>
                  </a:lnTo>
                  <a:lnTo>
                    <a:pt x="350" y="5999"/>
                  </a:lnTo>
                  <a:lnTo>
                    <a:pt x="225" y="6099"/>
                  </a:lnTo>
                  <a:lnTo>
                    <a:pt x="125" y="6224"/>
                  </a:lnTo>
                  <a:lnTo>
                    <a:pt x="50" y="6374"/>
                  </a:lnTo>
                  <a:lnTo>
                    <a:pt x="0" y="6524"/>
                  </a:lnTo>
                  <a:lnTo>
                    <a:pt x="0" y="6699"/>
                  </a:lnTo>
                  <a:lnTo>
                    <a:pt x="0" y="18897"/>
                  </a:lnTo>
                  <a:lnTo>
                    <a:pt x="0" y="19047"/>
                  </a:lnTo>
                  <a:lnTo>
                    <a:pt x="50" y="19222"/>
                  </a:lnTo>
                  <a:lnTo>
                    <a:pt x="125" y="19347"/>
                  </a:lnTo>
                  <a:lnTo>
                    <a:pt x="225" y="19472"/>
                  </a:lnTo>
                  <a:lnTo>
                    <a:pt x="350" y="19572"/>
                  </a:lnTo>
                  <a:lnTo>
                    <a:pt x="500" y="19647"/>
                  </a:lnTo>
                  <a:lnTo>
                    <a:pt x="650" y="19697"/>
                  </a:lnTo>
                  <a:lnTo>
                    <a:pt x="825" y="19722"/>
                  </a:lnTo>
                  <a:lnTo>
                    <a:pt x="10048" y="19722"/>
                  </a:lnTo>
                  <a:lnTo>
                    <a:pt x="10223" y="19697"/>
                  </a:lnTo>
                  <a:lnTo>
                    <a:pt x="10373" y="19647"/>
                  </a:lnTo>
                  <a:lnTo>
                    <a:pt x="10523" y="19572"/>
                  </a:lnTo>
                  <a:lnTo>
                    <a:pt x="10648" y="19472"/>
                  </a:lnTo>
                  <a:lnTo>
                    <a:pt x="10748" y="19347"/>
                  </a:lnTo>
                  <a:lnTo>
                    <a:pt x="10823" y="19222"/>
                  </a:lnTo>
                  <a:lnTo>
                    <a:pt x="10848" y="19047"/>
                  </a:lnTo>
                  <a:lnTo>
                    <a:pt x="10873" y="18897"/>
                  </a:lnTo>
                  <a:lnTo>
                    <a:pt x="10873" y="6699"/>
                  </a:lnTo>
                  <a:lnTo>
                    <a:pt x="10848" y="6524"/>
                  </a:lnTo>
                  <a:lnTo>
                    <a:pt x="10823" y="6374"/>
                  </a:lnTo>
                  <a:lnTo>
                    <a:pt x="10748" y="6224"/>
                  </a:lnTo>
                  <a:lnTo>
                    <a:pt x="10648" y="6099"/>
                  </a:lnTo>
                  <a:lnTo>
                    <a:pt x="10523" y="5999"/>
                  </a:lnTo>
                  <a:lnTo>
                    <a:pt x="10373" y="5924"/>
                  </a:lnTo>
                  <a:lnTo>
                    <a:pt x="10223" y="5874"/>
                  </a:lnTo>
                  <a:lnTo>
                    <a:pt x="6699" y="5874"/>
                  </a:lnTo>
                  <a:lnTo>
                    <a:pt x="6699" y="4749"/>
                  </a:lnTo>
                  <a:lnTo>
                    <a:pt x="7599" y="4749"/>
                  </a:lnTo>
                  <a:lnTo>
                    <a:pt x="7674" y="4699"/>
                  </a:lnTo>
                  <a:lnTo>
                    <a:pt x="8399" y="4074"/>
                  </a:lnTo>
                  <a:lnTo>
                    <a:pt x="8474" y="3974"/>
                  </a:lnTo>
                  <a:lnTo>
                    <a:pt x="8499" y="3874"/>
                  </a:lnTo>
                  <a:lnTo>
                    <a:pt x="8499" y="1425"/>
                  </a:lnTo>
                  <a:lnTo>
                    <a:pt x="8474" y="1300"/>
                  </a:lnTo>
                  <a:lnTo>
                    <a:pt x="8424" y="1200"/>
                  </a:lnTo>
                  <a:lnTo>
                    <a:pt x="7424" y="100"/>
                  </a:lnTo>
                  <a:lnTo>
                    <a:pt x="7324" y="25"/>
                  </a:lnTo>
                  <a:lnTo>
                    <a:pt x="71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4" name="Google Shape;2304;p116"/>
          <p:cNvGrpSpPr/>
          <p:nvPr/>
        </p:nvGrpSpPr>
        <p:grpSpPr>
          <a:xfrm>
            <a:off x="6898687" y="1975210"/>
            <a:ext cx="482748" cy="489549"/>
            <a:chOff x="6153325" y="1937650"/>
            <a:chExt cx="486200" cy="493050"/>
          </a:xfrm>
        </p:grpSpPr>
        <p:sp>
          <p:nvSpPr>
            <p:cNvPr id="2305" name="Google Shape;2305;p116"/>
            <p:cNvSpPr/>
            <p:nvPr/>
          </p:nvSpPr>
          <p:spPr>
            <a:xfrm>
              <a:off x="6512650" y="2107600"/>
              <a:ext cx="63125" cy="175625"/>
            </a:xfrm>
            <a:custGeom>
              <a:avLst/>
              <a:gdLst/>
              <a:ahLst/>
              <a:cxnLst/>
              <a:rect l="l" t="t" r="r" b="b"/>
              <a:pathLst>
                <a:path w="2525" h="7025" extrusionOk="0">
                  <a:moveTo>
                    <a:pt x="1750" y="1"/>
                  </a:moveTo>
                  <a:lnTo>
                    <a:pt x="1650" y="26"/>
                  </a:lnTo>
                  <a:lnTo>
                    <a:pt x="1550" y="76"/>
                  </a:lnTo>
                  <a:lnTo>
                    <a:pt x="1500" y="176"/>
                  </a:lnTo>
                  <a:lnTo>
                    <a:pt x="1475" y="276"/>
                  </a:lnTo>
                  <a:lnTo>
                    <a:pt x="1500" y="401"/>
                  </a:lnTo>
                  <a:lnTo>
                    <a:pt x="1700" y="901"/>
                  </a:lnTo>
                  <a:lnTo>
                    <a:pt x="1850" y="1426"/>
                  </a:lnTo>
                  <a:lnTo>
                    <a:pt x="1925" y="1976"/>
                  </a:lnTo>
                  <a:lnTo>
                    <a:pt x="1950" y="2525"/>
                  </a:lnTo>
                  <a:lnTo>
                    <a:pt x="1950" y="2800"/>
                  </a:lnTo>
                  <a:lnTo>
                    <a:pt x="1925" y="3100"/>
                  </a:lnTo>
                  <a:lnTo>
                    <a:pt x="1875" y="3375"/>
                  </a:lnTo>
                  <a:lnTo>
                    <a:pt x="1825" y="3650"/>
                  </a:lnTo>
                  <a:lnTo>
                    <a:pt x="1750" y="3925"/>
                  </a:lnTo>
                  <a:lnTo>
                    <a:pt x="1675" y="4200"/>
                  </a:lnTo>
                  <a:lnTo>
                    <a:pt x="1575" y="4475"/>
                  </a:lnTo>
                  <a:lnTo>
                    <a:pt x="1475" y="4725"/>
                  </a:lnTo>
                  <a:lnTo>
                    <a:pt x="1350" y="4975"/>
                  </a:lnTo>
                  <a:lnTo>
                    <a:pt x="1200" y="5225"/>
                  </a:lnTo>
                  <a:lnTo>
                    <a:pt x="1050" y="5450"/>
                  </a:lnTo>
                  <a:lnTo>
                    <a:pt x="875" y="5675"/>
                  </a:lnTo>
                  <a:lnTo>
                    <a:pt x="700" y="5900"/>
                  </a:lnTo>
                  <a:lnTo>
                    <a:pt x="525" y="6125"/>
                  </a:lnTo>
                  <a:lnTo>
                    <a:pt x="300" y="6325"/>
                  </a:lnTo>
                  <a:lnTo>
                    <a:pt x="100" y="6500"/>
                  </a:lnTo>
                  <a:lnTo>
                    <a:pt x="25" y="6600"/>
                  </a:lnTo>
                  <a:lnTo>
                    <a:pt x="0" y="6700"/>
                  </a:lnTo>
                  <a:lnTo>
                    <a:pt x="0" y="6825"/>
                  </a:lnTo>
                  <a:lnTo>
                    <a:pt x="50" y="6925"/>
                  </a:lnTo>
                  <a:lnTo>
                    <a:pt x="150" y="7000"/>
                  </a:lnTo>
                  <a:lnTo>
                    <a:pt x="275" y="7025"/>
                  </a:lnTo>
                  <a:lnTo>
                    <a:pt x="375" y="7000"/>
                  </a:lnTo>
                  <a:lnTo>
                    <a:pt x="475" y="6950"/>
                  </a:lnTo>
                  <a:lnTo>
                    <a:pt x="700" y="6725"/>
                  </a:lnTo>
                  <a:lnTo>
                    <a:pt x="925" y="6525"/>
                  </a:lnTo>
                  <a:lnTo>
                    <a:pt x="1150" y="6275"/>
                  </a:lnTo>
                  <a:lnTo>
                    <a:pt x="1350" y="6025"/>
                  </a:lnTo>
                  <a:lnTo>
                    <a:pt x="1525" y="5775"/>
                  </a:lnTo>
                  <a:lnTo>
                    <a:pt x="1700" y="5525"/>
                  </a:lnTo>
                  <a:lnTo>
                    <a:pt x="1850" y="5250"/>
                  </a:lnTo>
                  <a:lnTo>
                    <a:pt x="2000" y="4975"/>
                  </a:lnTo>
                  <a:lnTo>
                    <a:pt x="2125" y="4675"/>
                  </a:lnTo>
                  <a:lnTo>
                    <a:pt x="2225" y="4375"/>
                  </a:lnTo>
                  <a:lnTo>
                    <a:pt x="2325" y="4075"/>
                  </a:lnTo>
                  <a:lnTo>
                    <a:pt x="2400" y="3775"/>
                  </a:lnTo>
                  <a:lnTo>
                    <a:pt x="2450" y="3475"/>
                  </a:lnTo>
                  <a:lnTo>
                    <a:pt x="2500" y="3150"/>
                  </a:lnTo>
                  <a:lnTo>
                    <a:pt x="2525" y="2850"/>
                  </a:lnTo>
                  <a:lnTo>
                    <a:pt x="2525" y="2525"/>
                  </a:lnTo>
                  <a:lnTo>
                    <a:pt x="2525" y="2226"/>
                  </a:lnTo>
                  <a:lnTo>
                    <a:pt x="2500" y="1901"/>
                  </a:lnTo>
                  <a:lnTo>
                    <a:pt x="2450" y="1601"/>
                  </a:lnTo>
                  <a:lnTo>
                    <a:pt x="2400" y="1301"/>
                  </a:lnTo>
                  <a:lnTo>
                    <a:pt x="2325" y="1026"/>
                  </a:lnTo>
                  <a:lnTo>
                    <a:pt x="2250" y="726"/>
                  </a:lnTo>
                  <a:lnTo>
                    <a:pt x="2150" y="451"/>
                  </a:lnTo>
                  <a:lnTo>
                    <a:pt x="2025" y="151"/>
                  </a:lnTo>
                  <a:lnTo>
                    <a:pt x="1950" y="76"/>
                  </a:lnTo>
                  <a:lnTo>
                    <a:pt x="18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16"/>
            <p:cNvSpPr/>
            <p:nvPr/>
          </p:nvSpPr>
          <p:spPr>
            <a:xfrm>
              <a:off x="6287050" y="2026375"/>
              <a:ext cx="259350" cy="256850"/>
            </a:xfrm>
            <a:custGeom>
              <a:avLst/>
              <a:gdLst/>
              <a:ahLst/>
              <a:cxnLst/>
              <a:rect l="l" t="t" r="r" b="b"/>
              <a:pathLst>
                <a:path w="10374" h="10274" extrusionOk="0">
                  <a:moveTo>
                    <a:pt x="5475" y="1"/>
                  </a:moveTo>
                  <a:lnTo>
                    <a:pt x="5175" y="25"/>
                  </a:lnTo>
                  <a:lnTo>
                    <a:pt x="4625" y="100"/>
                  </a:lnTo>
                  <a:lnTo>
                    <a:pt x="4050" y="250"/>
                  </a:lnTo>
                  <a:lnTo>
                    <a:pt x="3525" y="450"/>
                  </a:lnTo>
                  <a:lnTo>
                    <a:pt x="3025" y="700"/>
                  </a:lnTo>
                  <a:lnTo>
                    <a:pt x="2550" y="975"/>
                  </a:lnTo>
                  <a:lnTo>
                    <a:pt x="2100" y="1325"/>
                  </a:lnTo>
                  <a:lnTo>
                    <a:pt x="1700" y="1700"/>
                  </a:lnTo>
                  <a:lnTo>
                    <a:pt x="1325" y="2100"/>
                  </a:lnTo>
                  <a:lnTo>
                    <a:pt x="975" y="2550"/>
                  </a:lnTo>
                  <a:lnTo>
                    <a:pt x="701" y="3025"/>
                  </a:lnTo>
                  <a:lnTo>
                    <a:pt x="451" y="3525"/>
                  </a:lnTo>
                  <a:lnTo>
                    <a:pt x="251" y="4050"/>
                  </a:lnTo>
                  <a:lnTo>
                    <a:pt x="126" y="4600"/>
                  </a:lnTo>
                  <a:lnTo>
                    <a:pt x="26" y="5175"/>
                  </a:lnTo>
                  <a:lnTo>
                    <a:pt x="1" y="5475"/>
                  </a:lnTo>
                  <a:lnTo>
                    <a:pt x="1" y="5774"/>
                  </a:lnTo>
                  <a:lnTo>
                    <a:pt x="1" y="6099"/>
                  </a:lnTo>
                  <a:lnTo>
                    <a:pt x="26" y="6424"/>
                  </a:lnTo>
                  <a:lnTo>
                    <a:pt x="76" y="6724"/>
                  </a:lnTo>
                  <a:lnTo>
                    <a:pt x="151" y="7049"/>
                  </a:lnTo>
                  <a:lnTo>
                    <a:pt x="226" y="7349"/>
                  </a:lnTo>
                  <a:lnTo>
                    <a:pt x="326" y="7649"/>
                  </a:lnTo>
                  <a:lnTo>
                    <a:pt x="426" y="7949"/>
                  </a:lnTo>
                  <a:lnTo>
                    <a:pt x="551" y="8249"/>
                  </a:lnTo>
                  <a:lnTo>
                    <a:pt x="701" y="8524"/>
                  </a:lnTo>
                  <a:lnTo>
                    <a:pt x="851" y="8799"/>
                  </a:lnTo>
                  <a:lnTo>
                    <a:pt x="1025" y="9049"/>
                  </a:lnTo>
                  <a:lnTo>
                    <a:pt x="1225" y="9299"/>
                  </a:lnTo>
                  <a:lnTo>
                    <a:pt x="1425" y="9549"/>
                  </a:lnTo>
                  <a:lnTo>
                    <a:pt x="1650" y="9774"/>
                  </a:lnTo>
                  <a:lnTo>
                    <a:pt x="1875" y="9999"/>
                  </a:lnTo>
                  <a:lnTo>
                    <a:pt x="2125" y="10199"/>
                  </a:lnTo>
                  <a:lnTo>
                    <a:pt x="2200" y="10249"/>
                  </a:lnTo>
                  <a:lnTo>
                    <a:pt x="2300" y="10274"/>
                  </a:lnTo>
                  <a:lnTo>
                    <a:pt x="2425" y="10249"/>
                  </a:lnTo>
                  <a:lnTo>
                    <a:pt x="2475" y="10199"/>
                  </a:lnTo>
                  <a:lnTo>
                    <a:pt x="2525" y="10149"/>
                  </a:lnTo>
                  <a:lnTo>
                    <a:pt x="2575" y="10049"/>
                  </a:lnTo>
                  <a:lnTo>
                    <a:pt x="2600" y="9949"/>
                  </a:lnTo>
                  <a:lnTo>
                    <a:pt x="2550" y="9849"/>
                  </a:lnTo>
                  <a:lnTo>
                    <a:pt x="2475" y="9749"/>
                  </a:lnTo>
                  <a:lnTo>
                    <a:pt x="2275" y="9574"/>
                  </a:lnTo>
                  <a:lnTo>
                    <a:pt x="2050" y="9374"/>
                  </a:lnTo>
                  <a:lnTo>
                    <a:pt x="1850" y="9149"/>
                  </a:lnTo>
                  <a:lnTo>
                    <a:pt x="1675" y="8949"/>
                  </a:lnTo>
                  <a:lnTo>
                    <a:pt x="1500" y="8724"/>
                  </a:lnTo>
                  <a:lnTo>
                    <a:pt x="1350" y="8474"/>
                  </a:lnTo>
                  <a:lnTo>
                    <a:pt x="1200" y="8249"/>
                  </a:lnTo>
                  <a:lnTo>
                    <a:pt x="1075" y="7999"/>
                  </a:lnTo>
                  <a:lnTo>
                    <a:pt x="951" y="7724"/>
                  </a:lnTo>
                  <a:lnTo>
                    <a:pt x="851" y="7474"/>
                  </a:lnTo>
                  <a:lnTo>
                    <a:pt x="776" y="7199"/>
                  </a:lnTo>
                  <a:lnTo>
                    <a:pt x="701" y="6924"/>
                  </a:lnTo>
                  <a:lnTo>
                    <a:pt x="651" y="6649"/>
                  </a:lnTo>
                  <a:lnTo>
                    <a:pt x="601" y="6349"/>
                  </a:lnTo>
                  <a:lnTo>
                    <a:pt x="576" y="6074"/>
                  </a:lnTo>
                  <a:lnTo>
                    <a:pt x="576" y="5774"/>
                  </a:lnTo>
                  <a:lnTo>
                    <a:pt x="601" y="5250"/>
                  </a:lnTo>
                  <a:lnTo>
                    <a:pt x="676" y="4725"/>
                  </a:lnTo>
                  <a:lnTo>
                    <a:pt x="801" y="4225"/>
                  </a:lnTo>
                  <a:lnTo>
                    <a:pt x="975" y="3750"/>
                  </a:lnTo>
                  <a:lnTo>
                    <a:pt x="1200" y="3300"/>
                  </a:lnTo>
                  <a:lnTo>
                    <a:pt x="1475" y="2875"/>
                  </a:lnTo>
                  <a:lnTo>
                    <a:pt x="1775" y="2475"/>
                  </a:lnTo>
                  <a:lnTo>
                    <a:pt x="2100" y="2100"/>
                  </a:lnTo>
                  <a:lnTo>
                    <a:pt x="2475" y="1750"/>
                  </a:lnTo>
                  <a:lnTo>
                    <a:pt x="2875" y="1450"/>
                  </a:lnTo>
                  <a:lnTo>
                    <a:pt x="3300" y="1200"/>
                  </a:lnTo>
                  <a:lnTo>
                    <a:pt x="3750" y="975"/>
                  </a:lnTo>
                  <a:lnTo>
                    <a:pt x="4225" y="800"/>
                  </a:lnTo>
                  <a:lnTo>
                    <a:pt x="4725" y="675"/>
                  </a:lnTo>
                  <a:lnTo>
                    <a:pt x="5250" y="600"/>
                  </a:lnTo>
                  <a:lnTo>
                    <a:pt x="5775" y="575"/>
                  </a:lnTo>
                  <a:lnTo>
                    <a:pt x="6075" y="575"/>
                  </a:lnTo>
                  <a:lnTo>
                    <a:pt x="6375" y="600"/>
                  </a:lnTo>
                  <a:lnTo>
                    <a:pt x="6675" y="650"/>
                  </a:lnTo>
                  <a:lnTo>
                    <a:pt x="6949" y="700"/>
                  </a:lnTo>
                  <a:lnTo>
                    <a:pt x="7224" y="775"/>
                  </a:lnTo>
                  <a:lnTo>
                    <a:pt x="7524" y="875"/>
                  </a:lnTo>
                  <a:lnTo>
                    <a:pt x="7774" y="975"/>
                  </a:lnTo>
                  <a:lnTo>
                    <a:pt x="8049" y="1100"/>
                  </a:lnTo>
                  <a:lnTo>
                    <a:pt x="8299" y="1225"/>
                  </a:lnTo>
                  <a:lnTo>
                    <a:pt x="8549" y="1375"/>
                  </a:lnTo>
                  <a:lnTo>
                    <a:pt x="8799" y="1525"/>
                  </a:lnTo>
                  <a:lnTo>
                    <a:pt x="9024" y="1725"/>
                  </a:lnTo>
                  <a:lnTo>
                    <a:pt x="9249" y="1900"/>
                  </a:lnTo>
                  <a:lnTo>
                    <a:pt x="9474" y="2100"/>
                  </a:lnTo>
                  <a:lnTo>
                    <a:pt x="9674" y="2325"/>
                  </a:lnTo>
                  <a:lnTo>
                    <a:pt x="9874" y="2550"/>
                  </a:lnTo>
                  <a:lnTo>
                    <a:pt x="9949" y="2625"/>
                  </a:lnTo>
                  <a:lnTo>
                    <a:pt x="10049" y="2675"/>
                  </a:lnTo>
                  <a:lnTo>
                    <a:pt x="10174" y="2650"/>
                  </a:lnTo>
                  <a:lnTo>
                    <a:pt x="10274" y="2600"/>
                  </a:lnTo>
                  <a:lnTo>
                    <a:pt x="10349" y="2525"/>
                  </a:lnTo>
                  <a:lnTo>
                    <a:pt x="10374" y="2400"/>
                  </a:lnTo>
                  <a:lnTo>
                    <a:pt x="10374" y="2300"/>
                  </a:lnTo>
                  <a:lnTo>
                    <a:pt x="10324" y="2200"/>
                  </a:lnTo>
                  <a:lnTo>
                    <a:pt x="10099" y="1950"/>
                  </a:lnTo>
                  <a:lnTo>
                    <a:pt x="9874" y="1700"/>
                  </a:lnTo>
                  <a:lnTo>
                    <a:pt x="9649" y="1475"/>
                  </a:lnTo>
                  <a:lnTo>
                    <a:pt x="9399" y="1250"/>
                  </a:lnTo>
                  <a:lnTo>
                    <a:pt x="9124" y="1075"/>
                  </a:lnTo>
                  <a:lnTo>
                    <a:pt x="8874" y="875"/>
                  </a:lnTo>
                  <a:lnTo>
                    <a:pt x="8599" y="725"/>
                  </a:lnTo>
                  <a:lnTo>
                    <a:pt x="8299" y="575"/>
                  </a:lnTo>
                  <a:lnTo>
                    <a:pt x="7999" y="425"/>
                  </a:lnTo>
                  <a:lnTo>
                    <a:pt x="7699" y="325"/>
                  </a:lnTo>
                  <a:lnTo>
                    <a:pt x="7399" y="225"/>
                  </a:lnTo>
                  <a:lnTo>
                    <a:pt x="7074" y="150"/>
                  </a:lnTo>
                  <a:lnTo>
                    <a:pt x="6774" y="75"/>
                  </a:lnTo>
                  <a:lnTo>
                    <a:pt x="6450" y="25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16"/>
            <p:cNvSpPr/>
            <p:nvPr/>
          </p:nvSpPr>
          <p:spPr>
            <a:xfrm>
              <a:off x="6255800" y="1993875"/>
              <a:ext cx="351225" cy="436825"/>
            </a:xfrm>
            <a:custGeom>
              <a:avLst/>
              <a:gdLst/>
              <a:ahLst/>
              <a:cxnLst/>
              <a:rect l="l" t="t" r="r" b="b"/>
              <a:pathLst>
                <a:path w="14049" h="17473" extrusionOk="0">
                  <a:moveTo>
                    <a:pt x="7150" y="7124"/>
                  </a:moveTo>
                  <a:lnTo>
                    <a:pt x="7250" y="7149"/>
                  </a:lnTo>
                  <a:lnTo>
                    <a:pt x="7350" y="7224"/>
                  </a:lnTo>
                  <a:lnTo>
                    <a:pt x="7450" y="7274"/>
                  </a:lnTo>
                  <a:lnTo>
                    <a:pt x="7500" y="7374"/>
                  </a:lnTo>
                  <a:lnTo>
                    <a:pt x="7575" y="7474"/>
                  </a:lnTo>
                  <a:lnTo>
                    <a:pt x="7600" y="7574"/>
                  </a:lnTo>
                  <a:lnTo>
                    <a:pt x="7600" y="7699"/>
                  </a:lnTo>
                  <a:lnTo>
                    <a:pt x="7600" y="7799"/>
                  </a:lnTo>
                  <a:lnTo>
                    <a:pt x="7575" y="7874"/>
                  </a:lnTo>
                  <a:lnTo>
                    <a:pt x="7500" y="8049"/>
                  </a:lnTo>
                  <a:lnTo>
                    <a:pt x="7275" y="8024"/>
                  </a:lnTo>
                  <a:lnTo>
                    <a:pt x="7025" y="7999"/>
                  </a:lnTo>
                  <a:lnTo>
                    <a:pt x="6800" y="8024"/>
                  </a:lnTo>
                  <a:lnTo>
                    <a:pt x="6550" y="8049"/>
                  </a:lnTo>
                  <a:lnTo>
                    <a:pt x="6475" y="7874"/>
                  </a:lnTo>
                  <a:lnTo>
                    <a:pt x="6450" y="7799"/>
                  </a:lnTo>
                  <a:lnTo>
                    <a:pt x="6450" y="7699"/>
                  </a:lnTo>
                  <a:lnTo>
                    <a:pt x="6450" y="7574"/>
                  </a:lnTo>
                  <a:lnTo>
                    <a:pt x="6500" y="7474"/>
                  </a:lnTo>
                  <a:lnTo>
                    <a:pt x="6550" y="7374"/>
                  </a:lnTo>
                  <a:lnTo>
                    <a:pt x="6625" y="7274"/>
                  </a:lnTo>
                  <a:lnTo>
                    <a:pt x="6700" y="7224"/>
                  </a:lnTo>
                  <a:lnTo>
                    <a:pt x="6800" y="7149"/>
                  </a:lnTo>
                  <a:lnTo>
                    <a:pt x="6900" y="7124"/>
                  </a:lnTo>
                  <a:close/>
                  <a:moveTo>
                    <a:pt x="7025" y="9624"/>
                  </a:moveTo>
                  <a:lnTo>
                    <a:pt x="7275" y="9649"/>
                  </a:lnTo>
                  <a:lnTo>
                    <a:pt x="7500" y="9699"/>
                  </a:lnTo>
                  <a:lnTo>
                    <a:pt x="7700" y="9824"/>
                  </a:lnTo>
                  <a:lnTo>
                    <a:pt x="7875" y="9974"/>
                  </a:lnTo>
                  <a:lnTo>
                    <a:pt x="8024" y="10149"/>
                  </a:lnTo>
                  <a:lnTo>
                    <a:pt x="8124" y="10349"/>
                  </a:lnTo>
                  <a:lnTo>
                    <a:pt x="8199" y="10574"/>
                  </a:lnTo>
                  <a:lnTo>
                    <a:pt x="8224" y="10799"/>
                  </a:lnTo>
                  <a:lnTo>
                    <a:pt x="8199" y="10974"/>
                  </a:lnTo>
                  <a:lnTo>
                    <a:pt x="8174" y="11124"/>
                  </a:lnTo>
                  <a:lnTo>
                    <a:pt x="8124" y="11274"/>
                  </a:lnTo>
                  <a:lnTo>
                    <a:pt x="8049" y="11399"/>
                  </a:lnTo>
                  <a:lnTo>
                    <a:pt x="7974" y="11524"/>
                  </a:lnTo>
                  <a:lnTo>
                    <a:pt x="7875" y="11649"/>
                  </a:lnTo>
                  <a:lnTo>
                    <a:pt x="7750" y="11749"/>
                  </a:lnTo>
                  <a:lnTo>
                    <a:pt x="7625" y="11824"/>
                  </a:lnTo>
                  <a:lnTo>
                    <a:pt x="6425" y="11824"/>
                  </a:lnTo>
                  <a:lnTo>
                    <a:pt x="6300" y="11749"/>
                  </a:lnTo>
                  <a:lnTo>
                    <a:pt x="6175" y="11649"/>
                  </a:lnTo>
                  <a:lnTo>
                    <a:pt x="6075" y="11524"/>
                  </a:lnTo>
                  <a:lnTo>
                    <a:pt x="6000" y="11399"/>
                  </a:lnTo>
                  <a:lnTo>
                    <a:pt x="5925" y="11274"/>
                  </a:lnTo>
                  <a:lnTo>
                    <a:pt x="5875" y="11124"/>
                  </a:lnTo>
                  <a:lnTo>
                    <a:pt x="5850" y="10974"/>
                  </a:lnTo>
                  <a:lnTo>
                    <a:pt x="5825" y="10799"/>
                  </a:lnTo>
                  <a:lnTo>
                    <a:pt x="5850" y="10574"/>
                  </a:lnTo>
                  <a:lnTo>
                    <a:pt x="5925" y="10349"/>
                  </a:lnTo>
                  <a:lnTo>
                    <a:pt x="6050" y="10149"/>
                  </a:lnTo>
                  <a:lnTo>
                    <a:pt x="6175" y="9974"/>
                  </a:lnTo>
                  <a:lnTo>
                    <a:pt x="6350" y="9824"/>
                  </a:lnTo>
                  <a:lnTo>
                    <a:pt x="6575" y="9699"/>
                  </a:lnTo>
                  <a:lnTo>
                    <a:pt x="6775" y="9649"/>
                  </a:lnTo>
                  <a:lnTo>
                    <a:pt x="7025" y="9624"/>
                  </a:lnTo>
                  <a:close/>
                  <a:moveTo>
                    <a:pt x="7025" y="8574"/>
                  </a:moveTo>
                  <a:lnTo>
                    <a:pt x="7250" y="8599"/>
                  </a:lnTo>
                  <a:lnTo>
                    <a:pt x="7475" y="8624"/>
                  </a:lnTo>
                  <a:lnTo>
                    <a:pt x="7700" y="8674"/>
                  </a:lnTo>
                  <a:lnTo>
                    <a:pt x="7900" y="8749"/>
                  </a:lnTo>
                  <a:lnTo>
                    <a:pt x="8099" y="8849"/>
                  </a:lnTo>
                  <a:lnTo>
                    <a:pt x="8274" y="8974"/>
                  </a:lnTo>
                  <a:lnTo>
                    <a:pt x="8449" y="9099"/>
                  </a:lnTo>
                  <a:lnTo>
                    <a:pt x="8599" y="9224"/>
                  </a:lnTo>
                  <a:lnTo>
                    <a:pt x="8749" y="9399"/>
                  </a:lnTo>
                  <a:lnTo>
                    <a:pt x="8874" y="9574"/>
                  </a:lnTo>
                  <a:lnTo>
                    <a:pt x="8974" y="9749"/>
                  </a:lnTo>
                  <a:lnTo>
                    <a:pt x="9074" y="9949"/>
                  </a:lnTo>
                  <a:lnTo>
                    <a:pt x="9149" y="10149"/>
                  </a:lnTo>
                  <a:lnTo>
                    <a:pt x="9199" y="10349"/>
                  </a:lnTo>
                  <a:lnTo>
                    <a:pt x="9249" y="10574"/>
                  </a:lnTo>
                  <a:lnTo>
                    <a:pt x="9249" y="10799"/>
                  </a:lnTo>
                  <a:lnTo>
                    <a:pt x="9224" y="11074"/>
                  </a:lnTo>
                  <a:lnTo>
                    <a:pt x="9199" y="11349"/>
                  </a:lnTo>
                  <a:lnTo>
                    <a:pt x="9099" y="11599"/>
                  </a:lnTo>
                  <a:lnTo>
                    <a:pt x="8999" y="11849"/>
                  </a:lnTo>
                  <a:lnTo>
                    <a:pt x="8474" y="11824"/>
                  </a:lnTo>
                  <a:lnTo>
                    <a:pt x="8599" y="11599"/>
                  </a:lnTo>
                  <a:lnTo>
                    <a:pt x="8699" y="11349"/>
                  </a:lnTo>
                  <a:lnTo>
                    <a:pt x="8774" y="11099"/>
                  </a:lnTo>
                  <a:lnTo>
                    <a:pt x="8799" y="10799"/>
                  </a:lnTo>
                  <a:lnTo>
                    <a:pt x="8799" y="10624"/>
                  </a:lnTo>
                  <a:lnTo>
                    <a:pt x="8749" y="10449"/>
                  </a:lnTo>
                  <a:lnTo>
                    <a:pt x="8724" y="10274"/>
                  </a:lnTo>
                  <a:lnTo>
                    <a:pt x="8649" y="10124"/>
                  </a:lnTo>
                  <a:lnTo>
                    <a:pt x="8574" y="9974"/>
                  </a:lnTo>
                  <a:lnTo>
                    <a:pt x="8499" y="9824"/>
                  </a:lnTo>
                  <a:lnTo>
                    <a:pt x="8399" y="9674"/>
                  </a:lnTo>
                  <a:lnTo>
                    <a:pt x="8274" y="9549"/>
                  </a:lnTo>
                  <a:lnTo>
                    <a:pt x="8149" y="9449"/>
                  </a:lnTo>
                  <a:lnTo>
                    <a:pt x="8024" y="9349"/>
                  </a:lnTo>
                  <a:lnTo>
                    <a:pt x="7875" y="9249"/>
                  </a:lnTo>
                  <a:lnTo>
                    <a:pt x="7725" y="9174"/>
                  </a:lnTo>
                  <a:lnTo>
                    <a:pt x="7550" y="9124"/>
                  </a:lnTo>
                  <a:lnTo>
                    <a:pt x="7375" y="9074"/>
                  </a:lnTo>
                  <a:lnTo>
                    <a:pt x="7200" y="9049"/>
                  </a:lnTo>
                  <a:lnTo>
                    <a:pt x="6850" y="9049"/>
                  </a:lnTo>
                  <a:lnTo>
                    <a:pt x="6675" y="9074"/>
                  </a:lnTo>
                  <a:lnTo>
                    <a:pt x="6500" y="9124"/>
                  </a:lnTo>
                  <a:lnTo>
                    <a:pt x="6350" y="9174"/>
                  </a:lnTo>
                  <a:lnTo>
                    <a:pt x="6175" y="9249"/>
                  </a:lnTo>
                  <a:lnTo>
                    <a:pt x="6050" y="9349"/>
                  </a:lnTo>
                  <a:lnTo>
                    <a:pt x="5900" y="9449"/>
                  </a:lnTo>
                  <a:lnTo>
                    <a:pt x="5775" y="9549"/>
                  </a:lnTo>
                  <a:lnTo>
                    <a:pt x="5650" y="9674"/>
                  </a:lnTo>
                  <a:lnTo>
                    <a:pt x="5550" y="9824"/>
                  </a:lnTo>
                  <a:lnTo>
                    <a:pt x="5475" y="9974"/>
                  </a:lnTo>
                  <a:lnTo>
                    <a:pt x="5400" y="10124"/>
                  </a:lnTo>
                  <a:lnTo>
                    <a:pt x="5325" y="10274"/>
                  </a:lnTo>
                  <a:lnTo>
                    <a:pt x="5300" y="10449"/>
                  </a:lnTo>
                  <a:lnTo>
                    <a:pt x="5275" y="10624"/>
                  </a:lnTo>
                  <a:lnTo>
                    <a:pt x="5250" y="10799"/>
                  </a:lnTo>
                  <a:lnTo>
                    <a:pt x="5275" y="11099"/>
                  </a:lnTo>
                  <a:lnTo>
                    <a:pt x="5350" y="11349"/>
                  </a:lnTo>
                  <a:lnTo>
                    <a:pt x="5450" y="11599"/>
                  </a:lnTo>
                  <a:lnTo>
                    <a:pt x="5575" y="11824"/>
                  </a:lnTo>
                  <a:lnTo>
                    <a:pt x="5050" y="11824"/>
                  </a:lnTo>
                  <a:lnTo>
                    <a:pt x="4950" y="11599"/>
                  </a:lnTo>
                  <a:lnTo>
                    <a:pt x="4875" y="11349"/>
                  </a:lnTo>
                  <a:lnTo>
                    <a:pt x="4825" y="11074"/>
                  </a:lnTo>
                  <a:lnTo>
                    <a:pt x="4800" y="10799"/>
                  </a:lnTo>
                  <a:lnTo>
                    <a:pt x="4800" y="10574"/>
                  </a:lnTo>
                  <a:lnTo>
                    <a:pt x="4850" y="10349"/>
                  </a:lnTo>
                  <a:lnTo>
                    <a:pt x="4900" y="10149"/>
                  </a:lnTo>
                  <a:lnTo>
                    <a:pt x="4975" y="9949"/>
                  </a:lnTo>
                  <a:lnTo>
                    <a:pt x="5075" y="9749"/>
                  </a:lnTo>
                  <a:lnTo>
                    <a:pt x="5175" y="9574"/>
                  </a:lnTo>
                  <a:lnTo>
                    <a:pt x="5300" y="9399"/>
                  </a:lnTo>
                  <a:lnTo>
                    <a:pt x="5450" y="9224"/>
                  </a:lnTo>
                  <a:lnTo>
                    <a:pt x="5600" y="9099"/>
                  </a:lnTo>
                  <a:lnTo>
                    <a:pt x="5775" y="8974"/>
                  </a:lnTo>
                  <a:lnTo>
                    <a:pt x="5975" y="8849"/>
                  </a:lnTo>
                  <a:lnTo>
                    <a:pt x="6150" y="8749"/>
                  </a:lnTo>
                  <a:lnTo>
                    <a:pt x="6375" y="8674"/>
                  </a:lnTo>
                  <a:lnTo>
                    <a:pt x="6575" y="8624"/>
                  </a:lnTo>
                  <a:lnTo>
                    <a:pt x="6800" y="8599"/>
                  </a:lnTo>
                  <a:lnTo>
                    <a:pt x="7025" y="8574"/>
                  </a:lnTo>
                  <a:close/>
                  <a:moveTo>
                    <a:pt x="7350" y="576"/>
                  </a:moveTo>
                  <a:lnTo>
                    <a:pt x="7675" y="601"/>
                  </a:lnTo>
                  <a:lnTo>
                    <a:pt x="7999" y="651"/>
                  </a:lnTo>
                  <a:lnTo>
                    <a:pt x="8324" y="701"/>
                  </a:lnTo>
                  <a:lnTo>
                    <a:pt x="8649" y="776"/>
                  </a:lnTo>
                  <a:lnTo>
                    <a:pt x="8949" y="876"/>
                  </a:lnTo>
                  <a:lnTo>
                    <a:pt x="9249" y="976"/>
                  </a:lnTo>
                  <a:lnTo>
                    <a:pt x="9524" y="1076"/>
                  </a:lnTo>
                  <a:lnTo>
                    <a:pt x="9824" y="1226"/>
                  </a:lnTo>
                  <a:lnTo>
                    <a:pt x="10099" y="1350"/>
                  </a:lnTo>
                  <a:lnTo>
                    <a:pt x="10374" y="1525"/>
                  </a:lnTo>
                  <a:lnTo>
                    <a:pt x="10624" y="1675"/>
                  </a:lnTo>
                  <a:lnTo>
                    <a:pt x="11124" y="2050"/>
                  </a:lnTo>
                  <a:lnTo>
                    <a:pt x="11574" y="2475"/>
                  </a:lnTo>
                  <a:lnTo>
                    <a:pt x="11999" y="2925"/>
                  </a:lnTo>
                  <a:lnTo>
                    <a:pt x="12374" y="3425"/>
                  </a:lnTo>
                  <a:lnTo>
                    <a:pt x="12549" y="3675"/>
                  </a:lnTo>
                  <a:lnTo>
                    <a:pt x="12699" y="3950"/>
                  </a:lnTo>
                  <a:lnTo>
                    <a:pt x="12849" y="4225"/>
                  </a:lnTo>
                  <a:lnTo>
                    <a:pt x="12974" y="4525"/>
                  </a:lnTo>
                  <a:lnTo>
                    <a:pt x="13074" y="4825"/>
                  </a:lnTo>
                  <a:lnTo>
                    <a:pt x="13199" y="5100"/>
                  </a:lnTo>
                  <a:lnTo>
                    <a:pt x="13274" y="5425"/>
                  </a:lnTo>
                  <a:lnTo>
                    <a:pt x="13349" y="5725"/>
                  </a:lnTo>
                  <a:lnTo>
                    <a:pt x="13399" y="6050"/>
                  </a:lnTo>
                  <a:lnTo>
                    <a:pt x="13449" y="6375"/>
                  </a:lnTo>
                  <a:lnTo>
                    <a:pt x="13474" y="6700"/>
                  </a:lnTo>
                  <a:lnTo>
                    <a:pt x="13474" y="7024"/>
                  </a:lnTo>
                  <a:lnTo>
                    <a:pt x="13474" y="7474"/>
                  </a:lnTo>
                  <a:lnTo>
                    <a:pt x="13424" y="7949"/>
                  </a:lnTo>
                  <a:lnTo>
                    <a:pt x="13324" y="8399"/>
                  </a:lnTo>
                  <a:lnTo>
                    <a:pt x="13224" y="8824"/>
                  </a:lnTo>
                  <a:lnTo>
                    <a:pt x="13074" y="9249"/>
                  </a:lnTo>
                  <a:lnTo>
                    <a:pt x="12899" y="9674"/>
                  </a:lnTo>
                  <a:lnTo>
                    <a:pt x="12699" y="10074"/>
                  </a:lnTo>
                  <a:lnTo>
                    <a:pt x="12474" y="10474"/>
                  </a:lnTo>
                  <a:lnTo>
                    <a:pt x="12224" y="10849"/>
                  </a:lnTo>
                  <a:lnTo>
                    <a:pt x="11949" y="11199"/>
                  </a:lnTo>
                  <a:lnTo>
                    <a:pt x="11649" y="11524"/>
                  </a:lnTo>
                  <a:lnTo>
                    <a:pt x="11324" y="11849"/>
                  </a:lnTo>
                  <a:lnTo>
                    <a:pt x="9624" y="11849"/>
                  </a:lnTo>
                  <a:lnTo>
                    <a:pt x="9724" y="11599"/>
                  </a:lnTo>
                  <a:lnTo>
                    <a:pt x="9774" y="11349"/>
                  </a:lnTo>
                  <a:lnTo>
                    <a:pt x="9824" y="11074"/>
                  </a:lnTo>
                  <a:lnTo>
                    <a:pt x="9824" y="10799"/>
                  </a:lnTo>
                  <a:lnTo>
                    <a:pt x="9824" y="10599"/>
                  </a:lnTo>
                  <a:lnTo>
                    <a:pt x="9799" y="10374"/>
                  </a:lnTo>
                  <a:lnTo>
                    <a:pt x="9749" y="10174"/>
                  </a:lnTo>
                  <a:lnTo>
                    <a:pt x="9699" y="9974"/>
                  </a:lnTo>
                  <a:lnTo>
                    <a:pt x="9624" y="9774"/>
                  </a:lnTo>
                  <a:lnTo>
                    <a:pt x="9549" y="9574"/>
                  </a:lnTo>
                  <a:lnTo>
                    <a:pt x="9449" y="9399"/>
                  </a:lnTo>
                  <a:lnTo>
                    <a:pt x="9349" y="9224"/>
                  </a:lnTo>
                  <a:lnTo>
                    <a:pt x="9099" y="8899"/>
                  </a:lnTo>
                  <a:lnTo>
                    <a:pt x="8799" y="8624"/>
                  </a:lnTo>
                  <a:lnTo>
                    <a:pt x="8449" y="8399"/>
                  </a:lnTo>
                  <a:lnTo>
                    <a:pt x="8274" y="8299"/>
                  </a:lnTo>
                  <a:lnTo>
                    <a:pt x="8099" y="8224"/>
                  </a:lnTo>
                  <a:lnTo>
                    <a:pt x="8274" y="7949"/>
                  </a:lnTo>
                  <a:lnTo>
                    <a:pt x="8449" y="7749"/>
                  </a:lnTo>
                  <a:lnTo>
                    <a:pt x="8549" y="7674"/>
                  </a:lnTo>
                  <a:lnTo>
                    <a:pt x="8649" y="7649"/>
                  </a:lnTo>
                  <a:lnTo>
                    <a:pt x="8724" y="7674"/>
                  </a:lnTo>
                  <a:lnTo>
                    <a:pt x="8774" y="7699"/>
                  </a:lnTo>
                  <a:lnTo>
                    <a:pt x="8824" y="7749"/>
                  </a:lnTo>
                  <a:lnTo>
                    <a:pt x="8824" y="7824"/>
                  </a:lnTo>
                  <a:lnTo>
                    <a:pt x="8824" y="7874"/>
                  </a:lnTo>
                  <a:lnTo>
                    <a:pt x="8774" y="7924"/>
                  </a:lnTo>
                  <a:lnTo>
                    <a:pt x="8699" y="8024"/>
                  </a:lnTo>
                  <a:lnTo>
                    <a:pt x="8674" y="8124"/>
                  </a:lnTo>
                  <a:lnTo>
                    <a:pt x="8699" y="8224"/>
                  </a:lnTo>
                  <a:lnTo>
                    <a:pt x="8749" y="8324"/>
                  </a:lnTo>
                  <a:lnTo>
                    <a:pt x="8849" y="8399"/>
                  </a:lnTo>
                  <a:lnTo>
                    <a:pt x="8949" y="8424"/>
                  </a:lnTo>
                  <a:lnTo>
                    <a:pt x="9049" y="8424"/>
                  </a:lnTo>
                  <a:lnTo>
                    <a:pt x="9149" y="8349"/>
                  </a:lnTo>
                  <a:lnTo>
                    <a:pt x="9249" y="8274"/>
                  </a:lnTo>
                  <a:lnTo>
                    <a:pt x="9299" y="8174"/>
                  </a:lnTo>
                  <a:lnTo>
                    <a:pt x="9349" y="8074"/>
                  </a:lnTo>
                  <a:lnTo>
                    <a:pt x="9399" y="7974"/>
                  </a:lnTo>
                  <a:lnTo>
                    <a:pt x="9424" y="7849"/>
                  </a:lnTo>
                  <a:lnTo>
                    <a:pt x="9424" y="7749"/>
                  </a:lnTo>
                  <a:lnTo>
                    <a:pt x="9399" y="7624"/>
                  </a:lnTo>
                  <a:lnTo>
                    <a:pt x="9349" y="7524"/>
                  </a:lnTo>
                  <a:lnTo>
                    <a:pt x="9299" y="7424"/>
                  </a:lnTo>
                  <a:lnTo>
                    <a:pt x="9249" y="7324"/>
                  </a:lnTo>
                  <a:lnTo>
                    <a:pt x="9149" y="7249"/>
                  </a:lnTo>
                  <a:lnTo>
                    <a:pt x="9074" y="7174"/>
                  </a:lnTo>
                  <a:lnTo>
                    <a:pt x="8974" y="7124"/>
                  </a:lnTo>
                  <a:lnTo>
                    <a:pt x="8849" y="7099"/>
                  </a:lnTo>
                  <a:lnTo>
                    <a:pt x="8724" y="7074"/>
                  </a:lnTo>
                  <a:lnTo>
                    <a:pt x="8599" y="7074"/>
                  </a:lnTo>
                  <a:lnTo>
                    <a:pt x="8474" y="7099"/>
                  </a:lnTo>
                  <a:lnTo>
                    <a:pt x="8349" y="7149"/>
                  </a:lnTo>
                  <a:lnTo>
                    <a:pt x="8224" y="7199"/>
                  </a:lnTo>
                  <a:lnTo>
                    <a:pt x="8099" y="7274"/>
                  </a:lnTo>
                  <a:lnTo>
                    <a:pt x="8024" y="7124"/>
                  </a:lnTo>
                  <a:lnTo>
                    <a:pt x="7949" y="6974"/>
                  </a:lnTo>
                  <a:lnTo>
                    <a:pt x="7825" y="6850"/>
                  </a:lnTo>
                  <a:lnTo>
                    <a:pt x="7700" y="6750"/>
                  </a:lnTo>
                  <a:lnTo>
                    <a:pt x="7550" y="6650"/>
                  </a:lnTo>
                  <a:lnTo>
                    <a:pt x="7375" y="6600"/>
                  </a:lnTo>
                  <a:lnTo>
                    <a:pt x="7200" y="6550"/>
                  </a:lnTo>
                  <a:lnTo>
                    <a:pt x="7025" y="6525"/>
                  </a:lnTo>
                  <a:lnTo>
                    <a:pt x="6850" y="6550"/>
                  </a:lnTo>
                  <a:lnTo>
                    <a:pt x="6675" y="6600"/>
                  </a:lnTo>
                  <a:lnTo>
                    <a:pt x="6500" y="6650"/>
                  </a:lnTo>
                  <a:lnTo>
                    <a:pt x="6375" y="6750"/>
                  </a:lnTo>
                  <a:lnTo>
                    <a:pt x="6225" y="6850"/>
                  </a:lnTo>
                  <a:lnTo>
                    <a:pt x="6125" y="6974"/>
                  </a:lnTo>
                  <a:lnTo>
                    <a:pt x="6025" y="7124"/>
                  </a:lnTo>
                  <a:lnTo>
                    <a:pt x="5950" y="7274"/>
                  </a:lnTo>
                  <a:lnTo>
                    <a:pt x="5825" y="7199"/>
                  </a:lnTo>
                  <a:lnTo>
                    <a:pt x="5725" y="7149"/>
                  </a:lnTo>
                  <a:lnTo>
                    <a:pt x="5575" y="7099"/>
                  </a:lnTo>
                  <a:lnTo>
                    <a:pt x="5450" y="7074"/>
                  </a:lnTo>
                  <a:lnTo>
                    <a:pt x="5325" y="7074"/>
                  </a:lnTo>
                  <a:lnTo>
                    <a:pt x="5200" y="7099"/>
                  </a:lnTo>
                  <a:lnTo>
                    <a:pt x="5100" y="7124"/>
                  </a:lnTo>
                  <a:lnTo>
                    <a:pt x="5000" y="7174"/>
                  </a:lnTo>
                  <a:lnTo>
                    <a:pt x="4900" y="7249"/>
                  </a:lnTo>
                  <a:lnTo>
                    <a:pt x="4825" y="7324"/>
                  </a:lnTo>
                  <a:lnTo>
                    <a:pt x="4750" y="7424"/>
                  </a:lnTo>
                  <a:lnTo>
                    <a:pt x="4700" y="7524"/>
                  </a:lnTo>
                  <a:lnTo>
                    <a:pt x="4650" y="7624"/>
                  </a:lnTo>
                  <a:lnTo>
                    <a:pt x="4650" y="7749"/>
                  </a:lnTo>
                  <a:lnTo>
                    <a:pt x="4650" y="7849"/>
                  </a:lnTo>
                  <a:lnTo>
                    <a:pt x="4650" y="7974"/>
                  </a:lnTo>
                  <a:lnTo>
                    <a:pt x="4700" y="8074"/>
                  </a:lnTo>
                  <a:lnTo>
                    <a:pt x="4750" y="8174"/>
                  </a:lnTo>
                  <a:lnTo>
                    <a:pt x="4825" y="8274"/>
                  </a:lnTo>
                  <a:lnTo>
                    <a:pt x="4900" y="8349"/>
                  </a:lnTo>
                  <a:lnTo>
                    <a:pt x="5000" y="8424"/>
                  </a:lnTo>
                  <a:lnTo>
                    <a:pt x="5100" y="8424"/>
                  </a:lnTo>
                  <a:lnTo>
                    <a:pt x="5225" y="8399"/>
                  </a:lnTo>
                  <a:lnTo>
                    <a:pt x="5300" y="8324"/>
                  </a:lnTo>
                  <a:lnTo>
                    <a:pt x="5375" y="8224"/>
                  </a:lnTo>
                  <a:lnTo>
                    <a:pt x="5375" y="8124"/>
                  </a:lnTo>
                  <a:lnTo>
                    <a:pt x="5350" y="8024"/>
                  </a:lnTo>
                  <a:lnTo>
                    <a:pt x="5275" y="7924"/>
                  </a:lnTo>
                  <a:lnTo>
                    <a:pt x="5225" y="7874"/>
                  </a:lnTo>
                  <a:lnTo>
                    <a:pt x="5225" y="7824"/>
                  </a:lnTo>
                  <a:lnTo>
                    <a:pt x="5225" y="7749"/>
                  </a:lnTo>
                  <a:lnTo>
                    <a:pt x="5275" y="7699"/>
                  </a:lnTo>
                  <a:lnTo>
                    <a:pt x="5325" y="7674"/>
                  </a:lnTo>
                  <a:lnTo>
                    <a:pt x="5400" y="7649"/>
                  </a:lnTo>
                  <a:lnTo>
                    <a:pt x="5500" y="7674"/>
                  </a:lnTo>
                  <a:lnTo>
                    <a:pt x="5600" y="7749"/>
                  </a:lnTo>
                  <a:lnTo>
                    <a:pt x="5775" y="7949"/>
                  </a:lnTo>
                  <a:lnTo>
                    <a:pt x="5975" y="8224"/>
                  </a:lnTo>
                  <a:lnTo>
                    <a:pt x="5775" y="8299"/>
                  </a:lnTo>
                  <a:lnTo>
                    <a:pt x="5600" y="8399"/>
                  </a:lnTo>
                  <a:lnTo>
                    <a:pt x="5275" y="8624"/>
                  </a:lnTo>
                  <a:lnTo>
                    <a:pt x="4975" y="8899"/>
                  </a:lnTo>
                  <a:lnTo>
                    <a:pt x="4700" y="9224"/>
                  </a:lnTo>
                  <a:lnTo>
                    <a:pt x="4600" y="9399"/>
                  </a:lnTo>
                  <a:lnTo>
                    <a:pt x="4500" y="9574"/>
                  </a:lnTo>
                  <a:lnTo>
                    <a:pt x="4425" y="9774"/>
                  </a:lnTo>
                  <a:lnTo>
                    <a:pt x="4350" y="9974"/>
                  </a:lnTo>
                  <a:lnTo>
                    <a:pt x="4300" y="10174"/>
                  </a:lnTo>
                  <a:lnTo>
                    <a:pt x="4250" y="10374"/>
                  </a:lnTo>
                  <a:lnTo>
                    <a:pt x="4225" y="10599"/>
                  </a:lnTo>
                  <a:lnTo>
                    <a:pt x="4225" y="10799"/>
                  </a:lnTo>
                  <a:lnTo>
                    <a:pt x="4225" y="11074"/>
                  </a:lnTo>
                  <a:lnTo>
                    <a:pt x="4275" y="11349"/>
                  </a:lnTo>
                  <a:lnTo>
                    <a:pt x="4325" y="11599"/>
                  </a:lnTo>
                  <a:lnTo>
                    <a:pt x="4425" y="11824"/>
                  </a:lnTo>
                  <a:lnTo>
                    <a:pt x="2800" y="11824"/>
                  </a:lnTo>
                  <a:lnTo>
                    <a:pt x="2525" y="11599"/>
                  </a:lnTo>
                  <a:lnTo>
                    <a:pt x="2300" y="11374"/>
                  </a:lnTo>
                  <a:lnTo>
                    <a:pt x="2076" y="11124"/>
                  </a:lnTo>
                  <a:lnTo>
                    <a:pt x="1851" y="10849"/>
                  </a:lnTo>
                  <a:lnTo>
                    <a:pt x="1651" y="10574"/>
                  </a:lnTo>
                  <a:lnTo>
                    <a:pt x="1476" y="10299"/>
                  </a:lnTo>
                  <a:lnTo>
                    <a:pt x="1301" y="9999"/>
                  </a:lnTo>
                  <a:lnTo>
                    <a:pt x="1151" y="9699"/>
                  </a:lnTo>
                  <a:lnTo>
                    <a:pt x="1026" y="9399"/>
                  </a:lnTo>
                  <a:lnTo>
                    <a:pt x="901" y="9074"/>
                  </a:lnTo>
                  <a:lnTo>
                    <a:pt x="801" y="8749"/>
                  </a:lnTo>
                  <a:lnTo>
                    <a:pt x="726" y="8424"/>
                  </a:lnTo>
                  <a:lnTo>
                    <a:pt x="651" y="8074"/>
                  </a:lnTo>
                  <a:lnTo>
                    <a:pt x="626" y="7724"/>
                  </a:lnTo>
                  <a:lnTo>
                    <a:pt x="576" y="7374"/>
                  </a:lnTo>
                  <a:lnTo>
                    <a:pt x="576" y="7024"/>
                  </a:lnTo>
                  <a:lnTo>
                    <a:pt x="576" y="6700"/>
                  </a:lnTo>
                  <a:lnTo>
                    <a:pt x="601" y="6375"/>
                  </a:lnTo>
                  <a:lnTo>
                    <a:pt x="651" y="6050"/>
                  </a:lnTo>
                  <a:lnTo>
                    <a:pt x="701" y="5725"/>
                  </a:lnTo>
                  <a:lnTo>
                    <a:pt x="776" y="5425"/>
                  </a:lnTo>
                  <a:lnTo>
                    <a:pt x="876" y="5100"/>
                  </a:lnTo>
                  <a:lnTo>
                    <a:pt x="976" y="4825"/>
                  </a:lnTo>
                  <a:lnTo>
                    <a:pt x="1076" y="4525"/>
                  </a:lnTo>
                  <a:lnTo>
                    <a:pt x="1226" y="4225"/>
                  </a:lnTo>
                  <a:lnTo>
                    <a:pt x="1351" y="3950"/>
                  </a:lnTo>
                  <a:lnTo>
                    <a:pt x="1501" y="3675"/>
                  </a:lnTo>
                  <a:lnTo>
                    <a:pt x="1676" y="3425"/>
                  </a:lnTo>
                  <a:lnTo>
                    <a:pt x="2051" y="2925"/>
                  </a:lnTo>
                  <a:lnTo>
                    <a:pt x="2475" y="2475"/>
                  </a:lnTo>
                  <a:lnTo>
                    <a:pt x="2925" y="2050"/>
                  </a:lnTo>
                  <a:lnTo>
                    <a:pt x="3425" y="1675"/>
                  </a:lnTo>
                  <a:lnTo>
                    <a:pt x="3675" y="1525"/>
                  </a:lnTo>
                  <a:lnTo>
                    <a:pt x="3950" y="1350"/>
                  </a:lnTo>
                  <a:lnTo>
                    <a:pt x="4225" y="1226"/>
                  </a:lnTo>
                  <a:lnTo>
                    <a:pt x="4525" y="1076"/>
                  </a:lnTo>
                  <a:lnTo>
                    <a:pt x="4800" y="976"/>
                  </a:lnTo>
                  <a:lnTo>
                    <a:pt x="5100" y="876"/>
                  </a:lnTo>
                  <a:lnTo>
                    <a:pt x="5425" y="776"/>
                  </a:lnTo>
                  <a:lnTo>
                    <a:pt x="5725" y="701"/>
                  </a:lnTo>
                  <a:lnTo>
                    <a:pt x="6050" y="651"/>
                  </a:lnTo>
                  <a:lnTo>
                    <a:pt x="6375" y="601"/>
                  </a:lnTo>
                  <a:lnTo>
                    <a:pt x="6700" y="576"/>
                  </a:lnTo>
                  <a:close/>
                  <a:moveTo>
                    <a:pt x="11174" y="12398"/>
                  </a:moveTo>
                  <a:lnTo>
                    <a:pt x="11274" y="12423"/>
                  </a:lnTo>
                  <a:lnTo>
                    <a:pt x="11349" y="12448"/>
                  </a:lnTo>
                  <a:lnTo>
                    <a:pt x="11474" y="12523"/>
                  </a:lnTo>
                  <a:lnTo>
                    <a:pt x="11574" y="12648"/>
                  </a:lnTo>
                  <a:lnTo>
                    <a:pt x="11599" y="12723"/>
                  </a:lnTo>
                  <a:lnTo>
                    <a:pt x="11599" y="12798"/>
                  </a:lnTo>
                  <a:lnTo>
                    <a:pt x="2450" y="12798"/>
                  </a:lnTo>
                  <a:lnTo>
                    <a:pt x="2475" y="12723"/>
                  </a:lnTo>
                  <a:lnTo>
                    <a:pt x="2500" y="12648"/>
                  </a:lnTo>
                  <a:lnTo>
                    <a:pt x="2575" y="12523"/>
                  </a:lnTo>
                  <a:lnTo>
                    <a:pt x="2725" y="12448"/>
                  </a:lnTo>
                  <a:lnTo>
                    <a:pt x="2800" y="12423"/>
                  </a:lnTo>
                  <a:lnTo>
                    <a:pt x="2875" y="12398"/>
                  </a:lnTo>
                  <a:close/>
                  <a:moveTo>
                    <a:pt x="6675" y="1"/>
                  </a:moveTo>
                  <a:lnTo>
                    <a:pt x="6300" y="26"/>
                  </a:lnTo>
                  <a:lnTo>
                    <a:pt x="5950" y="76"/>
                  </a:lnTo>
                  <a:lnTo>
                    <a:pt x="5600" y="151"/>
                  </a:lnTo>
                  <a:lnTo>
                    <a:pt x="5275" y="226"/>
                  </a:lnTo>
                  <a:lnTo>
                    <a:pt x="4950" y="326"/>
                  </a:lnTo>
                  <a:lnTo>
                    <a:pt x="4625" y="426"/>
                  </a:lnTo>
                  <a:lnTo>
                    <a:pt x="4300" y="551"/>
                  </a:lnTo>
                  <a:lnTo>
                    <a:pt x="3975" y="701"/>
                  </a:lnTo>
                  <a:lnTo>
                    <a:pt x="3675" y="851"/>
                  </a:lnTo>
                  <a:lnTo>
                    <a:pt x="3375" y="1026"/>
                  </a:lnTo>
                  <a:lnTo>
                    <a:pt x="3100" y="1201"/>
                  </a:lnTo>
                  <a:lnTo>
                    <a:pt x="2825" y="1400"/>
                  </a:lnTo>
                  <a:lnTo>
                    <a:pt x="2550" y="1600"/>
                  </a:lnTo>
                  <a:lnTo>
                    <a:pt x="2300" y="1825"/>
                  </a:lnTo>
                  <a:lnTo>
                    <a:pt x="2051" y="2050"/>
                  </a:lnTo>
                  <a:lnTo>
                    <a:pt x="1826" y="2300"/>
                  </a:lnTo>
                  <a:lnTo>
                    <a:pt x="1601" y="2550"/>
                  </a:lnTo>
                  <a:lnTo>
                    <a:pt x="1401" y="2825"/>
                  </a:lnTo>
                  <a:lnTo>
                    <a:pt x="1201" y="3100"/>
                  </a:lnTo>
                  <a:lnTo>
                    <a:pt x="1026" y="3375"/>
                  </a:lnTo>
                  <a:lnTo>
                    <a:pt x="851" y="3675"/>
                  </a:lnTo>
                  <a:lnTo>
                    <a:pt x="701" y="3975"/>
                  </a:lnTo>
                  <a:lnTo>
                    <a:pt x="551" y="4300"/>
                  </a:lnTo>
                  <a:lnTo>
                    <a:pt x="426" y="4625"/>
                  </a:lnTo>
                  <a:lnTo>
                    <a:pt x="326" y="4950"/>
                  </a:lnTo>
                  <a:lnTo>
                    <a:pt x="226" y="5275"/>
                  </a:lnTo>
                  <a:lnTo>
                    <a:pt x="151" y="5625"/>
                  </a:lnTo>
                  <a:lnTo>
                    <a:pt x="76" y="5950"/>
                  </a:lnTo>
                  <a:lnTo>
                    <a:pt x="26" y="6300"/>
                  </a:lnTo>
                  <a:lnTo>
                    <a:pt x="1" y="6675"/>
                  </a:lnTo>
                  <a:lnTo>
                    <a:pt x="1" y="7024"/>
                  </a:lnTo>
                  <a:lnTo>
                    <a:pt x="1" y="7399"/>
                  </a:lnTo>
                  <a:lnTo>
                    <a:pt x="26" y="7749"/>
                  </a:lnTo>
                  <a:lnTo>
                    <a:pt x="76" y="8124"/>
                  </a:lnTo>
                  <a:lnTo>
                    <a:pt x="151" y="8474"/>
                  </a:lnTo>
                  <a:lnTo>
                    <a:pt x="226" y="8824"/>
                  </a:lnTo>
                  <a:lnTo>
                    <a:pt x="326" y="9149"/>
                  </a:lnTo>
                  <a:lnTo>
                    <a:pt x="451" y="9499"/>
                  </a:lnTo>
                  <a:lnTo>
                    <a:pt x="576" y="9824"/>
                  </a:lnTo>
                  <a:lnTo>
                    <a:pt x="726" y="10124"/>
                  </a:lnTo>
                  <a:lnTo>
                    <a:pt x="901" y="10449"/>
                  </a:lnTo>
                  <a:lnTo>
                    <a:pt x="1076" y="10749"/>
                  </a:lnTo>
                  <a:lnTo>
                    <a:pt x="1276" y="11024"/>
                  </a:lnTo>
                  <a:lnTo>
                    <a:pt x="1476" y="11324"/>
                  </a:lnTo>
                  <a:lnTo>
                    <a:pt x="1701" y="11574"/>
                  </a:lnTo>
                  <a:lnTo>
                    <a:pt x="1951" y="11849"/>
                  </a:lnTo>
                  <a:lnTo>
                    <a:pt x="2201" y="12099"/>
                  </a:lnTo>
                  <a:lnTo>
                    <a:pt x="2076" y="12249"/>
                  </a:lnTo>
                  <a:lnTo>
                    <a:pt x="1976" y="12398"/>
                  </a:lnTo>
                  <a:lnTo>
                    <a:pt x="1901" y="12598"/>
                  </a:lnTo>
                  <a:lnTo>
                    <a:pt x="1876" y="12798"/>
                  </a:lnTo>
                  <a:lnTo>
                    <a:pt x="401" y="12798"/>
                  </a:lnTo>
                  <a:lnTo>
                    <a:pt x="301" y="12823"/>
                  </a:lnTo>
                  <a:lnTo>
                    <a:pt x="201" y="12898"/>
                  </a:lnTo>
                  <a:lnTo>
                    <a:pt x="151" y="12973"/>
                  </a:lnTo>
                  <a:lnTo>
                    <a:pt x="126" y="13098"/>
                  </a:lnTo>
                  <a:lnTo>
                    <a:pt x="126" y="16373"/>
                  </a:lnTo>
                  <a:lnTo>
                    <a:pt x="151" y="16598"/>
                  </a:lnTo>
                  <a:lnTo>
                    <a:pt x="201" y="16798"/>
                  </a:lnTo>
                  <a:lnTo>
                    <a:pt x="301" y="16998"/>
                  </a:lnTo>
                  <a:lnTo>
                    <a:pt x="451" y="17148"/>
                  </a:lnTo>
                  <a:lnTo>
                    <a:pt x="601" y="17273"/>
                  </a:lnTo>
                  <a:lnTo>
                    <a:pt x="776" y="17373"/>
                  </a:lnTo>
                  <a:lnTo>
                    <a:pt x="976" y="17448"/>
                  </a:lnTo>
                  <a:lnTo>
                    <a:pt x="1201" y="17473"/>
                  </a:lnTo>
                  <a:lnTo>
                    <a:pt x="4400" y="17473"/>
                  </a:lnTo>
                  <a:lnTo>
                    <a:pt x="4500" y="17448"/>
                  </a:lnTo>
                  <a:lnTo>
                    <a:pt x="4600" y="17373"/>
                  </a:lnTo>
                  <a:lnTo>
                    <a:pt x="4650" y="17298"/>
                  </a:lnTo>
                  <a:lnTo>
                    <a:pt x="4675" y="17173"/>
                  </a:lnTo>
                  <a:lnTo>
                    <a:pt x="4650" y="17073"/>
                  </a:lnTo>
                  <a:lnTo>
                    <a:pt x="4600" y="16973"/>
                  </a:lnTo>
                  <a:lnTo>
                    <a:pt x="4500" y="16898"/>
                  </a:lnTo>
                  <a:lnTo>
                    <a:pt x="1201" y="16898"/>
                  </a:lnTo>
                  <a:lnTo>
                    <a:pt x="1101" y="16873"/>
                  </a:lnTo>
                  <a:lnTo>
                    <a:pt x="1001" y="16848"/>
                  </a:lnTo>
                  <a:lnTo>
                    <a:pt x="926" y="16798"/>
                  </a:lnTo>
                  <a:lnTo>
                    <a:pt x="851" y="16748"/>
                  </a:lnTo>
                  <a:lnTo>
                    <a:pt x="776" y="16673"/>
                  </a:lnTo>
                  <a:lnTo>
                    <a:pt x="751" y="16573"/>
                  </a:lnTo>
                  <a:lnTo>
                    <a:pt x="701" y="16473"/>
                  </a:lnTo>
                  <a:lnTo>
                    <a:pt x="701" y="16373"/>
                  </a:lnTo>
                  <a:lnTo>
                    <a:pt x="701" y="13398"/>
                  </a:lnTo>
                  <a:lnTo>
                    <a:pt x="13349" y="13398"/>
                  </a:lnTo>
                  <a:lnTo>
                    <a:pt x="13349" y="16373"/>
                  </a:lnTo>
                  <a:lnTo>
                    <a:pt x="13349" y="16473"/>
                  </a:lnTo>
                  <a:lnTo>
                    <a:pt x="13324" y="16573"/>
                  </a:lnTo>
                  <a:lnTo>
                    <a:pt x="13274" y="16673"/>
                  </a:lnTo>
                  <a:lnTo>
                    <a:pt x="13199" y="16748"/>
                  </a:lnTo>
                  <a:lnTo>
                    <a:pt x="13124" y="16798"/>
                  </a:lnTo>
                  <a:lnTo>
                    <a:pt x="13049" y="16848"/>
                  </a:lnTo>
                  <a:lnTo>
                    <a:pt x="12949" y="16873"/>
                  </a:lnTo>
                  <a:lnTo>
                    <a:pt x="12849" y="16898"/>
                  </a:lnTo>
                  <a:lnTo>
                    <a:pt x="5625" y="16898"/>
                  </a:lnTo>
                  <a:lnTo>
                    <a:pt x="5525" y="16973"/>
                  </a:lnTo>
                  <a:lnTo>
                    <a:pt x="5475" y="17073"/>
                  </a:lnTo>
                  <a:lnTo>
                    <a:pt x="5450" y="17173"/>
                  </a:lnTo>
                  <a:lnTo>
                    <a:pt x="5475" y="17298"/>
                  </a:lnTo>
                  <a:lnTo>
                    <a:pt x="5525" y="17373"/>
                  </a:lnTo>
                  <a:lnTo>
                    <a:pt x="5625" y="17448"/>
                  </a:lnTo>
                  <a:lnTo>
                    <a:pt x="5725" y="17473"/>
                  </a:lnTo>
                  <a:lnTo>
                    <a:pt x="12849" y="17473"/>
                  </a:lnTo>
                  <a:lnTo>
                    <a:pt x="13074" y="17448"/>
                  </a:lnTo>
                  <a:lnTo>
                    <a:pt x="13274" y="17373"/>
                  </a:lnTo>
                  <a:lnTo>
                    <a:pt x="13449" y="17273"/>
                  </a:lnTo>
                  <a:lnTo>
                    <a:pt x="13624" y="17148"/>
                  </a:lnTo>
                  <a:lnTo>
                    <a:pt x="13748" y="16998"/>
                  </a:lnTo>
                  <a:lnTo>
                    <a:pt x="13848" y="16798"/>
                  </a:lnTo>
                  <a:lnTo>
                    <a:pt x="13898" y="16598"/>
                  </a:lnTo>
                  <a:lnTo>
                    <a:pt x="13923" y="16373"/>
                  </a:lnTo>
                  <a:lnTo>
                    <a:pt x="13923" y="13098"/>
                  </a:lnTo>
                  <a:lnTo>
                    <a:pt x="13898" y="12973"/>
                  </a:lnTo>
                  <a:lnTo>
                    <a:pt x="13848" y="12898"/>
                  </a:lnTo>
                  <a:lnTo>
                    <a:pt x="13748" y="12823"/>
                  </a:lnTo>
                  <a:lnTo>
                    <a:pt x="13649" y="12798"/>
                  </a:lnTo>
                  <a:lnTo>
                    <a:pt x="12174" y="12798"/>
                  </a:lnTo>
                  <a:lnTo>
                    <a:pt x="12149" y="12598"/>
                  </a:lnTo>
                  <a:lnTo>
                    <a:pt x="12099" y="12423"/>
                  </a:lnTo>
                  <a:lnTo>
                    <a:pt x="11999" y="12249"/>
                  </a:lnTo>
                  <a:lnTo>
                    <a:pt x="11874" y="12124"/>
                  </a:lnTo>
                  <a:lnTo>
                    <a:pt x="12174" y="11799"/>
                  </a:lnTo>
                  <a:lnTo>
                    <a:pt x="12449" y="11499"/>
                  </a:lnTo>
                  <a:lnTo>
                    <a:pt x="12724" y="11149"/>
                  </a:lnTo>
                  <a:lnTo>
                    <a:pt x="12974" y="10799"/>
                  </a:lnTo>
                  <a:lnTo>
                    <a:pt x="13224" y="10349"/>
                  </a:lnTo>
                  <a:lnTo>
                    <a:pt x="13424" y="9924"/>
                  </a:lnTo>
                  <a:lnTo>
                    <a:pt x="13624" y="9449"/>
                  </a:lnTo>
                  <a:lnTo>
                    <a:pt x="13773" y="8999"/>
                  </a:lnTo>
                  <a:lnTo>
                    <a:pt x="13898" y="8499"/>
                  </a:lnTo>
                  <a:lnTo>
                    <a:pt x="13973" y="8024"/>
                  </a:lnTo>
                  <a:lnTo>
                    <a:pt x="14048" y="7524"/>
                  </a:lnTo>
                  <a:lnTo>
                    <a:pt x="14048" y="7024"/>
                  </a:lnTo>
                  <a:lnTo>
                    <a:pt x="14048" y="6675"/>
                  </a:lnTo>
                  <a:lnTo>
                    <a:pt x="14023" y="6300"/>
                  </a:lnTo>
                  <a:lnTo>
                    <a:pt x="13973" y="5950"/>
                  </a:lnTo>
                  <a:lnTo>
                    <a:pt x="13923" y="5625"/>
                  </a:lnTo>
                  <a:lnTo>
                    <a:pt x="13823" y="5275"/>
                  </a:lnTo>
                  <a:lnTo>
                    <a:pt x="13748" y="4950"/>
                  </a:lnTo>
                  <a:lnTo>
                    <a:pt x="13624" y="4625"/>
                  </a:lnTo>
                  <a:lnTo>
                    <a:pt x="13499" y="4300"/>
                  </a:lnTo>
                  <a:lnTo>
                    <a:pt x="13349" y="3975"/>
                  </a:lnTo>
                  <a:lnTo>
                    <a:pt x="13199" y="3675"/>
                  </a:lnTo>
                  <a:lnTo>
                    <a:pt x="13024" y="3375"/>
                  </a:lnTo>
                  <a:lnTo>
                    <a:pt x="12849" y="3100"/>
                  </a:lnTo>
                  <a:lnTo>
                    <a:pt x="12649" y="2825"/>
                  </a:lnTo>
                  <a:lnTo>
                    <a:pt x="12449" y="2550"/>
                  </a:lnTo>
                  <a:lnTo>
                    <a:pt x="12224" y="2300"/>
                  </a:lnTo>
                  <a:lnTo>
                    <a:pt x="11999" y="2050"/>
                  </a:lnTo>
                  <a:lnTo>
                    <a:pt x="11749" y="1825"/>
                  </a:lnTo>
                  <a:lnTo>
                    <a:pt x="11499" y="1600"/>
                  </a:lnTo>
                  <a:lnTo>
                    <a:pt x="11224" y="1400"/>
                  </a:lnTo>
                  <a:lnTo>
                    <a:pt x="10949" y="1201"/>
                  </a:lnTo>
                  <a:lnTo>
                    <a:pt x="10674" y="1026"/>
                  </a:lnTo>
                  <a:lnTo>
                    <a:pt x="10374" y="851"/>
                  </a:lnTo>
                  <a:lnTo>
                    <a:pt x="10074" y="701"/>
                  </a:lnTo>
                  <a:lnTo>
                    <a:pt x="9749" y="551"/>
                  </a:lnTo>
                  <a:lnTo>
                    <a:pt x="9449" y="426"/>
                  </a:lnTo>
                  <a:lnTo>
                    <a:pt x="9124" y="326"/>
                  </a:lnTo>
                  <a:lnTo>
                    <a:pt x="8774" y="226"/>
                  </a:lnTo>
                  <a:lnTo>
                    <a:pt x="8449" y="151"/>
                  </a:lnTo>
                  <a:lnTo>
                    <a:pt x="8099" y="76"/>
                  </a:lnTo>
                  <a:lnTo>
                    <a:pt x="7750" y="26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16"/>
            <p:cNvSpPr/>
            <p:nvPr/>
          </p:nvSpPr>
          <p:spPr>
            <a:xfrm>
              <a:off x="6553875" y="1937650"/>
              <a:ext cx="85650" cy="100625"/>
            </a:xfrm>
            <a:custGeom>
              <a:avLst/>
              <a:gdLst/>
              <a:ahLst/>
              <a:cxnLst/>
              <a:rect l="l" t="t" r="r" b="b"/>
              <a:pathLst>
                <a:path w="3426" h="4025" extrusionOk="0">
                  <a:moveTo>
                    <a:pt x="1726" y="1050"/>
                  </a:moveTo>
                  <a:lnTo>
                    <a:pt x="1875" y="1275"/>
                  </a:lnTo>
                  <a:lnTo>
                    <a:pt x="2050" y="1525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0" y="2475"/>
                  </a:lnTo>
                  <a:lnTo>
                    <a:pt x="1875" y="2725"/>
                  </a:lnTo>
                  <a:lnTo>
                    <a:pt x="1726" y="2975"/>
                  </a:lnTo>
                  <a:lnTo>
                    <a:pt x="1576" y="2725"/>
                  </a:lnTo>
                  <a:lnTo>
                    <a:pt x="1376" y="2475"/>
                  </a:lnTo>
                  <a:lnTo>
                    <a:pt x="1151" y="2225"/>
                  </a:lnTo>
                  <a:lnTo>
                    <a:pt x="876" y="2000"/>
                  </a:lnTo>
                  <a:lnTo>
                    <a:pt x="1151" y="1775"/>
                  </a:lnTo>
                  <a:lnTo>
                    <a:pt x="1376" y="1525"/>
                  </a:lnTo>
                  <a:lnTo>
                    <a:pt x="1576" y="1275"/>
                  </a:lnTo>
                  <a:lnTo>
                    <a:pt x="1726" y="1050"/>
                  </a:lnTo>
                  <a:close/>
                  <a:moveTo>
                    <a:pt x="1726" y="0"/>
                  </a:moveTo>
                  <a:lnTo>
                    <a:pt x="1626" y="25"/>
                  </a:lnTo>
                  <a:lnTo>
                    <a:pt x="1551" y="75"/>
                  </a:lnTo>
                  <a:lnTo>
                    <a:pt x="1476" y="125"/>
                  </a:lnTo>
                  <a:lnTo>
                    <a:pt x="1451" y="225"/>
                  </a:lnTo>
                  <a:lnTo>
                    <a:pt x="1376" y="425"/>
                  </a:lnTo>
                  <a:lnTo>
                    <a:pt x="1301" y="625"/>
                  </a:lnTo>
                  <a:lnTo>
                    <a:pt x="1176" y="850"/>
                  </a:lnTo>
                  <a:lnTo>
                    <a:pt x="1001" y="1100"/>
                  </a:lnTo>
                  <a:lnTo>
                    <a:pt x="776" y="1325"/>
                  </a:lnTo>
                  <a:lnTo>
                    <a:pt x="651" y="1450"/>
                  </a:lnTo>
                  <a:lnTo>
                    <a:pt x="501" y="1550"/>
                  </a:lnTo>
                  <a:lnTo>
                    <a:pt x="351" y="1650"/>
                  </a:lnTo>
                  <a:lnTo>
                    <a:pt x="176" y="1750"/>
                  </a:lnTo>
                  <a:lnTo>
                    <a:pt x="101" y="1775"/>
                  </a:lnTo>
                  <a:lnTo>
                    <a:pt x="51" y="1850"/>
                  </a:lnTo>
                  <a:lnTo>
                    <a:pt x="26" y="1925"/>
                  </a:lnTo>
                  <a:lnTo>
                    <a:pt x="1" y="2000"/>
                  </a:lnTo>
                  <a:lnTo>
                    <a:pt x="26" y="2100"/>
                  </a:lnTo>
                  <a:lnTo>
                    <a:pt x="51" y="2175"/>
                  </a:lnTo>
                  <a:lnTo>
                    <a:pt x="101" y="2225"/>
                  </a:lnTo>
                  <a:lnTo>
                    <a:pt x="176" y="2275"/>
                  </a:lnTo>
                  <a:lnTo>
                    <a:pt x="351" y="2350"/>
                  </a:lnTo>
                  <a:lnTo>
                    <a:pt x="501" y="2450"/>
                  </a:lnTo>
                  <a:lnTo>
                    <a:pt x="651" y="2575"/>
                  </a:lnTo>
                  <a:lnTo>
                    <a:pt x="776" y="2675"/>
                  </a:lnTo>
                  <a:lnTo>
                    <a:pt x="1001" y="2925"/>
                  </a:lnTo>
                  <a:lnTo>
                    <a:pt x="1176" y="3175"/>
                  </a:lnTo>
                  <a:lnTo>
                    <a:pt x="1301" y="3400"/>
                  </a:lnTo>
                  <a:lnTo>
                    <a:pt x="1376" y="3599"/>
                  </a:lnTo>
                  <a:lnTo>
                    <a:pt x="1451" y="3799"/>
                  </a:lnTo>
                  <a:lnTo>
                    <a:pt x="1476" y="3874"/>
                  </a:lnTo>
                  <a:lnTo>
                    <a:pt x="1551" y="3949"/>
                  </a:lnTo>
                  <a:lnTo>
                    <a:pt x="1626" y="3999"/>
                  </a:lnTo>
                  <a:lnTo>
                    <a:pt x="1726" y="4024"/>
                  </a:lnTo>
                  <a:lnTo>
                    <a:pt x="1825" y="3999"/>
                  </a:lnTo>
                  <a:lnTo>
                    <a:pt x="1900" y="3949"/>
                  </a:lnTo>
                  <a:lnTo>
                    <a:pt x="1950" y="3874"/>
                  </a:lnTo>
                  <a:lnTo>
                    <a:pt x="2000" y="3799"/>
                  </a:lnTo>
                  <a:lnTo>
                    <a:pt x="2075" y="3599"/>
                  </a:lnTo>
                  <a:lnTo>
                    <a:pt x="2150" y="3400"/>
                  </a:lnTo>
                  <a:lnTo>
                    <a:pt x="2275" y="3175"/>
                  </a:lnTo>
                  <a:lnTo>
                    <a:pt x="2450" y="2925"/>
                  </a:lnTo>
                  <a:lnTo>
                    <a:pt x="2650" y="2675"/>
                  </a:lnTo>
                  <a:lnTo>
                    <a:pt x="2775" y="2575"/>
                  </a:lnTo>
                  <a:lnTo>
                    <a:pt x="2925" y="2450"/>
                  </a:lnTo>
                  <a:lnTo>
                    <a:pt x="3075" y="2350"/>
                  </a:lnTo>
                  <a:lnTo>
                    <a:pt x="3250" y="2275"/>
                  </a:lnTo>
                  <a:lnTo>
                    <a:pt x="3325" y="2225"/>
                  </a:lnTo>
                  <a:lnTo>
                    <a:pt x="3375" y="2175"/>
                  </a:lnTo>
                  <a:lnTo>
                    <a:pt x="3425" y="2100"/>
                  </a:lnTo>
                  <a:lnTo>
                    <a:pt x="3425" y="2000"/>
                  </a:lnTo>
                  <a:lnTo>
                    <a:pt x="3425" y="1925"/>
                  </a:lnTo>
                  <a:lnTo>
                    <a:pt x="3400" y="1850"/>
                  </a:lnTo>
                  <a:lnTo>
                    <a:pt x="3325" y="1775"/>
                  </a:lnTo>
                  <a:lnTo>
                    <a:pt x="3250" y="1750"/>
                  </a:lnTo>
                  <a:lnTo>
                    <a:pt x="3075" y="1650"/>
                  </a:lnTo>
                  <a:lnTo>
                    <a:pt x="2925" y="1550"/>
                  </a:lnTo>
                  <a:lnTo>
                    <a:pt x="2775" y="1450"/>
                  </a:lnTo>
                  <a:lnTo>
                    <a:pt x="2650" y="1325"/>
                  </a:lnTo>
                  <a:lnTo>
                    <a:pt x="2450" y="1100"/>
                  </a:lnTo>
                  <a:lnTo>
                    <a:pt x="2275" y="850"/>
                  </a:lnTo>
                  <a:lnTo>
                    <a:pt x="2150" y="625"/>
                  </a:lnTo>
                  <a:lnTo>
                    <a:pt x="2075" y="425"/>
                  </a:lnTo>
                  <a:lnTo>
                    <a:pt x="2000" y="225"/>
                  </a:lnTo>
                  <a:lnTo>
                    <a:pt x="1950" y="125"/>
                  </a:lnTo>
                  <a:lnTo>
                    <a:pt x="1900" y="75"/>
                  </a:lnTo>
                  <a:lnTo>
                    <a:pt x="1825" y="25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16"/>
            <p:cNvSpPr/>
            <p:nvPr/>
          </p:nvSpPr>
          <p:spPr>
            <a:xfrm>
              <a:off x="6213950" y="2249450"/>
              <a:ext cx="47500" cy="47525"/>
            </a:xfrm>
            <a:custGeom>
              <a:avLst/>
              <a:gdLst/>
              <a:ahLst/>
              <a:cxnLst/>
              <a:rect l="l" t="t" r="r" b="b"/>
              <a:pathLst>
                <a:path w="1900" h="1901" extrusionOk="0">
                  <a:moveTo>
                    <a:pt x="950" y="1"/>
                  </a:moveTo>
                  <a:lnTo>
                    <a:pt x="825" y="26"/>
                  </a:lnTo>
                  <a:lnTo>
                    <a:pt x="750" y="76"/>
                  </a:lnTo>
                  <a:lnTo>
                    <a:pt x="675" y="176"/>
                  </a:lnTo>
                  <a:lnTo>
                    <a:pt x="650" y="276"/>
                  </a:lnTo>
                  <a:lnTo>
                    <a:pt x="650" y="676"/>
                  </a:lnTo>
                  <a:lnTo>
                    <a:pt x="175" y="676"/>
                  </a:lnTo>
                  <a:lnTo>
                    <a:pt x="75" y="751"/>
                  </a:lnTo>
                  <a:lnTo>
                    <a:pt x="25" y="851"/>
                  </a:lnTo>
                  <a:lnTo>
                    <a:pt x="0" y="951"/>
                  </a:lnTo>
                  <a:lnTo>
                    <a:pt x="25" y="1076"/>
                  </a:lnTo>
                  <a:lnTo>
                    <a:pt x="75" y="1151"/>
                  </a:lnTo>
                  <a:lnTo>
                    <a:pt x="175" y="1226"/>
                  </a:lnTo>
                  <a:lnTo>
                    <a:pt x="275" y="1251"/>
                  </a:lnTo>
                  <a:lnTo>
                    <a:pt x="650" y="1251"/>
                  </a:lnTo>
                  <a:lnTo>
                    <a:pt x="650" y="1626"/>
                  </a:lnTo>
                  <a:lnTo>
                    <a:pt x="675" y="1726"/>
                  </a:lnTo>
                  <a:lnTo>
                    <a:pt x="750" y="1826"/>
                  </a:lnTo>
                  <a:lnTo>
                    <a:pt x="825" y="1876"/>
                  </a:lnTo>
                  <a:lnTo>
                    <a:pt x="950" y="1901"/>
                  </a:lnTo>
                  <a:lnTo>
                    <a:pt x="1050" y="1876"/>
                  </a:lnTo>
                  <a:lnTo>
                    <a:pt x="1150" y="1826"/>
                  </a:lnTo>
                  <a:lnTo>
                    <a:pt x="1225" y="1726"/>
                  </a:lnTo>
                  <a:lnTo>
                    <a:pt x="1250" y="1626"/>
                  </a:lnTo>
                  <a:lnTo>
                    <a:pt x="1250" y="1251"/>
                  </a:lnTo>
                  <a:lnTo>
                    <a:pt x="1625" y="1251"/>
                  </a:lnTo>
                  <a:lnTo>
                    <a:pt x="1725" y="1226"/>
                  </a:lnTo>
                  <a:lnTo>
                    <a:pt x="1825" y="1151"/>
                  </a:lnTo>
                  <a:lnTo>
                    <a:pt x="1875" y="1076"/>
                  </a:lnTo>
                  <a:lnTo>
                    <a:pt x="1900" y="951"/>
                  </a:lnTo>
                  <a:lnTo>
                    <a:pt x="1875" y="851"/>
                  </a:lnTo>
                  <a:lnTo>
                    <a:pt x="1825" y="751"/>
                  </a:lnTo>
                  <a:lnTo>
                    <a:pt x="1725" y="676"/>
                  </a:lnTo>
                  <a:lnTo>
                    <a:pt x="1250" y="676"/>
                  </a:lnTo>
                  <a:lnTo>
                    <a:pt x="1250" y="276"/>
                  </a:lnTo>
                  <a:lnTo>
                    <a:pt x="1225" y="176"/>
                  </a:lnTo>
                  <a:lnTo>
                    <a:pt x="1150" y="76"/>
                  </a:lnTo>
                  <a:lnTo>
                    <a:pt x="1050" y="26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16"/>
            <p:cNvSpPr/>
            <p:nvPr/>
          </p:nvSpPr>
          <p:spPr>
            <a:xfrm>
              <a:off x="6153325" y="2123850"/>
              <a:ext cx="85625" cy="100025"/>
            </a:xfrm>
            <a:custGeom>
              <a:avLst/>
              <a:gdLst/>
              <a:ahLst/>
              <a:cxnLst/>
              <a:rect l="l" t="t" r="r" b="b"/>
              <a:pathLst>
                <a:path w="3425" h="4001" extrusionOk="0">
                  <a:moveTo>
                    <a:pt x="1700" y="1051"/>
                  </a:moveTo>
                  <a:lnTo>
                    <a:pt x="1850" y="1276"/>
                  </a:lnTo>
                  <a:lnTo>
                    <a:pt x="2050" y="1526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0" y="2475"/>
                  </a:lnTo>
                  <a:lnTo>
                    <a:pt x="1850" y="2725"/>
                  </a:lnTo>
                  <a:lnTo>
                    <a:pt x="1700" y="2975"/>
                  </a:lnTo>
                  <a:lnTo>
                    <a:pt x="1550" y="2725"/>
                  </a:lnTo>
                  <a:lnTo>
                    <a:pt x="1375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375" y="1526"/>
                  </a:lnTo>
                  <a:lnTo>
                    <a:pt x="1550" y="1276"/>
                  </a:lnTo>
                  <a:lnTo>
                    <a:pt x="1700" y="1051"/>
                  </a:lnTo>
                  <a:close/>
                  <a:moveTo>
                    <a:pt x="1700" y="1"/>
                  </a:moveTo>
                  <a:lnTo>
                    <a:pt x="1625" y="26"/>
                  </a:lnTo>
                  <a:lnTo>
                    <a:pt x="1525" y="51"/>
                  </a:lnTo>
                  <a:lnTo>
                    <a:pt x="1475" y="126"/>
                  </a:lnTo>
                  <a:lnTo>
                    <a:pt x="1425" y="226"/>
                  </a:lnTo>
                  <a:lnTo>
                    <a:pt x="1350" y="426"/>
                  </a:lnTo>
                  <a:lnTo>
                    <a:pt x="1275" y="601"/>
                  </a:lnTo>
                  <a:lnTo>
                    <a:pt x="1150" y="851"/>
                  </a:lnTo>
                  <a:lnTo>
                    <a:pt x="1000" y="1101"/>
                  </a:lnTo>
                  <a:lnTo>
                    <a:pt x="775" y="1326"/>
                  </a:lnTo>
                  <a:lnTo>
                    <a:pt x="650" y="1451"/>
                  </a:lnTo>
                  <a:lnTo>
                    <a:pt x="501" y="1551"/>
                  </a:lnTo>
                  <a:lnTo>
                    <a:pt x="351" y="1651"/>
                  </a:lnTo>
                  <a:lnTo>
                    <a:pt x="176" y="1725"/>
                  </a:lnTo>
                  <a:lnTo>
                    <a:pt x="101" y="1775"/>
                  </a:lnTo>
                  <a:lnTo>
                    <a:pt x="51" y="1850"/>
                  </a:lnTo>
                  <a:lnTo>
                    <a:pt x="1" y="1925"/>
                  </a:lnTo>
                  <a:lnTo>
                    <a:pt x="1" y="2000"/>
                  </a:lnTo>
                  <a:lnTo>
                    <a:pt x="1" y="2100"/>
                  </a:lnTo>
                  <a:lnTo>
                    <a:pt x="51" y="2175"/>
                  </a:lnTo>
                  <a:lnTo>
                    <a:pt x="101" y="2225"/>
                  </a:lnTo>
                  <a:lnTo>
                    <a:pt x="176" y="2275"/>
                  </a:lnTo>
                  <a:lnTo>
                    <a:pt x="351" y="2350"/>
                  </a:lnTo>
                  <a:lnTo>
                    <a:pt x="501" y="2450"/>
                  </a:lnTo>
                  <a:lnTo>
                    <a:pt x="650" y="2550"/>
                  </a:lnTo>
                  <a:lnTo>
                    <a:pt x="775" y="2675"/>
                  </a:lnTo>
                  <a:lnTo>
                    <a:pt x="1000" y="2925"/>
                  </a:lnTo>
                  <a:lnTo>
                    <a:pt x="1150" y="3175"/>
                  </a:lnTo>
                  <a:lnTo>
                    <a:pt x="1275" y="3400"/>
                  </a:lnTo>
                  <a:lnTo>
                    <a:pt x="1350" y="3600"/>
                  </a:lnTo>
                  <a:lnTo>
                    <a:pt x="1425" y="3800"/>
                  </a:lnTo>
                  <a:lnTo>
                    <a:pt x="1475" y="3875"/>
                  </a:lnTo>
                  <a:lnTo>
                    <a:pt x="1525" y="3950"/>
                  </a:lnTo>
                  <a:lnTo>
                    <a:pt x="1625" y="4000"/>
                  </a:lnTo>
                  <a:lnTo>
                    <a:pt x="1800" y="4000"/>
                  </a:lnTo>
                  <a:lnTo>
                    <a:pt x="1900" y="3950"/>
                  </a:lnTo>
                  <a:lnTo>
                    <a:pt x="1950" y="3875"/>
                  </a:lnTo>
                  <a:lnTo>
                    <a:pt x="2000" y="3800"/>
                  </a:lnTo>
                  <a:lnTo>
                    <a:pt x="2050" y="3600"/>
                  </a:lnTo>
                  <a:lnTo>
                    <a:pt x="2150" y="3400"/>
                  </a:lnTo>
                  <a:lnTo>
                    <a:pt x="2250" y="3175"/>
                  </a:lnTo>
                  <a:lnTo>
                    <a:pt x="2425" y="2925"/>
                  </a:lnTo>
                  <a:lnTo>
                    <a:pt x="2650" y="2675"/>
                  </a:lnTo>
                  <a:lnTo>
                    <a:pt x="2775" y="2550"/>
                  </a:lnTo>
                  <a:lnTo>
                    <a:pt x="2925" y="2450"/>
                  </a:lnTo>
                  <a:lnTo>
                    <a:pt x="3075" y="2350"/>
                  </a:lnTo>
                  <a:lnTo>
                    <a:pt x="3250" y="2275"/>
                  </a:lnTo>
                  <a:lnTo>
                    <a:pt x="3325" y="2225"/>
                  </a:lnTo>
                  <a:lnTo>
                    <a:pt x="3375" y="2175"/>
                  </a:lnTo>
                  <a:lnTo>
                    <a:pt x="3425" y="2100"/>
                  </a:lnTo>
                  <a:lnTo>
                    <a:pt x="3425" y="2000"/>
                  </a:lnTo>
                  <a:lnTo>
                    <a:pt x="3425" y="1925"/>
                  </a:lnTo>
                  <a:lnTo>
                    <a:pt x="3375" y="1850"/>
                  </a:lnTo>
                  <a:lnTo>
                    <a:pt x="3325" y="1775"/>
                  </a:lnTo>
                  <a:lnTo>
                    <a:pt x="3250" y="1725"/>
                  </a:lnTo>
                  <a:lnTo>
                    <a:pt x="3075" y="1651"/>
                  </a:lnTo>
                  <a:lnTo>
                    <a:pt x="2925" y="1551"/>
                  </a:lnTo>
                  <a:lnTo>
                    <a:pt x="2775" y="1451"/>
                  </a:lnTo>
                  <a:lnTo>
                    <a:pt x="2650" y="1326"/>
                  </a:lnTo>
                  <a:lnTo>
                    <a:pt x="2425" y="1101"/>
                  </a:lnTo>
                  <a:lnTo>
                    <a:pt x="2250" y="851"/>
                  </a:lnTo>
                  <a:lnTo>
                    <a:pt x="2150" y="601"/>
                  </a:lnTo>
                  <a:lnTo>
                    <a:pt x="2050" y="426"/>
                  </a:lnTo>
                  <a:lnTo>
                    <a:pt x="2000" y="226"/>
                  </a:lnTo>
                  <a:lnTo>
                    <a:pt x="1950" y="126"/>
                  </a:lnTo>
                  <a:lnTo>
                    <a:pt x="1875" y="51"/>
                  </a:lnTo>
                  <a:lnTo>
                    <a:pt x="1800" y="26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1" name="Google Shape;2311;p116"/>
          <p:cNvGrpSpPr/>
          <p:nvPr/>
        </p:nvGrpSpPr>
        <p:grpSpPr>
          <a:xfrm>
            <a:off x="7628965" y="2101159"/>
            <a:ext cx="489549" cy="237651"/>
            <a:chOff x="6888825" y="2064500"/>
            <a:chExt cx="493050" cy="239350"/>
          </a:xfrm>
        </p:grpSpPr>
        <p:sp>
          <p:nvSpPr>
            <p:cNvPr id="2312" name="Google Shape;2312;p116"/>
            <p:cNvSpPr/>
            <p:nvPr/>
          </p:nvSpPr>
          <p:spPr>
            <a:xfrm>
              <a:off x="6975050" y="2158850"/>
              <a:ext cx="406825" cy="145000"/>
            </a:xfrm>
            <a:custGeom>
              <a:avLst/>
              <a:gdLst/>
              <a:ahLst/>
              <a:cxnLst/>
              <a:rect l="l" t="t" r="r" b="b"/>
              <a:pathLst>
                <a:path w="16273" h="5800" extrusionOk="0">
                  <a:moveTo>
                    <a:pt x="15873" y="1"/>
                  </a:moveTo>
                  <a:lnTo>
                    <a:pt x="15773" y="76"/>
                  </a:lnTo>
                  <a:lnTo>
                    <a:pt x="15723" y="176"/>
                  </a:lnTo>
                  <a:lnTo>
                    <a:pt x="15698" y="275"/>
                  </a:lnTo>
                  <a:lnTo>
                    <a:pt x="15698" y="5125"/>
                  </a:lnTo>
                  <a:lnTo>
                    <a:pt x="15673" y="5175"/>
                  </a:lnTo>
                  <a:lnTo>
                    <a:pt x="15623" y="5200"/>
                  </a:lnTo>
                  <a:lnTo>
                    <a:pt x="276" y="5200"/>
                  </a:lnTo>
                  <a:lnTo>
                    <a:pt x="176" y="5225"/>
                  </a:lnTo>
                  <a:lnTo>
                    <a:pt x="76" y="5300"/>
                  </a:lnTo>
                  <a:lnTo>
                    <a:pt x="26" y="5375"/>
                  </a:lnTo>
                  <a:lnTo>
                    <a:pt x="1" y="5500"/>
                  </a:lnTo>
                  <a:lnTo>
                    <a:pt x="26" y="5600"/>
                  </a:lnTo>
                  <a:lnTo>
                    <a:pt x="76" y="5700"/>
                  </a:lnTo>
                  <a:lnTo>
                    <a:pt x="176" y="5775"/>
                  </a:lnTo>
                  <a:lnTo>
                    <a:pt x="276" y="5799"/>
                  </a:lnTo>
                  <a:lnTo>
                    <a:pt x="15623" y="5799"/>
                  </a:lnTo>
                  <a:lnTo>
                    <a:pt x="15748" y="5775"/>
                  </a:lnTo>
                  <a:lnTo>
                    <a:pt x="15873" y="5725"/>
                  </a:lnTo>
                  <a:lnTo>
                    <a:pt x="15973" y="5675"/>
                  </a:lnTo>
                  <a:lnTo>
                    <a:pt x="16073" y="5600"/>
                  </a:lnTo>
                  <a:lnTo>
                    <a:pt x="16148" y="5500"/>
                  </a:lnTo>
                  <a:lnTo>
                    <a:pt x="16223" y="5375"/>
                  </a:lnTo>
                  <a:lnTo>
                    <a:pt x="16248" y="5250"/>
                  </a:lnTo>
                  <a:lnTo>
                    <a:pt x="16273" y="5125"/>
                  </a:lnTo>
                  <a:lnTo>
                    <a:pt x="16273" y="275"/>
                  </a:lnTo>
                  <a:lnTo>
                    <a:pt x="16248" y="176"/>
                  </a:lnTo>
                  <a:lnTo>
                    <a:pt x="16198" y="76"/>
                  </a:lnTo>
                  <a:lnTo>
                    <a:pt x="160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16"/>
            <p:cNvSpPr/>
            <p:nvPr/>
          </p:nvSpPr>
          <p:spPr>
            <a:xfrm>
              <a:off x="7228775" y="2209475"/>
              <a:ext cx="14375" cy="28125"/>
            </a:xfrm>
            <a:custGeom>
              <a:avLst/>
              <a:gdLst/>
              <a:ahLst/>
              <a:cxnLst/>
              <a:rect l="l" t="t" r="r" b="b"/>
              <a:pathLst>
                <a:path w="575" h="1125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0" y="850"/>
                  </a:lnTo>
                  <a:lnTo>
                    <a:pt x="25" y="950"/>
                  </a:lnTo>
                  <a:lnTo>
                    <a:pt x="75" y="1050"/>
                  </a:lnTo>
                  <a:lnTo>
                    <a:pt x="175" y="1100"/>
                  </a:lnTo>
                  <a:lnTo>
                    <a:pt x="275" y="1125"/>
                  </a:lnTo>
                  <a:lnTo>
                    <a:pt x="400" y="1100"/>
                  </a:lnTo>
                  <a:lnTo>
                    <a:pt x="500" y="1050"/>
                  </a:lnTo>
                  <a:lnTo>
                    <a:pt x="550" y="950"/>
                  </a:lnTo>
                  <a:lnTo>
                    <a:pt x="575" y="850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16"/>
            <p:cNvSpPr/>
            <p:nvPr/>
          </p:nvSpPr>
          <p:spPr>
            <a:xfrm>
              <a:off x="7228775" y="2124475"/>
              <a:ext cx="14375" cy="28775"/>
            </a:xfrm>
            <a:custGeom>
              <a:avLst/>
              <a:gdLst/>
              <a:ahLst/>
              <a:cxnLst/>
              <a:rect l="l" t="t" r="r" b="b"/>
              <a:pathLst>
                <a:path w="575" h="1151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101"/>
                  </a:lnTo>
                  <a:lnTo>
                    <a:pt x="25" y="201"/>
                  </a:lnTo>
                  <a:lnTo>
                    <a:pt x="0" y="301"/>
                  </a:lnTo>
                  <a:lnTo>
                    <a:pt x="0" y="876"/>
                  </a:lnTo>
                  <a:lnTo>
                    <a:pt x="25" y="976"/>
                  </a:lnTo>
                  <a:lnTo>
                    <a:pt x="75" y="1076"/>
                  </a:lnTo>
                  <a:lnTo>
                    <a:pt x="175" y="1126"/>
                  </a:lnTo>
                  <a:lnTo>
                    <a:pt x="275" y="1151"/>
                  </a:lnTo>
                  <a:lnTo>
                    <a:pt x="400" y="1126"/>
                  </a:lnTo>
                  <a:lnTo>
                    <a:pt x="500" y="1076"/>
                  </a:lnTo>
                  <a:lnTo>
                    <a:pt x="550" y="976"/>
                  </a:lnTo>
                  <a:lnTo>
                    <a:pt x="575" y="876"/>
                  </a:lnTo>
                  <a:lnTo>
                    <a:pt x="575" y="301"/>
                  </a:lnTo>
                  <a:lnTo>
                    <a:pt x="550" y="201"/>
                  </a:lnTo>
                  <a:lnTo>
                    <a:pt x="500" y="101"/>
                  </a:lnTo>
                  <a:lnTo>
                    <a:pt x="400" y="2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16"/>
            <p:cNvSpPr/>
            <p:nvPr/>
          </p:nvSpPr>
          <p:spPr>
            <a:xfrm>
              <a:off x="7228775" y="2251325"/>
              <a:ext cx="14375" cy="28775"/>
            </a:xfrm>
            <a:custGeom>
              <a:avLst/>
              <a:gdLst/>
              <a:ahLst/>
              <a:cxnLst/>
              <a:rect l="l" t="t" r="r" b="b"/>
              <a:pathLst>
                <a:path w="575" h="1151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101"/>
                  </a:lnTo>
                  <a:lnTo>
                    <a:pt x="25" y="176"/>
                  </a:lnTo>
                  <a:lnTo>
                    <a:pt x="0" y="301"/>
                  </a:lnTo>
                  <a:lnTo>
                    <a:pt x="0" y="851"/>
                  </a:lnTo>
                  <a:lnTo>
                    <a:pt x="25" y="976"/>
                  </a:lnTo>
                  <a:lnTo>
                    <a:pt x="75" y="1076"/>
                  </a:lnTo>
                  <a:lnTo>
                    <a:pt x="175" y="1126"/>
                  </a:lnTo>
                  <a:lnTo>
                    <a:pt x="275" y="1151"/>
                  </a:lnTo>
                  <a:lnTo>
                    <a:pt x="400" y="1126"/>
                  </a:lnTo>
                  <a:lnTo>
                    <a:pt x="500" y="1076"/>
                  </a:lnTo>
                  <a:lnTo>
                    <a:pt x="550" y="976"/>
                  </a:lnTo>
                  <a:lnTo>
                    <a:pt x="575" y="851"/>
                  </a:lnTo>
                  <a:lnTo>
                    <a:pt x="575" y="301"/>
                  </a:lnTo>
                  <a:lnTo>
                    <a:pt x="550" y="176"/>
                  </a:lnTo>
                  <a:lnTo>
                    <a:pt x="500" y="101"/>
                  </a:lnTo>
                  <a:lnTo>
                    <a:pt x="400" y="2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16"/>
            <p:cNvSpPr/>
            <p:nvPr/>
          </p:nvSpPr>
          <p:spPr>
            <a:xfrm>
              <a:off x="7228775" y="2166975"/>
              <a:ext cx="14375" cy="28775"/>
            </a:xfrm>
            <a:custGeom>
              <a:avLst/>
              <a:gdLst/>
              <a:ahLst/>
              <a:cxnLst/>
              <a:rect l="l" t="t" r="r" b="b"/>
              <a:pathLst>
                <a:path w="575" h="1151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850"/>
                  </a:lnTo>
                  <a:lnTo>
                    <a:pt x="25" y="975"/>
                  </a:lnTo>
                  <a:lnTo>
                    <a:pt x="75" y="1050"/>
                  </a:lnTo>
                  <a:lnTo>
                    <a:pt x="175" y="1125"/>
                  </a:lnTo>
                  <a:lnTo>
                    <a:pt x="275" y="1150"/>
                  </a:lnTo>
                  <a:lnTo>
                    <a:pt x="400" y="1125"/>
                  </a:lnTo>
                  <a:lnTo>
                    <a:pt x="500" y="1050"/>
                  </a:lnTo>
                  <a:lnTo>
                    <a:pt x="550" y="975"/>
                  </a:lnTo>
                  <a:lnTo>
                    <a:pt x="575" y="85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16"/>
            <p:cNvSpPr/>
            <p:nvPr/>
          </p:nvSpPr>
          <p:spPr>
            <a:xfrm>
              <a:off x="6888825" y="2064500"/>
              <a:ext cx="493050" cy="239350"/>
            </a:xfrm>
            <a:custGeom>
              <a:avLst/>
              <a:gdLst/>
              <a:ahLst/>
              <a:cxnLst/>
              <a:rect l="l" t="t" r="r" b="b"/>
              <a:pathLst>
                <a:path w="19722" h="9574" extrusionOk="0">
                  <a:moveTo>
                    <a:pt x="19072" y="575"/>
                  </a:moveTo>
                  <a:lnTo>
                    <a:pt x="19122" y="600"/>
                  </a:lnTo>
                  <a:lnTo>
                    <a:pt x="19147" y="675"/>
                  </a:lnTo>
                  <a:lnTo>
                    <a:pt x="19147" y="1475"/>
                  </a:lnTo>
                  <a:lnTo>
                    <a:pt x="575" y="1475"/>
                  </a:lnTo>
                  <a:lnTo>
                    <a:pt x="575" y="675"/>
                  </a:lnTo>
                  <a:lnTo>
                    <a:pt x="600" y="600"/>
                  </a:lnTo>
                  <a:lnTo>
                    <a:pt x="675" y="575"/>
                  </a:lnTo>
                  <a:close/>
                  <a:moveTo>
                    <a:pt x="675" y="0"/>
                  </a:moveTo>
                  <a:lnTo>
                    <a:pt x="525" y="25"/>
                  </a:lnTo>
                  <a:lnTo>
                    <a:pt x="425" y="50"/>
                  </a:lnTo>
                  <a:lnTo>
                    <a:pt x="300" y="125"/>
                  </a:lnTo>
                  <a:lnTo>
                    <a:pt x="200" y="200"/>
                  </a:lnTo>
                  <a:lnTo>
                    <a:pt x="125" y="300"/>
                  </a:lnTo>
                  <a:lnTo>
                    <a:pt x="50" y="400"/>
                  </a:lnTo>
                  <a:lnTo>
                    <a:pt x="25" y="525"/>
                  </a:lnTo>
                  <a:lnTo>
                    <a:pt x="0" y="675"/>
                  </a:lnTo>
                  <a:lnTo>
                    <a:pt x="0" y="8899"/>
                  </a:lnTo>
                  <a:lnTo>
                    <a:pt x="25" y="9024"/>
                  </a:lnTo>
                  <a:lnTo>
                    <a:pt x="50" y="9149"/>
                  </a:lnTo>
                  <a:lnTo>
                    <a:pt x="125" y="9274"/>
                  </a:lnTo>
                  <a:lnTo>
                    <a:pt x="200" y="9374"/>
                  </a:lnTo>
                  <a:lnTo>
                    <a:pt x="300" y="9449"/>
                  </a:lnTo>
                  <a:lnTo>
                    <a:pt x="425" y="9499"/>
                  </a:lnTo>
                  <a:lnTo>
                    <a:pt x="525" y="9549"/>
                  </a:lnTo>
                  <a:lnTo>
                    <a:pt x="675" y="9573"/>
                  </a:lnTo>
                  <a:lnTo>
                    <a:pt x="2400" y="9573"/>
                  </a:lnTo>
                  <a:lnTo>
                    <a:pt x="2500" y="9549"/>
                  </a:lnTo>
                  <a:lnTo>
                    <a:pt x="2600" y="9474"/>
                  </a:lnTo>
                  <a:lnTo>
                    <a:pt x="2650" y="9374"/>
                  </a:lnTo>
                  <a:lnTo>
                    <a:pt x="2675" y="9274"/>
                  </a:lnTo>
                  <a:lnTo>
                    <a:pt x="2650" y="9149"/>
                  </a:lnTo>
                  <a:lnTo>
                    <a:pt x="2600" y="9074"/>
                  </a:lnTo>
                  <a:lnTo>
                    <a:pt x="2500" y="8999"/>
                  </a:lnTo>
                  <a:lnTo>
                    <a:pt x="2400" y="8974"/>
                  </a:lnTo>
                  <a:lnTo>
                    <a:pt x="675" y="8974"/>
                  </a:lnTo>
                  <a:lnTo>
                    <a:pt x="600" y="8949"/>
                  </a:lnTo>
                  <a:lnTo>
                    <a:pt x="575" y="8899"/>
                  </a:lnTo>
                  <a:lnTo>
                    <a:pt x="575" y="2050"/>
                  </a:lnTo>
                  <a:lnTo>
                    <a:pt x="19147" y="2050"/>
                  </a:lnTo>
                  <a:lnTo>
                    <a:pt x="19147" y="2725"/>
                  </a:lnTo>
                  <a:lnTo>
                    <a:pt x="19172" y="2825"/>
                  </a:lnTo>
                  <a:lnTo>
                    <a:pt x="19222" y="2925"/>
                  </a:lnTo>
                  <a:lnTo>
                    <a:pt x="19322" y="2975"/>
                  </a:lnTo>
                  <a:lnTo>
                    <a:pt x="19422" y="3000"/>
                  </a:lnTo>
                  <a:lnTo>
                    <a:pt x="19547" y="2975"/>
                  </a:lnTo>
                  <a:lnTo>
                    <a:pt x="19647" y="2925"/>
                  </a:lnTo>
                  <a:lnTo>
                    <a:pt x="19697" y="2825"/>
                  </a:lnTo>
                  <a:lnTo>
                    <a:pt x="19722" y="2725"/>
                  </a:lnTo>
                  <a:lnTo>
                    <a:pt x="19722" y="675"/>
                  </a:lnTo>
                  <a:lnTo>
                    <a:pt x="19697" y="525"/>
                  </a:lnTo>
                  <a:lnTo>
                    <a:pt x="19672" y="400"/>
                  </a:lnTo>
                  <a:lnTo>
                    <a:pt x="19597" y="300"/>
                  </a:lnTo>
                  <a:lnTo>
                    <a:pt x="19522" y="200"/>
                  </a:lnTo>
                  <a:lnTo>
                    <a:pt x="19422" y="125"/>
                  </a:lnTo>
                  <a:lnTo>
                    <a:pt x="19322" y="50"/>
                  </a:lnTo>
                  <a:lnTo>
                    <a:pt x="19197" y="25"/>
                  </a:lnTo>
                  <a:lnTo>
                    <a:pt x="19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16"/>
            <p:cNvSpPr/>
            <p:nvPr/>
          </p:nvSpPr>
          <p:spPr>
            <a:xfrm>
              <a:off x="7281875" y="2139475"/>
              <a:ext cx="46900" cy="70650"/>
            </a:xfrm>
            <a:custGeom>
              <a:avLst/>
              <a:gdLst/>
              <a:ahLst/>
              <a:cxnLst/>
              <a:rect l="l" t="t" r="r" b="b"/>
              <a:pathLst>
                <a:path w="1876" h="2826" extrusionOk="0">
                  <a:moveTo>
                    <a:pt x="826" y="1"/>
                  </a:moveTo>
                  <a:lnTo>
                    <a:pt x="726" y="76"/>
                  </a:lnTo>
                  <a:lnTo>
                    <a:pt x="676" y="176"/>
                  </a:lnTo>
                  <a:lnTo>
                    <a:pt x="651" y="276"/>
                  </a:lnTo>
                  <a:lnTo>
                    <a:pt x="651" y="776"/>
                  </a:lnTo>
                  <a:lnTo>
                    <a:pt x="101" y="1300"/>
                  </a:lnTo>
                  <a:lnTo>
                    <a:pt x="26" y="1400"/>
                  </a:lnTo>
                  <a:lnTo>
                    <a:pt x="1" y="1500"/>
                  </a:lnTo>
                  <a:lnTo>
                    <a:pt x="26" y="1625"/>
                  </a:lnTo>
                  <a:lnTo>
                    <a:pt x="76" y="1725"/>
                  </a:lnTo>
                  <a:lnTo>
                    <a:pt x="176" y="1775"/>
                  </a:lnTo>
                  <a:lnTo>
                    <a:pt x="276" y="1800"/>
                  </a:lnTo>
                  <a:lnTo>
                    <a:pt x="401" y="1775"/>
                  </a:lnTo>
                  <a:lnTo>
                    <a:pt x="501" y="1725"/>
                  </a:lnTo>
                  <a:lnTo>
                    <a:pt x="651" y="1575"/>
                  </a:lnTo>
                  <a:lnTo>
                    <a:pt x="651" y="2275"/>
                  </a:lnTo>
                  <a:lnTo>
                    <a:pt x="576" y="2300"/>
                  </a:lnTo>
                  <a:lnTo>
                    <a:pt x="501" y="2375"/>
                  </a:lnTo>
                  <a:lnTo>
                    <a:pt x="451" y="2450"/>
                  </a:lnTo>
                  <a:lnTo>
                    <a:pt x="426" y="2550"/>
                  </a:lnTo>
                  <a:lnTo>
                    <a:pt x="451" y="2650"/>
                  </a:lnTo>
                  <a:lnTo>
                    <a:pt x="526" y="2750"/>
                  </a:lnTo>
                  <a:lnTo>
                    <a:pt x="601" y="2825"/>
                  </a:lnTo>
                  <a:lnTo>
                    <a:pt x="1275" y="2825"/>
                  </a:lnTo>
                  <a:lnTo>
                    <a:pt x="1375" y="2750"/>
                  </a:lnTo>
                  <a:lnTo>
                    <a:pt x="1425" y="2650"/>
                  </a:lnTo>
                  <a:lnTo>
                    <a:pt x="1450" y="2550"/>
                  </a:lnTo>
                  <a:lnTo>
                    <a:pt x="1425" y="2450"/>
                  </a:lnTo>
                  <a:lnTo>
                    <a:pt x="1375" y="2375"/>
                  </a:lnTo>
                  <a:lnTo>
                    <a:pt x="1325" y="2300"/>
                  </a:lnTo>
                  <a:lnTo>
                    <a:pt x="1226" y="2275"/>
                  </a:lnTo>
                  <a:lnTo>
                    <a:pt x="1226" y="1575"/>
                  </a:lnTo>
                  <a:lnTo>
                    <a:pt x="1400" y="1725"/>
                  </a:lnTo>
                  <a:lnTo>
                    <a:pt x="1475" y="1775"/>
                  </a:lnTo>
                  <a:lnTo>
                    <a:pt x="1600" y="1800"/>
                  </a:lnTo>
                  <a:lnTo>
                    <a:pt x="1700" y="1775"/>
                  </a:lnTo>
                  <a:lnTo>
                    <a:pt x="1800" y="1725"/>
                  </a:lnTo>
                  <a:lnTo>
                    <a:pt x="1850" y="1625"/>
                  </a:lnTo>
                  <a:lnTo>
                    <a:pt x="1875" y="1500"/>
                  </a:lnTo>
                  <a:lnTo>
                    <a:pt x="1850" y="1400"/>
                  </a:lnTo>
                  <a:lnTo>
                    <a:pt x="1800" y="1300"/>
                  </a:lnTo>
                  <a:lnTo>
                    <a:pt x="1226" y="776"/>
                  </a:lnTo>
                  <a:lnTo>
                    <a:pt x="1226" y="276"/>
                  </a:lnTo>
                  <a:lnTo>
                    <a:pt x="1201" y="176"/>
                  </a:lnTo>
                  <a:lnTo>
                    <a:pt x="1151" y="76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16"/>
            <p:cNvSpPr/>
            <p:nvPr/>
          </p:nvSpPr>
          <p:spPr>
            <a:xfrm>
              <a:off x="7264375" y="2225100"/>
              <a:ext cx="81900" cy="14375"/>
            </a:xfrm>
            <a:custGeom>
              <a:avLst/>
              <a:gdLst/>
              <a:ahLst/>
              <a:cxnLst/>
              <a:rect l="l" t="t" r="r" b="b"/>
              <a:pathLst>
                <a:path w="3276" h="575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26" y="400"/>
                  </a:lnTo>
                  <a:lnTo>
                    <a:pt x="76" y="475"/>
                  </a:lnTo>
                  <a:lnTo>
                    <a:pt x="176" y="550"/>
                  </a:lnTo>
                  <a:lnTo>
                    <a:pt x="276" y="575"/>
                  </a:lnTo>
                  <a:lnTo>
                    <a:pt x="3000" y="575"/>
                  </a:lnTo>
                  <a:lnTo>
                    <a:pt x="3100" y="550"/>
                  </a:lnTo>
                  <a:lnTo>
                    <a:pt x="3200" y="475"/>
                  </a:lnTo>
                  <a:lnTo>
                    <a:pt x="3250" y="400"/>
                  </a:lnTo>
                  <a:lnTo>
                    <a:pt x="3275" y="275"/>
                  </a:lnTo>
                  <a:lnTo>
                    <a:pt x="3250" y="175"/>
                  </a:lnTo>
                  <a:lnTo>
                    <a:pt x="3200" y="75"/>
                  </a:lnTo>
                  <a:lnTo>
                    <a:pt x="3100" y="25"/>
                  </a:lnTo>
                  <a:lnTo>
                    <a:pt x="30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16"/>
            <p:cNvSpPr/>
            <p:nvPr/>
          </p:nvSpPr>
          <p:spPr>
            <a:xfrm>
              <a:off x="7264375" y="2251325"/>
              <a:ext cx="81900" cy="14400"/>
            </a:xfrm>
            <a:custGeom>
              <a:avLst/>
              <a:gdLst/>
              <a:ahLst/>
              <a:cxnLst/>
              <a:rect l="l" t="t" r="r" b="b"/>
              <a:pathLst>
                <a:path w="3276" h="5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476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3000" y="576"/>
                  </a:lnTo>
                  <a:lnTo>
                    <a:pt x="3100" y="551"/>
                  </a:lnTo>
                  <a:lnTo>
                    <a:pt x="3200" y="476"/>
                  </a:lnTo>
                  <a:lnTo>
                    <a:pt x="3250" y="401"/>
                  </a:lnTo>
                  <a:lnTo>
                    <a:pt x="3275" y="276"/>
                  </a:lnTo>
                  <a:lnTo>
                    <a:pt x="3250" y="176"/>
                  </a:lnTo>
                  <a:lnTo>
                    <a:pt x="3200" y="76"/>
                  </a:lnTo>
                  <a:lnTo>
                    <a:pt x="3100" y="26"/>
                  </a:lnTo>
                  <a:lnTo>
                    <a:pt x="30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16"/>
            <p:cNvSpPr/>
            <p:nvPr/>
          </p:nvSpPr>
          <p:spPr>
            <a:xfrm>
              <a:off x="6923825" y="2139475"/>
              <a:ext cx="281225" cy="41900"/>
            </a:xfrm>
            <a:custGeom>
              <a:avLst/>
              <a:gdLst/>
              <a:ahLst/>
              <a:cxnLst/>
              <a:rect l="l" t="t" r="r" b="b"/>
              <a:pathLst>
                <a:path w="11249" h="1676" extrusionOk="0">
                  <a:moveTo>
                    <a:pt x="10673" y="576"/>
                  </a:moveTo>
                  <a:lnTo>
                    <a:pt x="10673" y="1100"/>
                  </a:lnTo>
                  <a:lnTo>
                    <a:pt x="575" y="1100"/>
                  </a:lnTo>
                  <a:lnTo>
                    <a:pt x="575" y="576"/>
                  </a:lnTo>
                  <a:close/>
                  <a:moveTo>
                    <a:pt x="175" y="1"/>
                  </a:move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0" y="1375"/>
                  </a:lnTo>
                  <a:lnTo>
                    <a:pt x="25" y="1500"/>
                  </a:lnTo>
                  <a:lnTo>
                    <a:pt x="75" y="1575"/>
                  </a:lnTo>
                  <a:lnTo>
                    <a:pt x="175" y="1650"/>
                  </a:lnTo>
                  <a:lnTo>
                    <a:pt x="300" y="1675"/>
                  </a:lnTo>
                  <a:lnTo>
                    <a:pt x="10973" y="1675"/>
                  </a:lnTo>
                  <a:lnTo>
                    <a:pt x="11073" y="1650"/>
                  </a:lnTo>
                  <a:lnTo>
                    <a:pt x="11173" y="1575"/>
                  </a:lnTo>
                  <a:lnTo>
                    <a:pt x="11248" y="1500"/>
                  </a:lnTo>
                  <a:lnTo>
                    <a:pt x="11248" y="1375"/>
                  </a:lnTo>
                  <a:lnTo>
                    <a:pt x="11248" y="276"/>
                  </a:lnTo>
                  <a:lnTo>
                    <a:pt x="11248" y="176"/>
                  </a:lnTo>
                  <a:lnTo>
                    <a:pt x="11173" y="76"/>
                  </a:lnTo>
                  <a:lnTo>
                    <a:pt x="110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16"/>
            <p:cNvSpPr/>
            <p:nvPr/>
          </p:nvSpPr>
          <p:spPr>
            <a:xfrm>
              <a:off x="6923825" y="2195100"/>
              <a:ext cx="61875" cy="14400"/>
            </a:xfrm>
            <a:custGeom>
              <a:avLst/>
              <a:gdLst/>
              <a:ahLst/>
              <a:cxnLst/>
              <a:rect l="l" t="t" r="r" b="b"/>
              <a:pathLst>
                <a:path w="2475" h="576" extrusionOk="0">
                  <a:moveTo>
                    <a:pt x="300" y="0"/>
                  </a:moveTo>
                  <a:lnTo>
                    <a:pt x="175" y="25"/>
                  </a:lnTo>
                  <a:lnTo>
                    <a:pt x="75" y="100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175" y="550"/>
                  </a:lnTo>
                  <a:lnTo>
                    <a:pt x="300" y="575"/>
                  </a:lnTo>
                  <a:lnTo>
                    <a:pt x="2200" y="575"/>
                  </a:lnTo>
                  <a:lnTo>
                    <a:pt x="2300" y="550"/>
                  </a:lnTo>
                  <a:lnTo>
                    <a:pt x="2400" y="500"/>
                  </a:lnTo>
                  <a:lnTo>
                    <a:pt x="2475" y="400"/>
                  </a:lnTo>
                  <a:lnTo>
                    <a:pt x="2475" y="300"/>
                  </a:lnTo>
                  <a:lnTo>
                    <a:pt x="2475" y="175"/>
                  </a:lnTo>
                  <a:lnTo>
                    <a:pt x="2400" y="100"/>
                  </a:lnTo>
                  <a:lnTo>
                    <a:pt x="2300" y="2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16"/>
            <p:cNvSpPr/>
            <p:nvPr/>
          </p:nvSpPr>
          <p:spPr>
            <a:xfrm>
              <a:off x="7000675" y="2195100"/>
              <a:ext cx="31275" cy="14400"/>
            </a:xfrm>
            <a:custGeom>
              <a:avLst/>
              <a:gdLst/>
              <a:ahLst/>
              <a:cxnLst/>
              <a:rect l="l" t="t" r="r" b="b"/>
              <a:pathLst>
                <a:path w="1251" h="576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100"/>
                  </a:lnTo>
                  <a:lnTo>
                    <a:pt x="1" y="175"/>
                  </a:lnTo>
                  <a:lnTo>
                    <a:pt x="1" y="300"/>
                  </a:lnTo>
                  <a:lnTo>
                    <a:pt x="1" y="400"/>
                  </a:lnTo>
                  <a:lnTo>
                    <a:pt x="76" y="500"/>
                  </a:lnTo>
                  <a:lnTo>
                    <a:pt x="176" y="550"/>
                  </a:lnTo>
                  <a:lnTo>
                    <a:pt x="276" y="575"/>
                  </a:lnTo>
                  <a:lnTo>
                    <a:pt x="976" y="575"/>
                  </a:lnTo>
                  <a:lnTo>
                    <a:pt x="1075" y="550"/>
                  </a:lnTo>
                  <a:lnTo>
                    <a:pt x="1175" y="500"/>
                  </a:lnTo>
                  <a:lnTo>
                    <a:pt x="1225" y="400"/>
                  </a:lnTo>
                  <a:lnTo>
                    <a:pt x="1250" y="300"/>
                  </a:lnTo>
                  <a:lnTo>
                    <a:pt x="1225" y="175"/>
                  </a:lnTo>
                  <a:lnTo>
                    <a:pt x="1175" y="100"/>
                  </a:lnTo>
                  <a:lnTo>
                    <a:pt x="1075" y="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16"/>
            <p:cNvSpPr/>
            <p:nvPr/>
          </p:nvSpPr>
          <p:spPr>
            <a:xfrm>
              <a:off x="6923825" y="2223225"/>
              <a:ext cx="281225" cy="14375"/>
            </a:xfrm>
            <a:custGeom>
              <a:avLst/>
              <a:gdLst/>
              <a:ahLst/>
              <a:cxnLst/>
              <a:rect l="l" t="t" r="r" b="b"/>
              <a:pathLst>
                <a:path w="11249" h="575" extrusionOk="0">
                  <a:moveTo>
                    <a:pt x="300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175" y="550"/>
                  </a:lnTo>
                  <a:lnTo>
                    <a:pt x="300" y="575"/>
                  </a:lnTo>
                  <a:lnTo>
                    <a:pt x="10973" y="575"/>
                  </a:lnTo>
                  <a:lnTo>
                    <a:pt x="11073" y="550"/>
                  </a:lnTo>
                  <a:lnTo>
                    <a:pt x="11173" y="500"/>
                  </a:lnTo>
                  <a:lnTo>
                    <a:pt x="11248" y="400"/>
                  </a:lnTo>
                  <a:lnTo>
                    <a:pt x="11248" y="275"/>
                  </a:lnTo>
                  <a:lnTo>
                    <a:pt x="11248" y="175"/>
                  </a:lnTo>
                  <a:lnTo>
                    <a:pt x="11173" y="75"/>
                  </a:lnTo>
                  <a:lnTo>
                    <a:pt x="11073" y="25"/>
                  </a:lnTo>
                  <a:lnTo>
                    <a:pt x="10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16"/>
            <p:cNvSpPr/>
            <p:nvPr/>
          </p:nvSpPr>
          <p:spPr>
            <a:xfrm>
              <a:off x="6923825" y="2251325"/>
              <a:ext cx="127500" cy="14400"/>
            </a:xfrm>
            <a:custGeom>
              <a:avLst/>
              <a:gdLst/>
              <a:ahLst/>
              <a:cxnLst/>
              <a:rect l="l" t="t" r="r" b="b"/>
              <a:pathLst>
                <a:path w="5100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476"/>
                  </a:lnTo>
                  <a:lnTo>
                    <a:pt x="175" y="551"/>
                  </a:lnTo>
                  <a:lnTo>
                    <a:pt x="300" y="576"/>
                  </a:lnTo>
                  <a:lnTo>
                    <a:pt x="4824" y="576"/>
                  </a:lnTo>
                  <a:lnTo>
                    <a:pt x="4924" y="551"/>
                  </a:lnTo>
                  <a:lnTo>
                    <a:pt x="5024" y="476"/>
                  </a:lnTo>
                  <a:lnTo>
                    <a:pt x="5099" y="401"/>
                  </a:lnTo>
                  <a:lnTo>
                    <a:pt x="5099" y="276"/>
                  </a:lnTo>
                  <a:lnTo>
                    <a:pt x="5099" y="176"/>
                  </a:lnTo>
                  <a:lnTo>
                    <a:pt x="5024" y="76"/>
                  </a:lnTo>
                  <a:lnTo>
                    <a:pt x="4924" y="26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16"/>
            <p:cNvSpPr/>
            <p:nvPr/>
          </p:nvSpPr>
          <p:spPr>
            <a:xfrm>
              <a:off x="7165025" y="2251325"/>
              <a:ext cx="40025" cy="14400"/>
            </a:xfrm>
            <a:custGeom>
              <a:avLst/>
              <a:gdLst/>
              <a:ahLst/>
              <a:cxnLst/>
              <a:rect l="l" t="t" r="r" b="b"/>
              <a:pathLst>
                <a:path w="1601" h="576" extrusionOk="0">
                  <a:moveTo>
                    <a:pt x="300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101" y="476"/>
                  </a:lnTo>
                  <a:lnTo>
                    <a:pt x="176" y="551"/>
                  </a:lnTo>
                  <a:lnTo>
                    <a:pt x="300" y="576"/>
                  </a:lnTo>
                  <a:lnTo>
                    <a:pt x="1325" y="576"/>
                  </a:lnTo>
                  <a:lnTo>
                    <a:pt x="1425" y="551"/>
                  </a:lnTo>
                  <a:lnTo>
                    <a:pt x="1525" y="476"/>
                  </a:lnTo>
                  <a:lnTo>
                    <a:pt x="1600" y="401"/>
                  </a:lnTo>
                  <a:lnTo>
                    <a:pt x="1600" y="276"/>
                  </a:lnTo>
                  <a:lnTo>
                    <a:pt x="1600" y="176"/>
                  </a:lnTo>
                  <a:lnTo>
                    <a:pt x="1525" y="76"/>
                  </a:lnTo>
                  <a:lnTo>
                    <a:pt x="1425" y="26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16"/>
            <p:cNvSpPr/>
            <p:nvPr/>
          </p:nvSpPr>
          <p:spPr>
            <a:xfrm>
              <a:off x="7108150" y="2251325"/>
              <a:ext cx="40025" cy="14400"/>
            </a:xfrm>
            <a:custGeom>
              <a:avLst/>
              <a:gdLst/>
              <a:ahLst/>
              <a:cxnLst/>
              <a:rect l="l" t="t" r="r" b="b"/>
              <a:pathLst>
                <a:path w="1601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476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1326" y="576"/>
                  </a:lnTo>
                  <a:lnTo>
                    <a:pt x="1426" y="551"/>
                  </a:lnTo>
                  <a:lnTo>
                    <a:pt x="1526" y="476"/>
                  </a:lnTo>
                  <a:lnTo>
                    <a:pt x="1576" y="401"/>
                  </a:lnTo>
                  <a:lnTo>
                    <a:pt x="1601" y="276"/>
                  </a:lnTo>
                  <a:lnTo>
                    <a:pt x="1576" y="176"/>
                  </a:lnTo>
                  <a:lnTo>
                    <a:pt x="1526" y="76"/>
                  </a:lnTo>
                  <a:lnTo>
                    <a:pt x="1426" y="26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8" name="Google Shape;2328;p116"/>
          <p:cNvGrpSpPr/>
          <p:nvPr/>
        </p:nvGrpSpPr>
        <p:grpSpPr>
          <a:xfrm>
            <a:off x="1129715" y="2644052"/>
            <a:ext cx="280469" cy="489549"/>
            <a:chOff x="343100" y="2611275"/>
            <a:chExt cx="282475" cy="493050"/>
          </a:xfrm>
        </p:grpSpPr>
        <p:sp>
          <p:nvSpPr>
            <p:cNvPr id="2329" name="Google Shape;2329;p116"/>
            <p:cNvSpPr/>
            <p:nvPr/>
          </p:nvSpPr>
          <p:spPr>
            <a:xfrm>
              <a:off x="416200" y="3019325"/>
              <a:ext cx="19400" cy="19400"/>
            </a:xfrm>
            <a:custGeom>
              <a:avLst/>
              <a:gdLst/>
              <a:ahLst/>
              <a:cxnLst/>
              <a:rect l="l" t="t" r="r" b="b"/>
              <a:pathLst>
                <a:path w="776" h="776" extrusionOk="0">
                  <a:moveTo>
                    <a:pt x="301" y="0"/>
                  </a:moveTo>
                  <a:lnTo>
                    <a:pt x="226" y="25"/>
                  </a:lnTo>
                  <a:lnTo>
                    <a:pt x="176" y="75"/>
                  </a:lnTo>
                  <a:lnTo>
                    <a:pt x="76" y="175"/>
                  </a:lnTo>
                  <a:lnTo>
                    <a:pt x="1" y="325"/>
                  </a:lnTo>
                  <a:lnTo>
                    <a:pt x="1" y="400"/>
                  </a:lnTo>
                  <a:lnTo>
                    <a:pt x="26" y="475"/>
                  </a:lnTo>
                  <a:lnTo>
                    <a:pt x="51" y="550"/>
                  </a:lnTo>
                  <a:lnTo>
                    <a:pt x="76" y="600"/>
                  </a:lnTo>
                  <a:lnTo>
                    <a:pt x="201" y="700"/>
                  </a:lnTo>
                  <a:lnTo>
                    <a:pt x="326" y="750"/>
                  </a:lnTo>
                  <a:lnTo>
                    <a:pt x="401" y="775"/>
                  </a:lnTo>
                  <a:lnTo>
                    <a:pt x="476" y="750"/>
                  </a:lnTo>
                  <a:lnTo>
                    <a:pt x="551" y="725"/>
                  </a:lnTo>
                  <a:lnTo>
                    <a:pt x="626" y="700"/>
                  </a:lnTo>
                  <a:lnTo>
                    <a:pt x="726" y="575"/>
                  </a:lnTo>
                  <a:lnTo>
                    <a:pt x="776" y="450"/>
                  </a:lnTo>
                  <a:lnTo>
                    <a:pt x="776" y="375"/>
                  </a:lnTo>
                  <a:lnTo>
                    <a:pt x="776" y="300"/>
                  </a:lnTo>
                  <a:lnTo>
                    <a:pt x="751" y="225"/>
                  </a:lnTo>
                  <a:lnTo>
                    <a:pt x="701" y="150"/>
                  </a:lnTo>
                  <a:lnTo>
                    <a:pt x="601" y="5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16"/>
            <p:cNvSpPr/>
            <p:nvPr/>
          </p:nvSpPr>
          <p:spPr>
            <a:xfrm>
              <a:off x="455575" y="3019325"/>
              <a:ext cx="18775" cy="19400"/>
            </a:xfrm>
            <a:custGeom>
              <a:avLst/>
              <a:gdLst/>
              <a:ahLst/>
              <a:cxnLst/>
              <a:rect l="l" t="t" r="r" b="b"/>
              <a:pathLst>
                <a:path w="751" h="776" extrusionOk="0">
                  <a:moveTo>
                    <a:pt x="375" y="0"/>
                  </a:moveTo>
                  <a:lnTo>
                    <a:pt x="225" y="25"/>
                  </a:lnTo>
                  <a:lnTo>
                    <a:pt x="100" y="125"/>
                  </a:lnTo>
                  <a:lnTo>
                    <a:pt x="50" y="175"/>
                  </a:lnTo>
                  <a:lnTo>
                    <a:pt x="25" y="250"/>
                  </a:lnTo>
                  <a:lnTo>
                    <a:pt x="0" y="325"/>
                  </a:lnTo>
                  <a:lnTo>
                    <a:pt x="0" y="400"/>
                  </a:lnTo>
                  <a:lnTo>
                    <a:pt x="25" y="525"/>
                  </a:lnTo>
                  <a:lnTo>
                    <a:pt x="100" y="650"/>
                  </a:lnTo>
                  <a:lnTo>
                    <a:pt x="150" y="700"/>
                  </a:lnTo>
                  <a:lnTo>
                    <a:pt x="225" y="750"/>
                  </a:lnTo>
                  <a:lnTo>
                    <a:pt x="300" y="775"/>
                  </a:lnTo>
                  <a:lnTo>
                    <a:pt x="375" y="775"/>
                  </a:lnTo>
                  <a:lnTo>
                    <a:pt x="525" y="750"/>
                  </a:lnTo>
                  <a:lnTo>
                    <a:pt x="650" y="650"/>
                  </a:lnTo>
                  <a:lnTo>
                    <a:pt x="700" y="600"/>
                  </a:lnTo>
                  <a:lnTo>
                    <a:pt x="725" y="525"/>
                  </a:lnTo>
                  <a:lnTo>
                    <a:pt x="750" y="450"/>
                  </a:lnTo>
                  <a:lnTo>
                    <a:pt x="750" y="375"/>
                  </a:lnTo>
                  <a:lnTo>
                    <a:pt x="725" y="250"/>
                  </a:lnTo>
                  <a:lnTo>
                    <a:pt x="650" y="125"/>
                  </a:lnTo>
                  <a:lnTo>
                    <a:pt x="600" y="75"/>
                  </a:lnTo>
                  <a:lnTo>
                    <a:pt x="525" y="2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16"/>
            <p:cNvSpPr/>
            <p:nvPr/>
          </p:nvSpPr>
          <p:spPr>
            <a:xfrm>
              <a:off x="494325" y="3019325"/>
              <a:ext cx="19400" cy="19400"/>
            </a:xfrm>
            <a:custGeom>
              <a:avLst/>
              <a:gdLst/>
              <a:ahLst/>
              <a:cxnLst/>
              <a:rect l="l" t="t" r="r" b="b"/>
              <a:pathLst>
                <a:path w="776" h="776" extrusionOk="0">
                  <a:moveTo>
                    <a:pt x="300" y="0"/>
                  </a:moveTo>
                  <a:lnTo>
                    <a:pt x="225" y="25"/>
                  </a:lnTo>
                  <a:lnTo>
                    <a:pt x="100" y="100"/>
                  </a:lnTo>
                  <a:lnTo>
                    <a:pt x="25" y="225"/>
                  </a:lnTo>
                  <a:lnTo>
                    <a:pt x="0" y="300"/>
                  </a:lnTo>
                  <a:lnTo>
                    <a:pt x="0" y="375"/>
                  </a:lnTo>
                  <a:lnTo>
                    <a:pt x="0" y="450"/>
                  </a:lnTo>
                  <a:lnTo>
                    <a:pt x="25" y="525"/>
                  </a:lnTo>
                  <a:lnTo>
                    <a:pt x="100" y="650"/>
                  </a:lnTo>
                  <a:lnTo>
                    <a:pt x="225" y="750"/>
                  </a:lnTo>
                  <a:lnTo>
                    <a:pt x="300" y="750"/>
                  </a:lnTo>
                  <a:lnTo>
                    <a:pt x="375" y="775"/>
                  </a:lnTo>
                  <a:lnTo>
                    <a:pt x="450" y="750"/>
                  </a:lnTo>
                  <a:lnTo>
                    <a:pt x="525" y="750"/>
                  </a:lnTo>
                  <a:lnTo>
                    <a:pt x="650" y="650"/>
                  </a:lnTo>
                  <a:lnTo>
                    <a:pt x="725" y="525"/>
                  </a:lnTo>
                  <a:lnTo>
                    <a:pt x="750" y="450"/>
                  </a:lnTo>
                  <a:lnTo>
                    <a:pt x="775" y="375"/>
                  </a:lnTo>
                  <a:lnTo>
                    <a:pt x="750" y="300"/>
                  </a:lnTo>
                  <a:lnTo>
                    <a:pt x="725" y="225"/>
                  </a:lnTo>
                  <a:lnTo>
                    <a:pt x="650" y="100"/>
                  </a:lnTo>
                  <a:lnTo>
                    <a:pt x="525" y="2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16"/>
            <p:cNvSpPr/>
            <p:nvPr/>
          </p:nvSpPr>
          <p:spPr>
            <a:xfrm>
              <a:off x="533050" y="3019325"/>
              <a:ext cx="19400" cy="19400"/>
            </a:xfrm>
            <a:custGeom>
              <a:avLst/>
              <a:gdLst/>
              <a:ahLst/>
              <a:cxnLst/>
              <a:rect l="l" t="t" r="r" b="b"/>
              <a:pathLst>
                <a:path w="776" h="776" extrusionOk="0">
                  <a:moveTo>
                    <a:pt x="376" y="0"/>
                  </a:moveTo>
                  <a:lnTo>
                    <a:pt x="251" y="25"/>
                  </a:lnTo>
                  <a:lnTo>
                    <a:pt x="176" y="50"/>
                  </a:lnTo>
                  <a:lnTo>
                    <a:pt x="101" y="100"/>
                  </a:lnTo>
                  <a:lnTo>
                    <a:pt x="51" y="175"/>
                  </a:lnTo>
                  <a:lnTo>
                    <a:pt x="26" y="250"/>
                  </a:lnTo>
                  <a:lnTo>
                    <a:pt x="1" y="375"/>
                  </a:lnTo>
                  <a:lnTo>
                    <a:pt x="26" y="525"/>
                  </a:lnTo>
                  <a:lnTo>
                    <a:pt x="51" y="600"/>
                  </a:lnTo>
                  <a:lnTo>
                    <a:pt x="101" y="650"/>
                  </a:lnTo>
                  <a:lnTo>
                    <a:pt x="176" y="700"/>
                  </a:lnTo>
                  <a:lnTo>
                    <a:pt x="251" y="750"/>
                  </a:lnTo>
                  <a:lnTo>
                    <a:pt x="376" y="775"/>
                  </a:lnTo>
                  <a:lnTo>
                    <a:pt x="526" y="750"/>
                  </a:lnTo>
                  <a:lnTo>
                    <a:pt x="601" y="700"/>
                  </a:lnTo>
                  <a:lnTo>
                    <a:pt x="651" y="650"/>
                  </a:lnTo>
                  <a:lnTo>
                    <a:pt x="701" y="600"/>
                  </a:lnTo>
                  <a:lnTo>
                    <a:pt x="751" y="525"/>
                  </a:lnTo>
                  <a:lnTo>
                    <a:pt x="776" y="375"/>
                  </a:lnTo>
                  <a:lnTo>
                    <a:pt x="751" y="250"/>
                  </a:lnTo>
                  <a:lnTo>
                    <a:pt x="701" y="175"/>
                  </a:lnTo>
                  <a:lnTo>
                    <a:pt x="651" y="100"/>
                  </a:lnTo>
                  <a:lnTo>
                    <a:pt x="601" y="50"/>
                  </a:lnTo>
                  <a:lnTo>
                    <a:pt x="526" y="25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16"/>
            <p:cNvSpPr/>
            <p:nvPr/>
          </p:nvSpPr>
          <p:spPr>
            <a:xfrm>
              <a:off x="343100" y="2611275"/>
              <a:ext cx="282475" cy="493050"/>
            </a:xfrm>
            <a:custGeom>
              <a:avLst/>
              <a:gdLst/>
              <a:ahLst/>
              <a:cxnLst/>
              <a:rect l="l" t="t" r="r" b="b"/>
              <a:pathLst>
                <a:path w="11299" h="19722" extrusionOk="0">
                  <a:moveTo>
                    <a:pt x="1475" y="0"/>
                  </a:moveTo>
                  <a:lnTo>
                    <a:pt x="1300" y="25"/>
                  </a:lnTo>
                  <a:lnTo>
                    <a:pt x="1150" y="75"/>
                  </a:lnTo>
                  <a:lnTo>
                    <a:pt x="1000" y="125"/>
                  </a:lnTo>
                  <a:lnTo>
                    <a:pt x="850" y="200"/>
                  </a:lnTo>
                  <a:lnTo>
                    <a:pt x="725" y="275"/>
                  </a:lnTo>
                  <a:lnTo>
                    <a:pt x="600" y="375"/>
                  </a:lnTo>
                  <a:lnTo>
                    <a:pt x="475" y="475"/>
                  </a:lnTo>
                  <a:lnTo>
                    <a:pt x="375" y="600"/>
                  </a:lnTo>
                  <a:lnTo>
                    <a:pt x="275" y="725"/>
                  </a:lnTo>
                  <a:lnTo>
                    <a:pt x="200" y="875"/>
                  </a:lnTo>
                  <a:lnTo>
                    <a:pt x="125" y="1000"/>
                  </a:lnTo>
                  <a:lnTo>
                    <a:pt x="75" y="1150"/>
                  </a:lnTo>
                  <a:lnTo>
                    <a:pt x="25" y="1325"/>
                  </a:lnTo>
                  <a:lnTo>
                    <a:pt x="0" y="1475"/>
                  </a:lnTo>
                  <a:lnTo>
                    <a:pt x="0" y="1650"/>
                  </a:lnTo>
                  <a:lnTo>
                    <a:pt x="0" y="18047"/>
                  </a:lnTo>
                  <a:lnTo>
                    <a:pt x="0" y="18222"/>
                  </a:lnTo>
                  <a:lnTo>
                    <a:pt x="25" y="18397"/>
                  </a:lnTo>
                  <a:lnTo>
                    <a:pt x="75" y="18547"/>
                  </a:lnTo>
                  <a:lnTo>
                    <a:pt x="125" y="18697"/>
                  </a:lnTo>
                  <a:lnTo>
                    <a:pt x="200" y="18847"/>
                  </a:lnTo>
                  <a:lnTo>
                    <a:pt x="275" y="18972"/>
                  </a:lnTo>
                  <a:lnTo>
                    <a:pt x="375" y="19097"/>
                  </a:lnTo>
                  <a:lnTo>
                    <a:pt x="475" y="19222"/>
                  </a:lnTo>
                  <a:lnTo>
                    <a:pt x="600" y="19322"/>
                  </a:lnTo>
                  <a:lnTo>
                    <a:pt x="725" y="19422"/>
                  </a:lnTo>
                  <a:lnTo>
                    <a:pt x="850" y="19522"/>
                  </a:lnTo>
                  <a:lnTo>
                    <a:pt x="1000" y="19572"/>
                  </a:lnTo>
                  <a:lnTo>
                    <a:pt x="1150" y="19647"/>
                  </a:lnTo>
                  <a:lnTo>
                    <a:pt x="1300" y="19672"/>
                  </a:lnTo>
                  <a:lnTo>
                    <a:pt x="1475" y="19697"/>
                  </a:lnTo>
                  <a:lnTo>
                    <a:pt x="1650" y="19722"/>
                  </a:lnTo>
                  <a:lnTo>
                    <a:pt x="9649" y="19722"/>
                  </a:lnTo>
                  <a:lnTo>
                    <a:pt x="9824" y="19697"/>
                  </a:lnTo>
                  <a:lnTo>
                    <a:pt x="9999" y="19672"/>
                  </a:lnTo>
                  <a:lnTo>
                    <a:pt x="10148" y="19647"/>
                  </a:lnTo>
                  <a:lnTo>
                    <a:pt x="10298" y="19572"/>
                  </a:lnTo>
                  <a:lnTo>
                    <a:pt x="10448" y="19522"/>
                  </a:lnTo>
                  <a:lnTo>
                    <a:pt x="10573" y="19422"/>
                  </a:lnTo>
                  <a:lnTo>
                    <a:pt x="10698" y="19322"/>
                  </a:lnTo>
                  <a:lnTo>
                    <a:pt x="10823" y="19222"/>
                  </a:lnTo>
                  <a:lnTo>
                    <a:pt x="10923" y="19097"/>
                  </a:lnTo>
                  <a:lnTo>
                    <a:pt x="11023" y="18972"/>
                  </a:lnTo>
                  <a:lnTo>
                    <a:pt x="11098" y="18847"/>
                  </a:lnTo>
                  <a:lnTo>
                    <a:pt x="11173" y="18697"/>
                  </a:lnTo>
                  <a:lnTo>
                    <a:pt x="11223" y="18547"/>
                  </a:lnTo>
                  <a:lnTo>
                    <a:pt x="11273" y="18397"/>
                  </a:lnTo>
                  <a:lnTo>
                    <a:pt x="11298" y="18222"/>
                  </a:lnTo>
                  <a:lnTo>
                    <a:pt x="11298" y="18047"/>
                  </a:lnTo>
                  <a:lnTo>
                    <a:pt x="11298" y="1650"/>
                  </a:lnTo>
                  <a:lnTo>
                    <a:pt x="11298" y="1475"/>
                  </a:lnTo>
                  <a:lnTo>
                    <a:pt x="11273" y="1325"/>
                  </a:lnTo>
                  <a:lnTo>
                    <a:pt x="11223" y="1150"/>
                  </a:lnTo>
                  <a:lnTo>
                    <a:pt x="11173" y="1000"/>
                  </a:lnTo>
                  <a:lnTo>
                    <a:pt x="11098" y="875"/>
                  </a:lnTo>
                  <a:lnTo>
                    <a:pt x="11023" y="725"/>
                  </a:lnTo>
                  <a:lnTo>
                    <a:pt x="10923" y="600"/>
                  </a:lnTo>
                  <a:lnTo>
                    <a:pt x="10823" y="475"/>
                  </a:lnTo>
                  <a:lnTo>
                    <a:pt x="10698" y="375"/>
                  </a:lnTo>
                  <a:lnTo>
                    <a:pt x="10573" y="275"/>
                  </a:lnTo>
                  <a:lnTo>
                    <a:pt x="10448" y="200"/>
                  </a:lnTo>
                  <a:lnTo>
                    <a:pt x="10298" y="125"/>
                  </a:lnTo>
                  <a:lnTo>
                    <a:pt x="10148" y="75"/>
                  </a:lnTo>
                  <a:lnTo>
                    <a:pt x="9999" y="25"/>
                  </a:lnTo>
                  <a:lnTo>
                    <a:pt x="9824" y="0"/>
                  </a:lnTo>
                  <a:lnTo>
                    <a:pt x="7974" y="0"/>
                  </a:lnTo>
                  <a:lnTo>
                    <a:pt x="7874" y="25"/>
                  </a:lnTo>
                  <a:lnTo>
                    <a:pt x="7774" y="75"/>
                  </a:lnTo>
                  <a:lnTo>
                    <a:pt x="7724" y="175"/>
                  </a:lnTo>
                  <a:lnTo>
                    <a:pt x="7699" y="300"/>
                  </a:lnTo>
                  <a:lnTo>
                    <a:pt x="7724" y="400"/>
                  </a:lnTo>
                  <a:lnTo>
                    <a:pt x="7774" y="500"/>
                  </a:lnTo>
                  <a:lnTo>
                    <a:pt x="7874" y="550"/>
                  </a:lnTo>
                  <a:lnTo>
                    <a:pt x="7974" y="575"/>
                  </a:lnTo>
                  <a:lnTo>
                    <a:pt x="9649" y="575"/>
                  </a:lnTo>
                  <a:lnTo>
                    <a:pt x="9874" y="600"/>
                  </a:lnTo>
                  <a:lnTo>
                    <a:pt x="10074" y="650"/>
                  </a:lnTo>
                  <a:lnTo>
                    <a:pt x="10248" y="750"/>
                  </a:lnTo>
                  <a:lnTo>
                    <a:pt x="10423" y="900"/>
                  </a:lnTo>
                  <a:lnTo>
                    <a:pt x="10548" y="1050"/>
                  </a:lnTo>
                  <a:lnTo>
                    <a:pt x="10648" y="1225"/>
                  </a:lnTo>
                  <a:lnTo>
                    <a:pt x="10698" y="1425"/>
                  </a:lnTo>
                  <a:lnTo>
                    <a:pt x="10723" y="1650"/>
                  </a:lnTo>
                  <a:lnTo>
                    <a:pt x="10723" y="18047"/>
                  </a:lnTo>
                  <a:lnTo>
                    <a:pt x="10698" y="18272"/>
                  </a:lnTo>
                  <a:lnTo>
                    <a:pt x="10648" y="18472"/>
                  </a:lnTo>
                  <a:lnTo>
                    <a:pt x="10548" y="18647"/>
                  </a:lnTo>
                  <a:lnTo>
                    <a:pt x="10423" y="18822"/>
                  </a:lnTo>
                  <a:lnTo>
                    <a:pt x="10248" y="18947"/>
                  </a:lnTo>
                  <a:lnTo>
                    <a:pt x="10074" y="19047"/>
                  </a:lnTo>
                  <a:lnTo>
                    <a:pt x="9874" y="19122"/>
                  </a:lnTo>
                  <a:lnTo>
                    <a:pt x="1425" y="19122"/>
                  </a:lnTo>
                  <a:lnTo>
                    <a:pt x="1225" y="19047"/>
                  </a:lnTo>
                  <a:lnTo>
                    <a:pt x="1050" y="18947"/>
                  </a:lnTo>
                  <a:lnTo>
                    <a:pt x="875" y="18822"/>
                  </a:lnTo>
                  <a:lnTo>
                    <a:pt x="750" y="18647"/>
                  </a:lnTo>
                  <a:lnTo>
                    <a:pt x="650" y="18472"/>
                  </a:lnTo>
                  <a:lnTo>
                    <a:pt x="600" y="18272"/>
                  </a:lnTo>
                  <a:lnTo>
                    <a:pt x="575" y="18047"/>
                  </a:lnTo>
                  <a:lnTo>
                    <a:pt x="575" y="1650"/>
                  </a:lnTo>
                  <a:lnTo>
                    <a:pt x="600" y="1425"/>
                  </a:lnTo>
                  <a:lnTo>
                    <a:pt x="650" y="1225"/>
                  </a:lnTo>
                  <a:lnTo>
                    <a:pt x="750" y="1050"/>
                  </a:lnTo>
                  <a:lnTo>
                    <a:pt x="875" y="900"/>
                  </a:lnTo>
                  <a:lnTo>
                    <a:pt x="1050" y="750"/>
                  </a:lnTo>
                  <a:lnTo>
                    <a:pt x="1225" y="650"/>
                  </a:lnTo>
                  <a:lnTo>
                    <a:pt x="1425" y="600"/>
                  </a:lnTo>
                  <a:lnTo>
                    <a:pt x="1650" y="575"/>
                  </a:lnTo>
                  <a:lnTo>
                    <a:pt x="6649" y="575"/>
                  </a:lnTo>
                  <a:lnTo>
                    <a:pt x="6749" y="550"/>
                  </a:lnTo>
                  <a:lnTo>
                    <a:pt x="6849" y="500"/>
                  </a:lnTo>
                  <a:lnTo>
                    <a:pt x="6899" y="400"/>
                  </a:lnTo>
                  <a:lnTo>
                    <a:pt x="6924" y="300"/>
                  </a:lnTo>
                  <a:lnTo>
                    <a:pt x="6899" y="175"/>
                  </a:lnTo>
                  <a:lnTo>
                    <a:pt x="6849" y="75"/>
                  </a:lnTo>
                  <a:lnTo>
                    <a:pt x="6749" y="25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16"/>
            <p:cNvSpPr/>
            <p:nvPr/>
          </p:nvSpPr>
          <p:spPr>
            <a:xfrm>
              <a:off x="372475" y="2643150"/>
              <a:ext cx="223725" cy="429925"/>
            </a:xfrm>
            <a:custGeom>
              <a:avLst/>
              <a:gdLst/>
              <a:ahLst/>
              <a:cxnLst/>
              <a:rect l="l" t="t" r="r" b="b"/>
              <a:pathLst>
                <a:path w="8949" h="17197" extrusionOk="0">
                  <a:moveTo>
                    <a:pt x="600" y="0"/>
                  </a:moveTo>
                  <a:lnTo>
                    <a:pt x="450" y="50"/>
                  </a:lnTo>
                  <a:lnTo>
                    <a:pt x="325" y="125"/>
                  </a:lnTo>
                  <a:lnTo>
                    <a:pt x="225" y="200"/>
                  </a:lnTo>
                  <a:lnTo>
                    <a:pt x="125" y="325"/>
                  </a:lnTo>
                  <a:lnTo>
                    <a:pt x="75" y="450"/>
                  </a:lnTo>
                  <a:lnTo>
                    <a:pt x="25" y="575"/>
                  </a:lnTo>
                  <a:lnTo>
                    <a:pt x="0" y="725"/>
                  </a:lnTo>
                  <a:lnTo>
                    <a:pt x="0" y="9323"/>
                  </a:lnTo>
                  <a:lnTo>
                    <a:pt x="25" y="9448"/>
                  </a:lnTo>
                  <a:lnTo>
                    <a:pt x="100" y="9548"/>
                  </a:lnTo>
                  <a:lnTo>
                    <a:pt x="175" y="9598"/>
                  </a:lnTo>
                  <a:lnTo>
                    <a:pt x="300" y="9623"/>
                  </a:lnTo>
                  <a:lnTo>
                    <a:pt x="400" y="9598"/>
                  </a:lnTo>
                  <a:lnTo>
                    <a:pt x="500" y="9548"/>
                  </a:lnTo>
                  <a:lnTo>
                    <a:pt x="575" y="9448"/>
                  </a:lnTo>
                  <a:lnTo>
                    <a:pt x="600" y="9323"/>
                  </a:lnTo>
                  <a:lnTo>
                    <a:pt x="600" y="725"/>
                  </a:lnTo>
                  <a:lnTo>
                    <a:pt x="600" y="675"/>
                  </a:lnTo>
                  <a:lnTo>
                    <a:pt x="625" y="625"/>
                  </a:lnTo>
                  <a:lnTo>
                    <a:pt x="675" y="575"/>
                  </a:lnTo>
                  <a:lnTo>
                    <a:pt x="8274" y="575"/>
                  </a:lnTo>
                  <a:lnTo>
                    <a:pt x="8324" y="625"/>
                  </a:lnTo>
                  <a:lnTo>
                    <a:pt x="8349" y="675"/>
                  </a:lnTo>
                  <a:lnTo>
                    <a:pt x="8349" y="725"/>
                  </a:lnTo>
                  <a:lnTo>
                    <a:pt x="8349" y="16447"/>
                  </a:lnTo>
                  <a:lnTo>
                    <a:pt x="8349" y="16522"/>
                  </a:lnTo>
                  <a:lnTo>
                    <a:pt x="8324" y="16572"/>
                  </a:lnTo>
                  <a:lnTo>
                    <a:pt x="8274" y="16597"/>
                  </a:lnTo>
                  <a:lnTo>
                    <a:pt x="8199" y="16622"/>
                  </a:lnTo>
                  <a:lnTo>
                    <a:pt x="750" y="16622"/>
                  </a:lnTo>
                  <a:lnTo>
                    <a:pt x="675" y="16597"/>
                  </a:lnTo>
                  <a:lnTo>
                    <a:pt x="625" y="16572"/>
                  </a:lnTo>
                  <a:lnTo>
                    <a:pt x="600" y="16522"/>
                  </a:lnTo>
                  <a:lnTo>
                    <a:pt x="600" y="16447"/>
                  </a:lnTo>
                  <a:lnTo>
                    <a:pt x="600" y="10673"/>
                  </a:lnTo>
                  <a:lnTo>
                    <a:pt x="575" y="10548"/>
                  </a:lnTo>
                  <a:lnTo>
                    <a:pt x="500" y="10473"/>
                  </a:lnTo>
                  <a:lnTo>
                    <a:pt x="400" y="10398"/>
                  </a:lnTo>
                  <a:lnTo>
                    <a:pt x="300" y="10373"/>
                  </a:lnTo>
                  <a:lnTo>
                    <a:pt x="175" y="10398"/>
                  </a:lnTo>
                  <a:lnTo>
                    <a:pt x="100" y="10473"/>
                  </a:lnTo>
                  <a:lnTo>
                    <a:pt x="25" y="10548"/>
                  </a:lnTo>
                  <a:lnTo>
                    <a:pt x="0" y="10673"/>
                  </a:lnTo>
                  <a:lnTo>
                    <a:pt x="0" y="16447"/>
                  </a:lnTo>
                  <a:lnTo>
                    <a:pt x="25" y="16597"/>
                  </a:lnTo>
                  <a:lnTo>
                    <a:pt x="75" y="16747"/>
                  </a:lnTo>
                  <a:lnTo>
                    <a:pt x="125" y="16872"/>
                  </a:lnTo>
                  <a:lnTo>
                    <a:pt x="225" y="16972"/>
                  </a:lnTo>
                  <a:lnTo>
                    <a:pt x="325" y="17072"/>
                  </a:lnTo>
                  <a:lnTo>
                    <a:pt x="450" y="17122"/>
                  </a:lnTo>
                  <a:lnTo>
                    <a:pt x="600" y="17172"/>
                  </a:lnTo>
                  <a:lnTo>
                    <a:pt x="750" y="17197"/>
                  </a:lnTo>
                  <a:lnTo>
                    <a:pt x="8199" y="17197"/>
                  </a:lnTo>
                  <a:lnTo>
                    <a:pt x="8349" y="17172"/>
                  </a:lnTo>
                  <a:lnTo>
                    <a:pt x="8499" y="17122"/>
                  </a:lnTo>
                  <a:lnTo>
                    <a:pt x="8624" y="17072"/>
                  </a:lnTo>
                  <a:lnTo>
                    <a:pt x="8724" y="16972"/>
                  </a:lnTo>
                  <a:lnTo>
                    <a:pt x="8824" y="16872"/>
                  </a:lnTo>
                  <a:lnTo>
                    <a:pt x="8874" y="16747"/>
                  </a:lnTo>
                  <a:lnTo>
                    <a:pt x="8923" y="16597"/>
                  </a:lnTo>
                  <a:lnTo>
                    <a:pt x="8948" y="16447"/>
                  </a:lnTo>
                  <a:lnTo>
                    <a:pt x="8948" y="725"/>
                  </a:lnTo>
                  <a:lnTo>
                    <a:pt x="8923" y="575"/>
                  </a:lnTo>
                  <a:lnTo>
                    <a:pt x="8874" y="450"/>
                  </a:lnTo>
                  <a:lnTo>
                    <a:pt x="8824" y="325"/>
                  </a:lnTo>
                  <a:lnTo>
                    <a:pt x="8724" y="200"/>
                  </a:lnTo>
                  <a:lnTo>
                    <a:pt x="8624" y="125"/>
                  </a:lnTo>
                  <a:lnTo>
                    <a:pt x="8499" y="50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16"/>
            <p:cNvSpPr/>
            <p:nvPr/>
          </p:nvSpPr>
          <p:spPr>
            <a:xfrm>
              <a:off x="405575" y="2673125"/>
              <a:ext cx="56275" cy="107525"/>
            </a:xfrm>
            <a:custGeom>
              <a:avLst/>
              <a:gdLst/>
              <a:ahLst/>
              <a:cxnLst/>
              <a:rect l="l" t="t" r="r" b="b"/>
              <a:pathLst>
                <a:path w="2251" h="4301" extrusionOk="0">
                  <a:moveTo>
                    <a:pt x="1251" y="576"/>
                  </a:moveTo>
                  <a:lnTo>
                    <a:pt x="1351" y="626"/>
                  </a:lnTo>
                  <a:lnTo>
                    <a:pt x="1426" y="676"/>
                  </a:lnTo>
                  <a:lnTo>
                    <a:pt x="1526" y="726"/>
                  </a:lnTo>
                  <a:lnTo>
                    <a:pt x="1576" y="826"/>
                  </a:lnTo>
                  <a:lnTo>
                    <a:pt x="1626" y="901"/>
                  </a:lnTo>
                  <a:lnTo>
                    <a:pt x="1676" y="1001"/>
                  </a:lnTo>
                  <a:lnTo>
                    <a:pt x="1676" y="1126"/>
                  </a:lnTo>
                  <a:lnTo>
                    <a:pt x="1676" y="3175"/>
                  </a:lnTo>
                  <a:lnTo>
                    <a:pt x="1676" y="3300"/>
                  </a:lnTo>
                  <a:lnTo>
                    <a:pt x="1626" y="3400"/>
                  </a:lnTo>
                  <a:lnTo>
                    <a:pt x="1576" y="3475"/>
                  </a:lnTo>
                  <a:lnTo>
                    <a:pt x="1526" y="3575"/>
                  </a:lnTo>
                  <a:lnTo>
                    <a:pt x="1426" y="3625"/>
                  </a:lnTo>
                  <a:lnTo>
                    <a:pt x="1351" y="3675"/>
                  </a:lnTo>
                  <a:lnTo>
                    <a:pt x="1251" y="3725"/>
                  </a:lnTo>
                  <a:lnTo>
                    <a:pt x="1026" y="3725"/>
                  </a:lnTo>
                  <a:lnTo>
                    <a:pt x="926" y="3675"/>
                  </a:lnTo>
                  <a:lnTo>
                    <a:pt x="826" y="3625"/>
                  </a:lnTo>
                  <a:lnTo>
                    <a:pt x="751" y="3575"/>
                  </a:lnTo>
                  <a:lnTo>
                    <a:pt x="676" y="3475"/>
                  </a:lnTo>
                  <a:lnTo>
                    <a:pt x="626" y="3400"/>
                  </a:lnTo>
                  <a:lnTo>
                    <a:pt x="601" y="3300"/>
                  </a:lnTo>
                  <a:lnTo>
                    <a:pt x="576" y="3175"/>
                  </a:lnTo>
                  <a:lnTo>
                    <a:pt x="576" y="1126"/>
                  </a:lnTo>
                  <a:lnTo>
                    <a:pt x="601" y="1001"/>
                  </a:lnTo>
                  <a:lnTo>
                    <a:pt x="626" y="901"/>
                  </a:lnTo>
                  <a:lnTo>
                    <a:pt x="676" y="826"/>
                  </a:lnTo>
                  <a:lnTo>
                    <a:pt x="751" y="726"/>
                  </a:lnTo>
                  <a:lnTo>
                    <a:pt x="826" y="676"/>
                  </a:lnTo>
                  <a:lnTo>
                    <a:pt x="926" y="626"/>
                  </a:lnTo>
                  <a:lnTo>
                    <a:pt x="1026" y="576"/>
                  </a:lnTo>
                  <a:close/>
                  <a:moveTo>
                    <a:pt x="1126" y="1"/>
                  </a:moveTo>
                  <a:lnTo>
                    <a:pt x="901" y="26"/>
                  </a:lnTo>
                  <a:lnTo>
                    <a:pt x="701" y="76"/>
                  </a:lnTo>
                  <a:lnTo>
                    <a:pt x="501" y="176"/>
                  </a:lnTo>
                  <a:lnTo>
                    <a:pt x="326" y="326"/>
                  </a:lnTo>
                  <a:lnTo>
                    <a:pt x="201" y="501"/>
                  </a:lnTo>
                  <a:lnTo>
                    <a:pt x="101" y="676"/>
                  </a:lnTo>
                  <a:lnTo>
                    <a:pt x="26" y="901"/>
                  </a:lnTo>
                  <a:lnTo>
                    <a:pt x="1" y="1126"/>
                  </a:lnTo>
                  <a:lnTo>
                    <a:pt x="1" y="3175"/>
                  </a:lnTo>
                  <a:lnTo>
                    <a:pt x="26" y="3400"/>
                  </a:lnTo>
                  <a:lnTo>
                    <a:pt x="101" y="3625"/>
                  </a:lnTo>
                  <a:lnTo>
                    <a:pt x="201" y="3800"/>
                  </a:lnTo>
                  <a:lnTo>
                    <a:pt x="326" y="3975"/>
                  </a:lnTo>
                  <a:lnTo>
                    <a:pt x="501" y="4100"/>
                  </a:lnTo>
                  <a:lnTo>
                    <a:pt x="701" y="4225"/>
                  </a:lnTo>
                  <a:lnTo>
                    <a:pt x="901" y="4275"/>
                  </a:lnTo>
                  <a:lnTo>
                    <a:pt x="1126" y="4300"/>
                  </a:lnTo>
                  <a:lnTo>
                    <a:pt x="1351" y="4275"/>
                  </a:lnTo>
                  <a:lnTo>
                    <a:pt x="1576" y="4225"/>
                  </a:lnTo>
                  <a:lnTo>
                    <a:pt x="1751" y="4100"/>
                  </a:lnTo>
                  <a:lnTo>
                    <a:pt x="1925" y="3975"/>
                  </a:lnTo>
                  <a:lnTo>
                    <a:pt x="2075" y="3800"/>
                  </a:lnTo>
                  <a:lnTo>
                    <a:pt x="2175" y="3625"/>
                  </a:lnTo>
                  <a:lnTo>
                    <a:pt x="2225" y="3400"/>
                  </a:lnTo>
                  <a:lnTo>
                    <a:pt x="2250" y="3175"/>
                  </a:lnTo>
                  <a:lnTo>
                    <a:pt x="2250" y="1126"/>
                  </a:lnTo>
                  <a:lnTo>
                    <a:pt x="2225" y="901"/>
                  </a:lnTo>
                  <a:lnTo>
                    <a:pt x="2175" y="676"/>
                  </a:lnTo>
                  <a:lnTo>
                    <a:pt x="2075" y="501"/>
                  </a:lnTo>
                  <a:lnTo>
                    <a:pt x="1925" y="326"/>
                  </a:lnTo>
                  <a:lnTo>
                    <a:pt x="1751" y="176"/>
                  </a:lnTo>
                  <a:lnTo>
                    <a:pt x="1576" y="76"/>
                  </a:lnTo>
                  <a:lnTo>
                    <a:pt x="1351" y="2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16"/>
            <p:cNvSpPr/>
            <p:nvPr/>
          </p:nvSpPr>
          <p:spPr>
            <a:xfrm>
              <a:off x="494325" y="2676875"/>
              <a:ext cx="18775" cy="19400"/>
            </a:xfrm>
            <a:custGeom>
              <a:avLst/>
              <a:gdLst/>
              <a:ahLst/>
              <a:cxnLst/>
              <a:rect l="l" t="t" r="r" b="b"/>
              <a:pathLst>
                <a:path w="751" h="776" extrusionOk="0">
                  <a:moveTo>
                    <a:pt x="325" y="1"/>
                  </a:moveTo>
                  <a:lnTo>
                    <a:pt x="250" y="26"/>
                  </a:lnTo>
                  <a:lnTo>
                    <a:pt x="175" y="51"/>
                  </a:lnTo>
                  <a:lnTo>
                    <a:pt x="75" y="151"/>
                  </a:lnTo>
                  <a:lnTo>
                    <a:pt x="0" y="301"/>
                  </a:lnTo>
                  <a:lnTo>
                    <a:pt x="0" y="376"/>
                  </a:lnTo>
                  <a:lnTo>
                    <a:pt x="0" y="451"/>
                  </a:lnTo>
                  <a:lnTo>
                    <a:pt x="25" y="526"/>
                  </a:lnTo>
                  <a:lnTo>
                    <a:pt x="50" y="576"/>
                  </a:lnTo>
                  <a:lnTo>
                    <a:pt x="150" y="701"/>
                  </a:lnTo>
                  <a:lnTo>
                    <a:pt x="275" y="751"/>
                  </a:lnTo>
                  <a:lnTo>
                    <a:pt x="350" y="776"/>
                  </a:lnTo>
                  <a:lnTo>
                    <a:pt x="450" y="751"/>
                  </a:lnTo>
                  <a:lnTo>
                    <a:pt x="525" y="751"/>
                  </a:lnTo>
                  <a:lnTo>
                    <a:pt x="575" y="701"/>
                  </a:lnTo>
                  <a:lnTo>
                    <a:pt x="700" y="601"/>
                  </a:lnTo>
                  <a:lnTo>
                    <a:pt x="750" y="476"/>
                  </a:lnTo>
                  <a:lnTo>
                    <a:pt x="750" y="401"/>
                  </a:lnTo>
                  <a:lnTo>
                    <a:pt x="750" y="326"/>
                  </a:lnTo>
                  <a:lnTo>
                    <a:pt x="725" y="251"/>
                  </a:lnTo>
                  <a:lnTo>
                    <a:pt x="700" y="176"/>
                  </a:lnTo>
                  <a:lnTo>
                    <a:pt x="600" y="7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16"/>
            <p:cNvSpPr/>
            <p:nvPr/>
          </p:nvSpPr>
          <p:spPr>
            <a:xfrm>
              <a:off x="533050" y="2676875"/>
              <a:ext cx="19400" cy="19400"/>
            </a:xfrm>
            <a:custGeom>
              <a:avLst/>
              <a:gdLst/>
              <a:ahLst/>
              <a:cxnLst/>
              <a:rect l="l" t="t" r="r" b="b"/>
              <a:pathLst>
                <a:path w="776" h="776" extrusionOk="0">
                  <a:moveTo>
                    <a:pt x="376" y="1"/>
                  </a:moveTo>
                  <a:lnTo>
                    <a:pt x="251" y="26"/>
                  </a:lnTo>
                  <a:lnTo>
                    <a:pt x="176" y="51"/>
                  </a:lnTo>
                  <a:lnTo>
                    <a:pt x="101" y="101"/>
                  </a:lnTo>
                  <a:lnTo>
                    <a:pt x="76" y="176"/>
                  </a:lnTo>
                  <a:lnTo>
                    <a:pt x="26" y="226"/>
                  </a:lnTo>
                  <a:lnTo>
                    <a:pt x="1" y="376"/>
                  </a:lnTo>
                  <a:lnTo>
                    <a:pt x="26" y="526"/>
                  </a:lnTo>
                  <a:lnTo>
                    <a:pt x="76" y="601"/>
                  </a:lnTo>
                  <a:lnTo>
                    <a:pt x="101" y="651"/>
                  </a:lnTo>
                  <a:lnTo>
                    <a:pt x="176" y="701"/>
                  </a:lnTo>
                  <a:lnTo>
                    <a:pt x="251" y="726"/>
                  </a:lnTo>
                  <a:lnTo>
                    <a:pt x="376" y="776"/>
                  </a:lnTo>
                  <a:lnTo>
                    <a:pt x="526" y="726"/>
                  </a:lnTo>
                  <a:lnTo>
                    <a:pt x="601" y="701"/>
                  </a:lnTo>
                  <a:lnTo>
                    <a:pt x="651" y="651"/>
                  </a:lnTo>
                  <a:lnTo>
                    <a:pt x="701" y="601"/>
                  </a:lnTo>
                  <a:lnTo>
                    <a:pt x="751" y="526"/>
                  </a:lnTo>
                  <a:lnTo>
                    <a:pt x="776" y="376"/>
                  </a:lnTo>
                  <a:lnTo>
                    <a:pt x="751" y="226"/>
                  </a:lnTo>
                  <a:lnTo>
                    <a:pt x="701" y="176"/>
                  </a:lnTo>
                  <a:lnTo>
                    <a:pt x="651" y="101"/>
                  </a:lnTo>
                  <a:lnTo>
                    <a:pt x="601" y="51"/>
                  </a:lnTo>
                  <a:lnTo>
                    <a:pt x="526" y="26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16"/>
            <p:cNvSpPr/>
            <p:nvPr/>
          </p:nvSpPr>
          <p:spPr>
            <a:xfrm>
              <a:off x="472450" y="2962450"/>
              <a:ext cx="23775" cy="14400"/>
            </a:xfrm>
            <a:custGeom>
              <a:avLst/>
              <a:gdLst/>
              <a:ahLst/>
              <a:cxnLst/>
              <a:rect l="l" t="t" r="r" b="b"/>
              <a:pathLst>
                <a:path w="951" h="5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101"/>
                  </a:lnTo>
                  <a:lnTo>
                    <a:pt x="0" y="176"/>
                  </a:lnTo>
                  <a:lnTo>
                    <a:pt x="0" y="301"/>
                  </a:lnTo>
                  <a:lnTo>
                    <a:pt x="0" y="401"/>
                  </a:lnTo>
                  <a:lnTo>
                    <a:pt x="75" y="501"/>
                  </a:lnTo>
                  <a:lnTo>
                    <a:pt x="175" y="551"/>
                  </a:lnTo>
                  <a:lnTo>
                    <a:pt x="275" y="576"/>
                  </a:lnTo>
                  <a:lnTo>
                    <a:pt x="675" y="576"/>
                  </a:lnTo>
                  <a:lnTo>
                    <a:pt x="775" y="551"/>
                  </a:lnTo>
                  <a:lnTo>
                    <a:pt x="875" y="501"/>
                  </a:lnTo>
                  <a:lnTo>
                    <a:pt x="950" y="401"/>
                  </a:lnTo>
                  <a:lnTo>
                    <a:pt x="950" y="301"/>
                  </a:lnTo>
                  <a:lnTo>
                    <a:pt x="950" y="176"/>
                  </a:lnTo>
                  <a:lnTo>
                    <a:pt x="875" y="101"/>
                  </a:lnTo>
                  <a:lnTo>
                    <a:pt x="775" y="26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16"/>
            <p:cNvSpPr/>
            <p:nvPr/>
          </p:nvSpPr>
          <p:spPr>
            <a:xfrm>
              <a:off x="457450" y="2986825"/>
              <a:ext cx="53775" cy="14400"/>
            </a:xfrm>
            <a:custGeom>
              <a:avLst/>
              <a:gdLst/>
              <a:ahLst/>
              <a:cxnLst/>
              <a:rect l="l" t="t" r="r" b="b"/>
              <a:pathLst>
                <a:path w="2151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0"/>
                  </a:lnTo>
                  <a:lnTo>
                    <a:pt x="100" y="500"/>
                  </a:lnTo>
                  <a:lnTo>
                    <a:pt x="175" y="550"/>
                  </a:lnTo>
                  <a:lnTo>
                    <a:pt x="300" y="575"/>
                  </a:lnTo>
                  <a:lnTo>
                    <a:pt x="1850" y="575"/>
                  </a:lnTo>
                  <a:lnTo>
                    <a:pt x="1975" y="550"/>
                  </a:lnTo>
                  <a:lnTo>
                    <a:pt x="2050" y="500"/>
                  </a:lnTo>
                  <a:lnTo>
                    <a:pt x="2125" y="400"/>
                  </a:lnTo>
                  <a:lnTo>
                    <a:pt x="2150" y="276"/>
                  </a:lnTo>
                  <a:lnTo>
                    <a:pt x="2125" y="176"/>
                  </a:lnTo>
                  <a:lnTo>
                    <a:pt x="2050" y="76"/>
                  </a:lnTo>
                  <a:lnTo>
                    <a:pt x="1975" y="2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16"/>
            <p:cNvSpPr/>
            <p:nvPr/>
          </p:nvSpPr>
          <p:spPr>
            <a:xfrm>
              <a:off x="407450" y="2814975"/>
              <a:ext cx="153750" cy="131250"/>
            </a:xfrm>
            <a:custGeom>
              <a:avLst/>
              <a:gdLst/>
              <a:ahLst/>
              <a:cxnLst/>
              <a:rect l="l" t="t" r="r" b="b"/>
              <a:pathLst>
                <a:path w="6150" h="5250" extrusionOk="0">
                  <a:moveTo>
                    <a:pt x="2450" y="576"/>
                  </a:moveTo>
                  <a:lnTo>
                    <a:pt x="1526" y="1701"/>
                  </a:lnTo>
                  <a:lnTo>
                    <a:pt x="926" y="1701"/>
                  </a:lnTo>
                  <a:lnTo>
                    <a:pt x="1900" y="576"/>
                  </a:lnTo>
                  <a:close/>
                  <a:moveTo>
                    <a:pt x="3075" y="726"/>
                  </a:moveTo>
                  <a:lnTo>
                    <a:pt x="3850" y="1701"/>
                  </a:lnTo>
                  <a:lnTo>
                    <a:pt x="2275" y="1701"/>
                  </a:lnTo>
                  <a:lnTo>
                    <a:pt x="3075" y="726"/>
                  </a:lnTo>
                  <a:close/>
                  <a:moveTo>
                    <a:pt x="4250" y="576"/>
                  </a:moveTo>
                  <a:lnTo>
                    <a:pt x="5200" y="1701"/>
                  </a:lnTo>
                  <a:lnTo>
                    <a:pt x="4600" y="1701"/>
                  </a:lnTo>
                  <a:lnTo>
                    <a:pt x="3675" y="576"/>
                  </a:lnTo>
                  <a:close/>
                  <a:moveTo>
                    <a:pt x="1476" y="2275"/>
                  </a:moveTo>
                  <a:lnTo>
                    <a:pt x="2025" y="3425"/>
                  </a:lnTo>
                  <a:lnTo>
                    <a:pt x="2025" y="3425"/>
                  </a:lnTo>
                  <a:lnTo>
                    <a:pt x="951" y="2275"/>
                  </a:lnTo>
                  <a:close/>
                  <a:moveTo>
                    <a:pt x="5200" y="2275"/>
                  </a:moveTo>
                  <a:lnTo>
                    <a:pt x="4100" y="3450"/>
                  </a:lnTo>
                  <a:lnTo>
                    <a:pt x="4650" y="2275"/>
                  </a:lnTo>
                  <a:close/>
                  <a:moveTo>
                    <a:pt x="4025" y="2275"/>
                  </a:moveTo>
                  <a:lnTo>
                    <a:pt x="3825" y="2675"/>
                  </a:lnTo>
                  <a:lnTo>
                    <a:pt x="3075" y="4300"/>
                  </a:lnTo>
                  <a:lnTo>
                    <a:pt x="2225" y="2500"/>
                  </a:lnTo>
                  <a:lnTo>
                    <a:pt x="2125" y="2275"/>
                  </a:lnTo>
                  <a:close/>
                  <a:moveTo>
                    <a:pt x="1751" y="1"/>
                  </a:moveTo>
                  <a:lnTo>
                    <a:pt x="1651" y="26"/>
                  </a:lnTo>
                  <a:lnTo>
                    <a:pt x="1551" y="101"/>
                  </a:lnTo>
                  <a:lnTo>
                    <a:pt x="76" y="1800"/>
                  </a:lnTo>
                  <a:lnTo>
                    <a:pt x="26" y="1875"/>
                  </a:lnTo>
                  <a:lnTo>
                    <a:pt x="1" y="1950"/>
                  </a:lnTo>
                  <a:lnTo>
                    <a:pt x="1" y="2025"/>
                  </a:lnTo>
                  <a:lnTo>
                    <a:pt x="26" y="2100"/>
                  </a:lnTo>
                  <a:lnTo>
                    <a:pt x="76" y="2175"/>
                  </a:lnTo>
                  <a:lnTo>
                    <a:pt x="2850" y="5175"/>
                  </a:lnTo>
                  <a:lnTo>
                    <a:pt x="2950" y="5225"/>
                  </a:lnTo>
                  <a:lnTo>
                    <a:pt x="3075" y="5250"/>
                  </a:lnTo>
                  <a:lnTo>
                    <a:pt x="3200" y="5225"/>
                  </a:lnTo>
                  <a:lnTo>
                    <a:pt x="3275" y="5175"/>
                  </a:lnTo>
                  <a:lnTo>
                    <a:pt x="6075" y="2175"/>
                  </a:lnTo>
                  <a:lnTo>
                    <a:pt x="6125" y="2125"/>
                  </a:lnTo>
                  <a:lnTo>
                    <a:pt x="6150" y="2025"/>
                  </a:lnTo>
                  <a:lnTo>
                    <a:pt x="6150" y="1950"/>
                  </a:lnTo>
                  <a:lnTo>
                    <a:pt x="6125" y="1875"/>
                  </a:lnTo>
                  <a:lnTo>
                    <a:pt x="6000" y="1750"/>
                  </a:lnTo>
                  <a:lnTo>
                    <a:pt x="4600" y="101"/>
                  </a:lnTo>
                  <a:lnTo>
                    <a:pt x="4500" y="26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1" name="Google Shape;2341;p116"/>
          <p:cNvGrpSpPr/>
          <p:nvPr/>
        </p:nvGrpSpPr>
        <p:grpSpPr>
          <a:xfrm>
            <a:off x="2492843" y="2648396"/>
            <a:ext cx="488954" cy="480861"/>
            <a:chOff x="1715975" y="2615650"/>
            <a:chExt cx="492450" cy="484300"/>
          </a:xfrm>
        </p:grpSpPr>
        <p:sp>
          <p:nvSpPr>
            <p:cNvPr id="2342" name="Google Shape;2342;p116"/>
            <p:cNvSpPr/>
            <p:nvPr/>
          </p:nvSpPr>
          <p:spPr>
            <a:xfrm>
              <a:off x="1817825" y="2640025"/>
              <a:ext cx="65025" cy="67500"/>
            </a:xfrm>
            <a:custGeom>
              <a:avLst/>
              <a:gdLst/>
              <a:ahLst/>
              <a:cxnLst/>
              <a:rect l="l" t="t" r="r" b="b"/>
              <a:pathLst>
                <a:path w="2601" h="2700" extrusionOk="0">
                  <a:moveTo>
                    <a:pt x="1301" y="925"/>
                  </a:moveTo>
                  <a:lnTo>
                    <a:pt x="1476" y="1150"/>
                  </a:lnTo>
                  <a:lnTo>
                    <a:pt x="1701" y="1350"/>
                  </a:lnTo>
                  <a:lnTo>
                    <a:pt x="1476" y="1550"/>
                  </a:lnTo>
                  <a:lnTo>
                    <a:pt x="1301" y="1775"/>
                  </a:lnTo>
                  <a:lnTo>
                    <a:pt x="1126" y="1550"/>
                  </a:lnTo>
                  <a:lnTo>
                    <a:pt x="876" y="1350"/>
                  </a:lnTo>
                  <a:lnTo>
                    <a:pt x="1126" y="1150"/>
                  </a:lnTo>
                  <a:lnTo>
                    <a:pt x="1301" y="925"/>
                  </a:lnTo>
                  <a:close/>
                  <a:moveTo>
                    <a:pt x="1301" y="0"/>
                  </a:moveTo>
                  <a:lnTo>
                    <a:pt x="1201" y="25"/>
                  </a:lnTo>
                  <a:lnTo>
                    <a:pt x="1126" y="75"/>
                  </a:lnTo>
                  <a:lnTo>
                    <a:pt x="1051" y="125"/>
                  </a:lnTo>
                  <a:lnTo>
                    <a:pt x="1026" y="225"/>
                  </a:lnTo>
                  <a:lnTo>
                    <a:pt x="976" y="325"/>
                  </a:lnTo>
                  <a:lnTo>
                    <a:pt x="926" y="450"/>
                  </a:lnTo>
                  <a:lnTo>
                    <a:pt x="851" y="575"/>
                  </a:lnTo>
                  <a:lnTo>
                    <a:pt x="726" y="700"/>
                  </a:lnTo>
                  <a:lnTo>
                    <a:pt x="601" y="850"/>
                  </a:lnTo>
                  <a:lnTo>
                    <a:pt x="401" y="975"/>
                  </a:lnTo>
                  <a:lnTo>
                    <a:pt x="201" y="1075"/>
                  </a:lnTo>
                  <a:lnTo>
                    <a:pt x="176" y="1075"/>
                  </a:lnTo>
                  <a:lnTo>
                    <a:pt x="101" y="1125"/>
                  </a:lnTo>
                  <a:lnTo>
                    <a:pt x="51" y="1200"/>
                  </a:lnTo>
                  <a:lnTo>
                    <a:pt x="26" y="1275"/>
                  </a:lnTo>
                  <a:lnTo>
                    <a:pt x="1" y="1350"/>
                  </a:lnTo>
                  <a:lnTo>
                    <a:pt x="26" y="1450"/>
                  </a:lnTo>
                  <a:lnTo>
                    <a:pt x="51" y="1525"/>
                  </a:lnTo>
                  <a:lnTo>
                    <a:pt x="126" y="1575"/>
                  </a:lnTo>
                  <a:lnTo>
                    <a:pt x="201" y="1625"/>
                  </a:lnTo>
                  <a:lnTo>
                    <a:pt x="401" y="1725"/>
                  </a:lnTo>
                  <a:lnTo>
                    <a:pt x="601" y="1850"/>
                  </a:lnTo>
                  <a:lnTo>
                    <a:pt x="726" y="2000"/>
                  </a:lnTo>
                  <a:lnTo>
                    <a:pt x="851" y="2125"/>
                  </a:lnTo>
                  <a:lnTo>
                    <a:pt x="926" y="2275"/>
                  </a:lnTo>
                  <a:lnTo>
                    <a:pt x="976" y="2375"/>
                  </a:lnTo>
                  <a:lnTo>
                    <a:pt x="1026" y="2475"/>
                  </a:lnTo>
                  <a:lnTo>
                    <a:pt x="1051" y="2575"/>
                  </a:lnTo>
                  <a:lnTo>
                    <a:pt x="1126" y="2625"/>
                  </a:lnTo>
                  <a:lnTo>
                    <a:pt x="1201" y="2675"/>
                  </a:lnTo>
                  <a:lnTo>
                    <a:pt x="1301" y="2700"/>
                  </a:lnTo>
                  <a:lnTo>
                    <a:pt x="1401" y="2675"/>
                  </a:lnTo>
                  <a:lnTo>
                    <a:pt x="1476" y="2625"/>
                  </a:lnTo>
                  <a:lnTo>
                    <a:pt x="1526" y="2575"/>
                  </a:lnTo>
                  <a:lnTo>
                    <a:pt x="1576" y="2475"/>
                  </a:lnTo>
                  <a:lnTo>
                    <a:pt x="1626" y="2375"/>
                  </a:lnTo>
                  <a:lnTo>
                    <a:pt x="1676" y="2275"/>
                  </a:lnTo>
                  <a:lnTo>
                    <a:pt x="1751" y="2125"/>
                  </a:lnTo>
                  <a:lnTo>
                    <a:pt x="1876" y="2000"/>
                  </a:lnTo>
                  <a:lnTo>
                    <a:pt x="2001" y="1850"/>
                  </a:lnTo>
                  <a:lnTo>
                    <a:pt x="2176" y="1725"/>
                  </a:lnTo>
                  <a:lnTo>
                    <a:pt x="2401" y="1625"/>
                  </a:lnTo>
                  <a:lnTo>
                    <a:pt x="2476" y="1575"/>
                  </a:lnTo>
                  <a:lnTo>
                    <a:pt x="2551" y="1525"/>
                  </a:lnTo>
                  <a:lnTo>
                    <a:pt x="2575" y="1450"/>
                  </a:lnTo>
                  <a:lnTo>
                    <a:pt x="2600" y="1350"/>
                  </a:lnTo>
                  <a:lnTo>
                    <a:pt x="2575" y="1275"/>
                  </a:lnTo>
                  <a:lnTo>
                    <a:pt x="2551" y="1200"/>
                  </a:lnTo>
                  <a:lnTo>
                    <a:pt x="2476" y="1125"/>
                  </a:lnTo>
                  <a:lnTo>
                    <a:pt x="2401" y="1075"/>
                  </a:lnTo>
                  <a:lnTo>
                    <a:pt x="2176" y="975"/>
                  </a:lnTo>
                  <a:lnTo>
                    <a:pt x="2001" y="850"/>
                  </a:lnTo>
                  <a:lnTo>
                    <a:pt x="1876" y="700"/>
                  </a:lnTo>
                  <a:lnTo>
                    <a:pt x="1751" y="575"/>
                  </a:lnTo>
                  <a:lnTo>
                    <a:pt x="1676" y="450"/>
                  </a:lnTo>
                  <a:lnTo>
                    <a:pt x="1626" y="325"/>
                  </a:lnTo>
                  <a:lnTo>
                    <a:pt x="1576" y="225"/>
                  </a:lnTo>
                  <a:lnTo>
                    <a:pt x="1526" y="125"/>
                  </a:lnTo>
                  <a:lnTo>
                    <a:pt x="1476" y="75"/>
                  </a:lnTo>
                  <a:lnTo>
                    <a:pt x="1401" y="25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16"/>
            <p:cNvSpPr/>
            <p:nvPr/>
          </p:nvSpPr>
          <p:spPr>
            <a:xfrm>
              <a:off x="1715975" y="2615650"/>
              <a:ext cx="492450" cy="484300"/>
            </a:xfrm>
            <a:custGeom>
              <a:avLst/>
              <a:gdLst/>
              <a:ahLst/>
              <a:cxnLst/>
              <a:rect l="l" t="t" r="r" b="b"/>
              <a:pathLst>
                <a:path w="19698" h="19372" extrusionOk="0">
                  <a:moveTo>
                    <a:pt x="3250" y="1325"/>
                  </a:moveTo>
                  <a:lnTo>
                    <a:pt x="3175" y="1575"/>
                  </a:lnTo>
                  <a:lnTo>
                    <a:pt x="3100" y="1825"/>
                  </a:lnTo>
                  <a:lnTo>
                    <a:pt x="3050" y="2075"/>
                  </a:lnTo>
                  <a:lnTo>
                    <a:pt x="3025" y="2325"/>
                  </a:lnTo>
                  <a:lnTo>
                    <a:pt x="3050" y="2675"/>
                  </a:lnTo>
                  <a:lnTo>
                    <a:pt x="3125" y="3000"/>
                  </a:lnTo>
                  <a:lnTo>
                    <a:pt x="1600" y="3000"/>
                  </a:lnTo>
                  <a:lnTo>
                    <a:pt x="1825" y="1325"/>
                  </a:lnTo>
                  <a:close/>
                  <a:moveTo>
                    <a:pt x="8924" y="1325"/>
                  </a:moveTo>
                  <a:lnTo>
                    <a:pt x="9149" y="3000"/>
                  </a:lnTo>
                  <a:lnTo>
                    <a:pt x="7599" y="3000"/>
                  </a:lnTo>
                  <a:lnTo>
                    <a:pt x="7674" y="2675"/>
                  </a:lnTo>
                  <a:lnTo>
                    <a:pt x="7699" y="2325"/>
                  </a:lnTo>
                  <a:lnTo>
                    <a:pt x="7699" y="2075"/>
                  </a:lnTo>
                  <a:lnTo>
                    <a:pt x="7649" y="1800"/>
                  </a:lnTo>
                  <a:lnTo>
                    <a:pt x="7574" y="1575"/>
                  </a:lnTo>
                  <a:lnTo>
                    <a:pt x="7499" y="1325"/>
                  </a:lnTo>
                  <a:close/>
                  <a:moveTo>
                    <a:pt x="5350" y="0"/>
                  </a:moveTo>
                  <a:lnTo>
                    <a:pt x="5250" y="75"/>
                  </a:lnTo>
                  <a:lnTo>
                    <a:pt x="5175" y="150"/>
                  </a:lnTo>
                  <a:lnTo>
                    <a:pt x="5150" y="275"/>
                  </a:lnTo>
                  <a:lnTo>
                    <a:pt x="5175" y="375"/>
                  </a:lnTo>
                  <a:lnTo>
                    <a:pt x="5225" y="475"/>
                  </a:lnTo>
                  <a:lnTo>
                    <a:pt x="5325" y="550"/>
                  </a:lnTo>
                  <a:lnTo>
                    <a:pt x="5425" y="575"/>
                  </a:lnTo>
                  <a:lnTo>
                    <a:pt x="5600" y="575"/>
                  </a:lnTo>
                  <a:lnTo>
                    <a:pt x="5775" y="625"/>
                  </a:lnTo>
                  <a:lnTo>
                    <a:pt x="5950" y="650"/>
                  </a:lnTo>
                  <a:lnTo>
                    <a:pt x="6100" y="725"/>
                  </a:lnTo>
                  <a:lnTo>
                    <a:pt x="6250" y="800"/>
                  </a:lnTo>
                  <a:lnTo>
                    <a:pt x="6400" y="900"/>
                  </a:lnTo>
                  <a:lnTo>
                    <a:pt x="6525" y="1000"/>
                  </a:lnTo>
                  <a:lnTo>
                    <a:pt x="6649" y="1100"/>
                  </a:lnTo>
                  <a:lnTo>
                    <a:pt x="6749" y="1225"/>
                  </a:lnTo>
                  <a:lnTo>
                    <a:pt x="6849" y="1350"/>
                  </a:lnTo>
                  <a:lnTo>
                    <a:pt x="6924" y="1500"/>
                  </a:lnTo>
                  <a:lnTo>
                    <a:pt x="6999" y="1650"/>
                  </a:lnTo>
                  <a:lnTo>
                    <a:pt x="7049" y="1825"/>
                  </a:lnTo>
                  <a:lnTo>
                    <a:pt x="7099" y="1975"/>
                  </a:lnTo>
                  <a:lnTo>
                    <a:pt x="7124" y="2150"/>
                  </a:lnTo>
                  <a:lnTo>
                    <a:pt x="7124" y="2325"/>
                  </a:lnTo>
                  <a:lnTo>
                    <a:pt x="7124" y="2500"/>
                  </a:lnTo>
                  <a:lnTo>
                    <a:pt x="7099" y="2675"/>
                  </a:lnTo>
                  <a:lnTo>
                    <a:pt x="7049" y="2850"/>
                  </a:lnTo>
                  <a:lnTo>
                    <a:pt x="6999" y="3000"/>
                  </a:lnTo>
                  <a:lnTo>
                    <a:pt x="6924" y="3175"/>
                  </a:lnTo>
                  <a:lnTo>
                    <a:pt x="6824" y="3300"/>
                  </a:lnTo>
                  <a:lnTo>
                    <a:pt x="6724" y="3450"/>
                  </a:lnTo>
                  <a:lnTo>
                    <a:pt x="6625" y="3575"/>
                  </a:lnTo>
                  <a:lnTo>
                    <a:pt x="6500" y="3675"/>
                  </a:lnTo>
                  <a:lnTo>
                    <a:pt x="6350" y="3775"/>
                  </a:lnTo>
                  <a:lnTo>
                    <a:pt x="6200" y="3875"/>
                  </a:lnTo>
                  <a:lnTo>
                    <a:pt x="6050" y="3950"/>
                  </a:lnTo>
                  <a:lnTo>
                    <a:pt x="5900" y="4000"/>
                  </a:lnTo>
                  <a:lnTo>
                    <a:pt x="5725" y="4050"/>
                  </a:lnTo>
                  <a:lnTo>
                    <a:pt x="5550" y="4075"/>
                  </a:lnTo>
                  <a:lnTo>
                    <a:pt x="5200" y="4075"/>
                  </a:lnTo>
                  <a:lnTo>
                    <a:pt x="5025" y="4050"/>
                  </a:lnTo>
                  <a:lnTo>
                    <a:pt x="4850" y="4000"/>
                  </a:lnTo>
                  <a:lnTo>
                    <a:pt x="4700" y="3950"/>
                  </a:lnTo>
                  <a:lnTo>
                    <a:pt x="4525" y="3875"/>
                  </a:lnTo>
                  <a:lnTo>
                    <a:pt x="4400" y="3775"/>
                  </a:lnTo>
                  <a:lnTo>
                    <a:pt x="4250" y="3675"/>
                  </a:lnTo>
                  <a:lnTo>
                    <a:pt x="4125" y="3575"/>
                  </a:lnTo>
                  <a:lnTo>
                    <a:pt x="4025" y="3450"/>
                  </a:lnTo>
                  <a:lnTo>
                    <a:pt x="3925" y="3300"/>
                  </a:lnTo>
                  <a:lnTo>
                    <a:pt x="3825" y="3175"/>
                  </a:lnTo>
                  <a:lnTo>
                    <a:pt x="3750" y="3000"/>
                  </a:lnTo>
                  <a:lnTo>
                    <a:pt x="3700" y="2850"/>
                  </a:lnTo>
                  <a:lnTo>
                    <a:pt x="3650" y="2675"/>
                  </a:lnTo>
                  <a:lnTo>
                    <a:pt x="3625" y="2500"/>
                  </a:lnTo>
                  <a:lnTo>
                    <a:pt x="3625" y="2325"/>
                  </a:lnTo>
                  <a:lnTo>
                    <a:pt x="3625" y="2125"/>
                  </a:lnTo>
                  <a:lnTo>
                    <a:pt x="3675" y="1900"/>
                  </a:lnTo>
                  <a:lnTo>
                    <a:pt x="3725" y="1700"/>
                  </a:lnTo>
                  <a:lnTo>
                    <a:pt x="3800" y="1525"/>
                  </a:lnTo>
                  <a:lnTo>
                    <a:pt x="3925" y="1350"/>
                  </a:lnTo>
                  <a:lnTo>
                    <a:pt x="4050" y="1175"/>
                  </a:lnTo>
                  <a:lnTo>
                    <a:pt x="4175" y="1025"/>
                  </a:lnTo>
                  <a:lnTo>
                    <a:pt x="4350" y="900"/>
                  </a:lnTo>
                  <a:lnTo>
                    <a:pt x="4425" y="825"/>
                  </a:lnTo>
                  <a:lnTo>
                    <a:pt x="4475" y="700"/>
                  </a:lnTo>
                  <a:lnTo>
                    <a:pt x="4450" y="600"/>
                  </a:lnTo>
                  <a:lnTo>
                    <a:pt x="4425" y="500"/>
                  </a:lnTo>
                  <a:lnTo>
                    <a:pt x="4325" y="425"/>
                  </a:lnTo>
                  <a:lnTo>
                    <a:pt x="4225" y="375"/>
                  </a:lnTo>
                  <a:lnTo>
                    <a:pt x="4125" y="375"/>
                  </a:lnTo>
                  <a:lnTo>
                    <a:pt x="4000" y="425"/>
                  </a:lnTo>
                  <a:lnTo>
                    <a:pt x="3825" y="575"/>
                  </a:lnTo>
                  <a:lnTo>
                    <a:pt x="3650" y="750"/>
                  </a:lnTo>
                  <a:lnTo>
                    <a:pt x="1575" y="750"/>
                  </a:lnTo>
                  <a:lnTo>
                    <a:pt x="1475" y="775"/>
                  </a:lnTo>
                  <a:lnTo>
                    <a:pt x="1375" y="825"/>
                  </a:lnTo>
                  <a:lnTo>
                    <a:pt x="1325" y="900"/>
                  </a:lnTo>
                  <a:lnTo>
                    <a:pt x="1300" y="1000"/>
                  </a:lnTo>
                  <a:lnTo>
                    <a:pt x="975" y="3250"/>
                  </a:lnTo>
                  <a:lnTo>
                    <a:pt x="975" y="3375"/>
                  </a:lnTo>
                  <a:lnTo>
                    <a:pt x="1025" y="3475"/>
                  </a:lnTo>
                  <a:lnTo>
                    <a:pt x="1125" y="3550"/>
                  </a:lnTo>
                  <a:lnTo>
                    <a:pt x="1250" y="3575"/>
                  </a:lnTo>
                  <a:lnTo>
                    <a:pt x="1875" y="3575"/>
                  </a:lnTo>
                  <a:lnTo>
                    <a:pt x="1875" y="3900"/>
                  </a:lnTo>
                  <a:lnTo>
                    <a:pt x="1825" y="4349"/>
                  </a:lnTo>
                  <a:lnTo>
                    <a:pt x="1775" y="4774"/>
                  </a:lnTo>
                  <a:lnTo>
                    <a:pt x="1675" y="5149"/>
                  </a:lnTo>
                  <a:lnTo>
                    <a:pt x="1575" y="5524"/>
                  </a:lnTo>
                  <a:lnTo>
                    <a:pt x="1450" y="5874"/>
                  </a:lnTo>
                  <a:lnTo>
                    <a:pt x="1300" y="6224"/>
                  </a:lnTo>
                  <a:lnTo>
                    <a:pt x="950" y="6949"/>
                  </a:lnTo>
                  <a:lnTo>
                    <a:pt x="776" y="7274"/>
                  </a:lnTo>
                  <a:lnTo>
                    <a:pt x="626" y="7649"/>
                  </a:lnTo>
                  <a:lnTo>
                    <a:pt x="451" y="8049"/>
                  </a:lnTo>
                  <a:lnTo>
                    <a:pt x="301" y="8474"/>
                  </a:lnTo>
                  <a:lnTo>
                    <a:pt x="176" y="8949"/>
                  </a:lnTo>
                  <a:lnTo>
                    <a:pt x="76" y="9424"/>
                  </a:lnTo>
                  <a:lnTo>
                    <a:pt x="26" y="9923"/>
                  </a:lnTo>
                  <a:lnTo>
                    <a:pt x="1" y="10448"/>
                  </a:lnTo>
                  <a:lnTo>
                    <a:pt x="26" y="10748"/>
                  </a:lnTo>
                  <a:lnTo>
                    <a:pt x="51" y="11048"/>
                  </a:lnTo>
                  <a:lnTo>
                    <a:pt x="101" y="11348"/>
                  </a:lnTo>
                  <a:lnTo>
                    <a:pt x="176" y="11623"/>
                  </a:lnTo>
                  <a:lnTo>
                    <a:pt x="376" y="12173"/>
                  </a:lnTo>
                  <a:lnTo>
                    <a:pt x="576" y="12723"/>
                  </a:lnTo>
                  <a:lnTo>
                    <a:pt x="801" y="13273"/>
                  </a:lnTo>
                  <a:lnTo>
                    <a:pt x="1000" y="13848"/>
                  </a:lnTo>
                  <a:lnTo>
                    <a:pt x="1150" y="14523"/>
                  </a:lnTo>
                  <a:lnTo>
                    <a:pt x="1250" y="15198"/>
                  </a:lnTo>
                  <a:lnTo>
                    <a:pt x="1325" y="15872"/>
                  </a:lnTo>
                  <a:lnTo>
                    <a:pt x="1375" y="16547"/>
                  </a:lnTo>
                  <a:lnTo>
                    <a:pt x="1400" y="17222"/>
                  </a:lnTo>
                  <a:lnTo>
                    <a:pt x="1375" y="17872"/>
                  </a:lnTo>
                  <a:lnTo>
                    <a:pt x="1325" y="19072"/>
                  </a:lnTo>
                  <a:lnTo>
                    <a:pt x="1350" y="19172"/>
                  </a:lnTo>
                  <a:lnTo>
                    <a:pt x="1400" y="19272"/>
                  </a:lnTo>
                  <a:lnTo>
                    <a:pt x="1500" y="19347"/>
                  </a:lnTo>
                  <a:lnTo>
                    <a:pt x="1625" y="19372"/>
                  </a:lnTo>
                  <a:lnTo>
                    <a:pt x="3375" y="19372"/>
                  </a:lnTo>
                  <a:lnTo>
                    <a:pt x="3475" y="19347"/>
                  </a:lnTo>
                  <a:lnTo>
                    <a:pt x="3575" y="19297"/>
                  </a:lnTo>
                  <a:lnTo>
                    <a:pt x="3625" y="19222"/>
                  </a:lnTo>
                  <a:lnTo>
                    <a:pt x="3675" y="19097"/>
                  </a:lnTo>
                  <a:lnTo>
                    <a:pt x="4050" y="15098"/>
                  </a:lnTo>
                  <a:lnTo>
                    <a:pt x="4100" y="14923"/>
                  </a:lnTo>
                  <a:lnTo>
                    <a:pt x="4175" y="14773"/>
                  </a:lnTo>
                  <a:lnTo>
                    <a:pt x="4300" y="14648"/>
                  </a:lnTo>
                  <a:lnTo>
                    <a:pt x="4450" y="14548"/>
                  </a:lnTo>
                  <a:lnTo>
                    <a:pt x="4575" y="14523"/>
                  </a:lnTo>
                  <a:lnTo>
                    <a:pt x="4700" y="14498"/>
                  </a:lnTo>
                  <a:lnTo>
                    <a:pt x="4825" y="14498"/>
                  </a:lnTo>
                  <a:lnTo>
                    <a:pt x="4950" y="14548"/>
                  </a:lnTo>
                  <a:lnTo>
                    <a:pt x="5050" y="14598"/>
                  </a:lnTo>
                  <a:lnTo>
                    <a:pt x="5150" y="14673"/>
                  </a:lnTo>
                  <a:lnTo>
                    <a:pt x="5225" y="14748"/>
                  </a:lnTo>
                  <a:lnTo>
                    <a:pt x="5300" y="14873"/>
                  </a:lnTo>
                  <a:lnTo>
                    <a:pt x="5575" y="15372"/>
                  </a:lnTo>
                  <a:lnTo>
                    <a:pt x="5850" y="15872"/>
                  </a:lnTo>
                  <a:lnTo>
                    <a:pt x="5925" y="15972"/>
                  </a:lnTo>
                  <a:lnTo>
                    <a:pt x="6025" y="16022"/>
                  </a:lnTo>
                  <a:lnTo>
                    <a:pt x="6150" y="16022"/>
                  </a:lnTo>
                  <a:lnTo>
                    <a:pt x="6250" y="15972"/>
                  </a:lnTo>
                  <a:lnTo>
                    <a:pt x="6325" y="15897"/>
                  </a:lnTo>
                  <a:lnTo>
                    <a:pt x="6375" y="15797"/>
                  </a:lnTo>
                  <a:lnTo>
                    <a:pt x="6400" y="15697"/>
                  </a:lnTo>
                  <a:lnTo>
                    <a:pt x="6350" y="15572"/>
                  </a:lnTo>
                  <a:lnTo>
                    <a:pt x="6075" y="15098"/>
                  </a:lnTo>
                  <a:lnTo>
                    <a:pt x="5825" y="14623"/>
                  </a:lnTo>
                  <a:lnTo>
                    <a:pt x="5700" y="14398"/>
                  </a:lnTo>
                  <a:lnTo>
                    <a:pt x="5525" y="14248"/>
                  </a:lnTo>
                  <a:lnTo>
                    <a:pt x="5350" y="14098"/>
                  </a:lnTo>
                  <a:lnTo>
                    <a:pt x="5150" y="13998"/>
                  </a:lnTo>
                  <a:lnTo>
                    <a:pt x="4925" y="13948"/>
                  </a:lnTo>
                  <a:lnTo>
                    <a:pt x="4700" y="13923"/>
                  </a:lnTo>
                  <a:lnTo>
                    <a:pt x="4450" y="13948"/>
                  </a:lnTo>
                  <a:lnTo>
                    <a:pt x="4225" y="14023"/>
                  </a:lnTo>
                  <a:lnTo>
                    <a:pt x="4075" y="14098"/>
                  </a:lnTo>
                  <a:lnTo>
                    <a:pt x="3950" y="14198"/>
                  </a:lnTo>
                  <a:lnTo>
                    <a:pt x="3825" y="14298"/>
                  </a:lnTo>
                  <a:lnTo>
                    <a:pt x="3700" y="14423"/>
                  </a:lnTo>
                  <a:lnTo>
                    <a:pt x="3625" y="14573"/>
                  </a:lnTo>
                  <a:lnTo>
                    <a:pt x="3550" y="14723"/>
                  </a:lnTo>
                  <a:lnTo>
                    <a:pt x="3500" y="14873"/>
                  </a:lnTo>
                  <a:lnTo>
                    <a:pt x="3475" y="15048"/>
                  </a:lnTo>
                  <a:lnTo>
                    <a:pt x="3125" y="18797"/>
                  </a:lnTo>
                  <a:lnTo>
                    <a:pt x="1925" y="18797"/>
                  </a:lnTo>
                  <a:lnTo>
                    <a:pt x="1975" y="17597"/>
                  </a:lnTo>
                  <a:lnTo>
                    <a:pt x="1975" y="16972"/>
                  </a:lnTo>
                  <a:lnTo>
                    <a:pt x="1950" y="16322"/>
                  </a:lnTo>
                  <a:lnTo>
                    <a:pt x="1900" y="15672"/>
                  </a:lnTo>
                  <a:lnTo>
                    <a:pt x="1825" y="15023"/>
                  </a:lnTo>
                  <a:lnTo>
                    <a:pt x="1700" y="14348"/>
                  </a:lnTo>
                  <a:lnTo>
                    <a:pt x="1550" y="13698"/>
                  </a:lnTo>
                  <a:lnTo>
                    <a:pt x="1425" y="13298"/>
                  </a:lnTo>
                  <a:lnTo>
                    <a:pt x="1275" y="12898"/>
                  </a:lnTo>
                  <a:lnTo>
                    <a:pt x="950" y="12098"/>
                  </a:lnTo>
                  <a:lnTo>
                    <a:pt x="801" y="11698"/>
                  </a:lnTo>
                  <a:lnTo>
                    <a:pt x="701" y="11273"/>
                  </a:lnTo>
                  <a:lnTo>
                    <a:pt x="601" y="10873"/>
                  </a:lnTo>
                  <a:lnTo>
                    <a:pt x="576" y="10448"/>
                  </a:lnTo>
                  <a:lnTo>
                    <a:pt x="601" y="9973"/>
                  </a:lnTo>
                  <a:lnTo>
                    <a:pt x="651" y="9499"/>
                  </a:lnTo>
                  <a:lnTo>
                    <a:pt x="751" y="9074"/>
                  </a:lnTo>
                  <a:lnTo>
                    <a:pt x="851" y="8649"/>
                  </a:lnTo>
                  <a:lnTo>
                    <a:pt x="1000" y="8249"/>
                  </a:lnTo>
                  <a:lnTo>
                    <a:pt x="1150" y="7874"/>
                  </a:lnTo>
                  <a:lnTo>
                    <a:pt x="1300" y="7524"/>
                  </a:lnTo>
                  <a:lnTo>
                    <a:pt x="1450" y="7224"/>
                  </a:lnTo>
                  <a:lnTo>
                    <a:pt x="1650" y="6824"/>
                  </a:lnTo>
                  <a:lnTo>
                    <a:pt x="1825" y="6449"/>
                  </a:lnTo>
                  <a:lnTo>
                    <a:pt x="2000" y="6074"/>
                  </a:lnTo>
                  <a:lnTo>
                    <a:pt x="2125" y="5699"/>
                  </a:lnTo>
                  <a:lnTo>
                    <a:pt x="2250" y="5299"/>
                  </a:lnTo>
                  <a:lnTo>
                    <a:pt x="2350" y="4874"/>
                  </a:lnTo>
                  <a:lnTo>
                    <a:pt x="2400" y="4424"/>
                  </a:lnTo>
                  <a:lnTo>
                    <a:pt x="2450" y="3950"/>
                  </a:lnTo>
                  <a:lnTo>
                    <a:pt x="2450" y="3575"/>
                  </a:lnTo>
                  <a:lnTo>
                    <a:pt x="3400" y="3575"/>
                  </a:lnTo>
                  <a:lnTo>
                    <a:pt x="3575" y="3825"/>
                  </a:lnTo>
                  <a:lnTo>
                    <a:pt x="3775" y="4025"/>
                  </a:lnTo>
                  <a:lnTo>
                    <a:pt x="4000" y="4199"/>
                  </a:lnTo>
                  <a:lnTo>
                    <a:pt x="4225" y="4374"/>
                  </a:lnTo>
                  <a:lnTo>
                    <a:pt x="4500" y="4499"/>
                  </a:lnTo>
                  <a:lnTo>
                    <a:pt x="4775" y="4574"/>
                  </a:lnTo>
                  <a:lnTo>
                    <a:pt x="5075" y="4649"/>
                  </a:lnTo>
                  <a:lnTo>
                    <a:pt x="5675" y="4649"/>
                  </a:lnTo>
                  <a:lnTo>
                    <a:pt x="5975" y="4574"/>
                  </a:lnTo>
                  <a:lnTo>
                    <a:pt x="6250" y="4499"/>
                  </a:lnTo>
                  <a:lnTo>
                    <a:pt x="6500" y="4374"/>
                  </a:lnTo>
                  <a:lnTo>
                    <a:pt x="6749" y="4199"/>
                  </a:lnTo>
                  <a:lnTo>
                    <a:pt x="6974" y="4025"/>
                  </a:lnTo>
                  <a:lnTo>
                    <a:pt x="7174" y="3825"/>
                  </a:lnTo>
                  <a:lnTo>
                    <a:pt x="7349" y="3575"/>
                  </a:lnTo>
                  <a:lnTo>
                    <a:pt x="8449" y="3575"/>
                  </a:lnTo>
                  <a:lnTo>
                    <a:pt x="8474" y="4150"/>
                  </a:lnTo>
                  <a:lnTo>
                    <a:pt x="8524" y="4724"/>
                  </a:lnTo>
                  <a:lnTo>
                    <a:pt x="8574" y="5299"/>
                  </a:lnTo>
                  <a:lnTo>
                    <a:pt x="8674" y="5849"/>
                  </a:lnTo>
                  <a:lnTo>
                    <a:pt x="8774" y="6424"/>
                  </a:lnTo>
                  <a:lnTo>
                    <a:pt x="8899" y="6949"/>
                  </a:lnTo>
                  <a:lnTo>
                    <a:pt x="9049" y="7499"/>
                  </a:lnTo>
                  <a:lnTo>
                    <a:pt x="9224" y="8024"/>
                  </a:lnTo>
                  <a:lnTo>
                    <a:pt x="9449" y="8624"/>
                  </a:lnTo>
                  <a:lnTo>
                    <a:pt x="9699" y="9199"/>
                  </a:lnTo>
                  <a:lnTo>
                    <a:pt x="9974" y="9773"/>
                  </a:lnTo>
                  <a:lnTo>
                    <a:pt x="10274" y="10298"/>
                  </a:lnTo>
                  <a:lnTo>
                    <a:pt x="10599" y="10798"/>
                  </a:lnTo>
                  <a:lnTo>
                    <a:pt x="10949" y="11298"/>
                  </a:lnTo>
                  <a:lnTo>
                    <a:pt x="11299" y="11748"/>
                  </a:lnTo>
                  <a:lnTo>
                    <a:pt x="11699" y="12173"/>
                  </a:lnTo>
                  <a:lnTo>
                    <a:pt x="11949" y="12398"/>
                  </a:lnTo>
                  <a:lnTo>
                    <a:pt x="12199" y="12623"/>
                  </a:lnTo>
                  <a:lnTo>
                    <a:pt x="12723" y="13048"/>
                  </a:lnTo>
                  <a:lnTo>
                    <a:pt x="13298" y="13423"/>
                  </a:lnTo>
                  <a:lnTo>
                    <a:pt x="13898" y="13748"/>
                  </a:lnTo>
                  <a:lnTo>
                    <a:pt x="14523" y="14023"/>
                  </a:lnTo>
                  <a:lnTo>
                    <a:pt x="15173" y="14223"/>
                  </a:lnTo>
                  <a:lnTo>
                    <a:pt x="15823" y="14398"/>
                  </a:lnTo>
                  <a:lnTo>
                    <a:pt x="16148" y="14448"/>
                  </a:lnTo>
                  <a:lnTo>
                    <a:pt x="16473" y="14498"/>
                  </a:lnTo>
                  <a:lnTo>
                    <a:pt x="17023" y="14523"/>
                  </a:lnTo>
                  <a:lnTo>
                    <a:pt x="17548" y="14548"/>
                  </a:lnTo>
                  <a:lnTo>
                    <a:pt x="18547" y="14548"/>
                  </a:lnTo>
                  <a:lnTo>
                    <a:pt x="18697" y="14573"/>
                  </a:lnTo>
                  <a:lnTo>
                    <a:pt x="18822" y="14623"/>
                  </a:lnTo>
                  <a:lnTo>
                    <a:pt x="18947" y="14698"/>
                  </a:lnTo>
                  <a:lnTo>
                    <a:pt x="19047" y="14823"/>
                  </a:lnTo>
                  <a:lnTo>
                    <a:pt x="19097" y="14948"/>
                  </a:lnTo>
                  <a:lnTo>
                    <a:pt x="19122" y="15073"/>
                  </a:lnTo>
                  <a:lnTo>
                    <a:pt x="19122" y="15223"/>
                  </a:lnTo>
                  <a:lnTo>
                    <a:pt x="19072" y="15372"/>
                  </a:lnTo>
                  <a:lnTo>
                    <a:pt x="18947" y="15622"/>
                  </a:lnTo>
                  <a:lnTo>
                    <a:pt x="18797" y="15872"/>
                  </a:lnTo>
                  <a:lnTo>
                    <a:pt x="18622" y="16097"/>
                  </a:lnTo>
                  <a:lnTo>
                    <a:pt x="18422" y="16322"/>
                  </a:lnTo>
                  <a:lnTo>
                    <a:pt x="18222" y="16547"/>
                  </a:lnTo>
                  <a:lnTo>
                    <a:pt x="17998" y="16747"/>
                  </a:lnTo>
                  <a:lnTo>
                    <a:pt x="17748" y="16947"/>
                  </a:lnTo>
                  <a:lnTo>
                    <a:pt x="17498" y="17122"/>
                  </a:lnTo>
                  <a:lnTo>
                    <a:pt x="17248" y="17297"/>
                  </a:lnTo>
                  <a:lnTo>
                    <a:pt x="16973" y="17447"/>
                  </a:lnTo>
                  <a:lnTo>
                    <a:pt x="16398" y="17747"/>
                  </a:lnTo>
                  <a:lnTo>
                    <a:pt x="15773" y="17997"/>
                  </a:lnTo>
                  <a:lnTo>
                    <a:pt x="15123" y="18197"/>
                  </a:lnTo>
                  <a:lnTo>
                    <a:pt x="14473" y="18372"/>
                  </a:lnTo>
                  <a:lnTo>
                    <a:pt x="13823" y="18497"/>
                  </a:lnTo>
                  <a:lnTo>
                    <a:pt x="13148" y="18597"/>
                  </a:lnTo>
                  <a:lnTo>
                    <a:pt x="12498" y="18647"/>
                  </a:lnTo>
                  <a:lnTo>
                    <a:pt x="11849" y="18672"/>
                  </a:lnTo>
                  <a:lnTo>
                    <a:pt x="11224" y="18647"/>
                  </a:lnTo>
                  <a:lnTo>
                    <a:pt x="10649" y="18597"/>
                  </a:lnTo>
                  <a:lnTo>
                    <a:pt x="10099" y="18497"/>
                  </a:lnTo>
                  <a:lnTo>
                    <a:pt x="9699" y="18397"/>
                  </a:lnTo>
                  <a:lnTo>
                    <a:pt x="9299" y="18247"/>
                  </a:lnTo>
                  <a:lnTo>
                    <a:pt x="8899" y="18072"/>
                  </a:lnTo>
                  <a:lnTo>
                    <a:pt x="8499" y="17847"/>
                  </a:lnTo>
                  <a:lnTo>
                    <a:pt x="8124" y="17597"/>
                  </a:lnTo>
                  <a:lnTo>
                    <a:pt x="7774" y="17297"/>
                  </a:lnTo>
                  <a:lnTo>
                    <a:pt x="7424" y="16972"/>
                  </a:lnTo>
                  <a:lnTo>
                    <a:pt x="7099" y="16622"/>
                  </a:lnTo>
                  <a:lnTo>
                    <a:pt x="6999" y="16547"/>
                  </a:lnTo>
                  <a:lnTo>
                    <a:pt x="6899" y="16522"/>
                  </a:lnTo>
                  <a:lnTo>
                    <a:pt x="6799" y="16522"/>
                  </a:lnTo>
                  <a:lnTo>
                    <a:pt x="6699" y="16572"/>
                  </a:lnTo>
                  <a:lnTo>
                    <a:pt x="6625" y="16672"/>
                  </a:lnTo>
                  <a:lnTo>
                    <a:pt x="6600" y="16772"/>
                  </a:lnTo>
                  <a:lnTo>
                    <a:pt x="6600" y="16897"/>
                  </a:lnTo>
                  <a:lnTo>
                    <a:pt x="6649" y="16997"/>
                  </a:lnTo>
                  <a:lnTo>
                    <a:pt x="7024" y="17372"/>
                  </a:lnTo>
                  <a:lnTo>
                    <a:pt x="7399" y="17747"/>
                  </a:lnTo>
                  <a:lnTo>
                    <a:pt x="7799" y="18072"/>
                  </a:lnTo>
                  <a:lnTo>
                    <a:pt x="8224" y="18347"/>
                  </a:lnTo>
                  <a:lnTo>
                    <a:pt x="8649" y="18572"/>
                  </a:lnTo>
                  <a:lnTo>
                    <a:pt x="9074" y="18797"/>
                  </a:lnTo>
                  <a:lnTo>
                    <a:pt x="9524" y="18947"/>
                  </a:lnTo>
                  <a:lnTo>
                    <a:pt x="9974" y="19072"/>
                  </a:lnTo>
                  <a:lnTo>
                    <a:pt x="10574" y="19172"/>
                  </a:lnTo>
                  <a:lnTo>
                    <a:pt x="11224" y="19222"/>
                  </a:lnTo>
                  <a:lnTo>
                    <a:pt x="11899" y="19247"/>
                  </a:lnTo>
                  <a:lnTo>
                    <a:pt x="12573" y="19222"/>
                  </a:lnTo>
                  <a:lnTo>
                    <a:pt x="13273" y="19172"/>
                  </a:lnTo>
                  <a:lnTo>
                    <a:pt x="13973" y="19072"/>
                  </a:lnTo>
                  <a:lnTo>
                    <a:pt x="14648" y="18922"/>
                  </a:lnTo>
                  <a:lnTo>
                    <a:pt x="15323" y="18747"/>
                  </a:lnTo>
                  <a:lnTo>
                    <a:pt x="15723" y="18622"/>
                  </a:lnTo>
                  <a:lnTo>
                    <a:pt x="16098" y="18497"/>
                  </a:lnTo>
                  <a:lnTo>
                    <a:pt x="16448" y="18347"/>
                  </a:lnTo>
                  <a:lnTo>
                    <a:pt x="16798" y="18197"/>
                  </a:lnTo>
                  <a:lnTo>
                    <a:pt x="17123" y="18022"/>
                  </a:lnTo>
                  <a:lnTo>
                    <a:pt x="17423" y="17847"/>
                  </a:lnTo>
                  <a:lnTo>
                    <a:pt x="17723" y="17672"/>
                  </a:lnTo>
                  <a:lnTo>
                    <a:pt x="17998" y="17472"/>
                  </a:lnTo>
                  <a:lnTo>
                    <a:pt x="18272" y="17272"/>
                  </a:lnTo>
                  <a:lnTo>
                    <a:pt x="18497" y="17072"/>
                  </a:lnTo>
                  <a:lnTo>
                    <a:pt x="18747" y="16847"/>
                  </a:lnTo>
                  <a:lnTo>
                    <a:pt x="18947" y="16597"/>
                  </a:lnTo>
                  <a:lnTo>
                    <a:pt x="19147" y="16372"/>
                  </a:lnTo>
                  <a:lnTo>
                    <a:pt x="19322" y="16122"/>
                  </a:lnTo>
                  <a:lnTo>
                    <a:pt x="19472" y="15872"/>
                  </a:lnTo>
                  <a:lnTo>
                    <a:pt x="19597" y="15622"/>
                  </a:lnTo>
                  <a:lnTo>
                    <a:pt x="19647" y="15472"/>
                  </a:lnTo>
                  <a:lnTo>
                    <a:pt x="19697" y="15322"/>
                  </a:lnTo>
                  <a:lnTo>
                    <a:pt x="19697" y="15198"/>
                  </a:lnTo>
                  <a:lnTo>
                    <a:pt x="19697" y="15048"/>
                  </a:lnTo>
                  <a:lnTo>
                    <a:pt x="19697" y="14898"/>
                  </a:lnTo>
                  <a:lnTo>
                    <a:pt x="19647" y="14773"/>
                  </a:lnTo>
                  <a:lnTo>
                    <a:pt x="19597" y="14623"/>
                  </a:lnTo>
                  <a:lnTo>
                    <a:pt x="19522" y="14498"/>
                  </a:lnTo>
                  <a:lnTo>
                    <a:pt x="19447" y="14373"/>
                  </a:lnTo>
                  <a:lnTo>
                    <a:pt x="19322" y="14273"/>
                  </a:lnTo>
                  <a:lnTo>
                    <a:pt x="19222" y="14173"/>
                  </a:lnTo>
                  <a:lnTo>
                    <a:pt x="19097" y="14098"/>
                  </a:lnTo>
                  <a:lnTo>
                    <a:pt x="18972" y="14048"/>
                  </a:lnTo>
                  <a:lnTo>
                    <a:pt x="18822" y="13998"/>
                  </a:lnTo>
                  <a:lnTo>
                    <a:pt x="18672" y="13973"/>
                  </a:lnTo>
                  <a:lnTo>
                    <a:pt x="17548" y="13973"/>
                  </a:lnTo>
                  <a:lnTo>
                    <a:pt x="17048" y="13948"/>
                  </a:lnTo>
                  <a:lnTo>
                    <a:pt x="16548" y="13923"/>
                  </a:lnTo>
                  <a:lnTo>
                    <a:pt x="15923" y="13823"/>
                  </a:lnTo>
                  <a:lnTo>
                    <a:pt x="15323" y="13673"/>
                  </a:lnTo>
                  <a:lnTo>
                    <a:pt x="14723" y="13473"/>
                  </a:lnTo>
                  <a:lnTo>
                    <a:pt x="14148" y="13223"/>
                  </a:lnTo>
                  <a:lnTo>
                    <a:pt x="13598" y="12923"/>
                  </a:lnTo>
                  <a:lnTo>
                    <a:pt x="13073" y="12573"/>
                  </a:lnTo>
                  <a:lnTo>
                    <a:pt x="12573" y="12198"/>
                  </a:lnTo>
                  <a:lnTo>
                    <a:pt x="12124" y="11773"/>
                  </a:lnTo>
                  <a:lnTo>
                    <a:pt x="11749" y="11348"/>
                  </a:lnTo>
                  <a:lnTo>
                    <a:pt x="11399" y="10923"/>
                  </a:lnTo>
                  <a:lnTo>
                    <a:pt x="11074" y="10473"/>
                  </a:lnTo>
                  <a:lnTo>
                    <a:pt x="10749" y="9998"/>
                  </a:lnTo>
                  <a:lnTo>
                    <a:pt x="10474" y="9499"/>
                  </a:lnTo>
                  <a:lnTo>
                    <a:pt x="10224" y="8949"/>
                  </a:lnTo>
                  <a:lnTo>
                    <a:pt x="9974" y="8399"/>
                  </a:lnTo>
                  <a:lnTo>
                    <a:pt x="9774" y="7824"/>
                  </a:lnTo>
                  <a:lnTo>
                    <a:pt x="9599" y="7324"/>
                  </a:lnTo>
                  <a:lnTo>
                    <a:pt x="9474" y="6824"/>
                  </a:lnTo>
                  <a:lnTo>
                    <a:pt x="9349" y="6299"/>
                  </a:lnTo>
                  <a:lnTo>
                    <a:pt x="9249" y="5774"/>
                  </a:lnTo>
                  <a:lnTo>
                    <a:pt x="9149" y="5224"/>
                  </a:lnTo>
                  <a:lnTo>
                    <a:pt x="9099" y="4674"/>
                  </a:lnTo>
                  <a:lnTo>
                    <a:pt x="9049" y="4125"/>
                  </a:lnTo>
                  <a:lnTo>
                    <a:pt x="9024" y="3575"/>
                  </a:lnTo>
                  <a:lnTo>
                    <a:pt x="9499" y="3575"/>
                  </a:lnTo>
                  <a:lnTo>
                    <a:pt x="9599" y="3550"/>
                  </a:lnTo>
                  <a:lnTo>
                    <a:pt x="9699" y="3475"/>
                  </a:lnTo>
                  <a:lnTo>
                    <a:pt x="9774" y="3375"/>
                  </a:lnTo>
                  <a:lnTo>
                    <a:pt x="9774" y="3250"/>
                  </a:lnTo>
                  <a:lnTo>
                    <a:pt x="9449" y="1000"/>
                  </a:lnTo>
                  <a:lnTo>
                    <a:pt x="9424" y="900"/>
                  </a:lnTo>
                  <a:lnTo>
                    <a:pt x="9349" y="825"/>
                  </a:lnTo>
                  <a:lnTo>
                    <a:pt x="9274" y="775"/>
                  </a:lnTo>
                  <a:lnTo>
                    <a:pt x="9174" y="750"/>
                  </a:lnTo>
                  <a:lnTo>
                    <a:pt x="7099" y="750"/>
                  </a:lnTo>
                  <a:lnTo>
                    <a:pt x="6949" y="600"/>
                  </a:lnTo>
                  <a:lnTo>
                    <a:pt x="6774" y="450"/>
                  </a:lnTo>
                  <a:lnTo>
                    <a:pt x="6575" y="325"/>
                  </a:lnTo>
                  <a:lnTo>
                    <a:pt x="6375" y="225"/>
                  </a:lnTo>
                  <a:lnTo>
                    <a:pt x="6150" y="125"/>
                  </a:lnTo>
                  <a:lnTo>
                    <a:pt x="5925" y="50"/>
                  </a:lnTo>
                  <a:lnTo>
                    <a:pt x="5700" y="25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4" name="Google Shape;2344;p116"/>
          <p:cNvSpPr/>
          <p:nvPr/>
        </p:nvSpPr>
        <p:spPr>
          <a:xfrm>
            <a:off x="4011776" y="2644087"/>
            <a:ext cx="386586" cy="489549"/>
          </a:xfrm>
          <a:custGeom>
            <a:avLst/>
            <a:gdLst/>
            <a:ahLst/>
            <a:cxnLst/>
            <a:rect l="l" t="t" r="r" b="b"/>
            <a:pathLst>
              <a:path w="15574" h="19722" extrusionOk="0">
                <a:moveTo>
                  <a:pt x="1201" y="575"/>
                </a:moveTo>
                <a:lnTo>
                  <a:pt x="1301" y="625"/>
                </a:lnTo>
                <a:lnTo>
                  <a:pt x="1376" y="675"/>
                </a:lnTo>
                <a:lnTo>
                  <a:pt x="1451" y="725"/>
                </a:lnTo>
                <a:lnTo>
                  <a:pt x="1526" y="800"/>
                </a:lnTo>
                <a:lnTo>
                  <a:pt x="1576" y="900"/>
                </a:lnTo>
                <a:lnTo>
                  <a:pt x="1601" y="1000"/>
                </a:lnTo>
                <a:lnTo>
                  <a:pt x="1601" y="1100"/>
                </a:lnTo>
                <a:lnTo>
                  <a:pt x="1601" y="1225"/>
                </a:lnTo>
                <a:lnTo>
                  <a:pt x="1451" y="1225"/>
                </a:lnTo>
                <a:lnTo>
                  <a:pt x="1251" y="1250"/>
                </a:lnTo>
                <a:lnTo>
                  <a:pt x="1076" y="1300"/>
                </a:lnTo>
                <a:lnTo>
                  <a:pt x="901" y="1375"/>
                </a:lnTo>
                <a:lnTo>
                  <a:pt x="751" y="1475"/>
                </a:lnTo>
                <a:lnTo>
                  <a:pt x="676" y="1400"/>
                </a:lnTo>
                <a:lnTo>
                  <a:pt x="626" y="1300"/>
                </a:lnTo>
                <a:lnTo>
                  <a:pt x="601" y="1200"/>
                </a:lnTo>
                <a:lnTo>
                  <a:pt x="576" y="1100"/>
                </a:lnTo>
                <a:lnTo>
                  <a:pt x="576" y="1000"/>
                </a:lnTo>
                <a:lnTo>
                  <a:pt x="626" y="900"/>
                </a:lnTo>
                <a:lnTo>
                  <a:pt x="676" y="800"/>
                </a:lnTo>
                <a:lnTo>
                  <a:pt x="726" y="725"/>
                </a:lnTo>
                <a:lnTo>
                  <a:pt x="801" y="675"/>
                </a:lnTo>
                <a:lnTo>
                  <a:pt x="901" y="625"/>
                </a:lnTo>
                <a:lnTo>
                  <a:pt x="1001" y="575"/>
                </a:lnTo>
                <a:close/>
                <a:moveTo>
                  <a:pt x="14573" y="575"/>
                </a:moveTo>
                <a:lnTo>
                  <a:pt x="14673" y="625"/>
                </a:lnTo>
                <a:lnTo>
                  <a:pt x="14773" y="675"/>
                </a:lnTo>
                <a:lnTo>
                  <a:pt x="14848" y="725"/>
                </a:lnTo>
                <a:lnTo>
                  <a:pt x="14898" y="800"/>
                </a:lnTo>
                <a:lnTo>
                  <a:pt x="14948" y="900"/>
                </a:lnTo>
                <a:lnTo>
                  <a:pt x="14998" y="1000"/>
                </a:lnTo>
                <a:lnTo>
                  <a:pt x="14998" y="1100"/>
                </a:lnTo>
                <a:lnTo>
                  <a:pt x="14998" y="1200"/>
                </a:lnTo>
                <a:lnTo>
                  <a:pt x="14948" y="1300"/>
                </a:lnTo>
                <a:lnTo>
                  <a:pt x="14898" y="1400"/>
                </a:lnTo>
                <a:lnTo>
                  <a:pt x="14823" y="1475"/>
                </a:lnTo>
                <a:lnTo>
                  <a:pt x="14673" y="1375"/>
                </a:lnTo>
                <a:lnTo>
                  <a:pt x="14498" y="1300"/>
                </a:lnTo>
                <a:lnTo>
                  <a:pt x="14323" y="1250"/>
                </a:lnTo>
                <a:lnTo>
                  <a:pt x="14123" y="1225"/>
                </a:lnTo>
                <a:lnTo>
                  <a:pt x="13974" y="1225"/>
                </a:lnTo>
                <a:lnTo>
                  <a:pt x="13974" y="1100"/>
                </a:lnTo>
                <a:lnTo>
                  <a:pt x="13974" y="1000"/>
                </a:lnTo>
                <a:lnTo>
                  <a:pt x="13999" y="900"/>
                </a:lnTo>
                <a:lnTo>
                  <a:pt x="14048" y="800"/>
                </a:lnTo>
                <a:lnTo>
                  <a:pt x="14123" y="725"/>
                </a:lnTo>
                <a:lnTo>
                  <a:pt x="14198" y="675"/>
                </a:lnTo>
                <a:lnTo>
                  <a:pt x="14273" y="625"/>
                </a:lnTo>
                <a:lnTo>
                  <a:pt x="14373" y="575"/>
                </a:lnTo>
                <a:close/>
                <a:moveTo>
                  <a:pt x="1551" y="1800"/>
                </a:moveTo>
                <a:lnTo>
                  <a:pt x="1651" y="1850"/>
                </a:lnTo>
                <a:lnTo>
                  <a:pt x="1751" y="1900"/>
                </a:lnTo>
                <a:lnTo>
                  <a:pt x="1826" y="1950"/>
                </a:lnTo>
                <a:lnTo>
                  <a:pt x="1876" y="2025"/>
                </a:lnTo>
                <a:lnTo>
                  <a:pt x="1926" y="2125"/>
                </a:lnTo>
                <a:lnTo>
                  <a:pt x="1951" y="2225"/>
                </a:lnTo>
                <a:lnTo>
                  <a:pt x="1976" y="2325"/>
                </a:lnTo>
                <a:lnTo>
                  <a:pt x="1976" y="2400"/>
                </a:lnTo>
                <a:lnTo>
                  <a:pt x="1776" y="2475"/>
                </a:lnTo>
                <a:lnTo>
                  <a:pt x="1601" y="2550"/>
                </a:lnTo>
                <a:lnTo>
                  <a:pt x="1451" y="2675"/>
                </a:lnTo>
                <a:lnTo>
                  <a:pt x="1326" y="2825"/>
                </a:lnTo>
                <a:lnTo>
                  <a:pt x="1176" y="2750"/>
                </a:lnTo>
                <a:lnTo>
                  <a:pt x="1051" y="2625"/>
                </a:lnTo>
                <a:lnTo>
                  <a:pt x="976" y="2500"/>
                </a:lnTo>
                <a:lnTo>
                  <a:pt x="951" y="2400"/>
                </a:lnTo>
                <a:lnTo>
                  <a:pt x="926" y="2325"/>
                </a:lnTo>
                <a:lnTo>
                  <a:pt x="951" y="2225"/>
                </a:lnTo>
                <a:lnTo>
                  <a:pt x="976" y="2125"/>
                </a:lnTo>
                <a:lnTo>
                  <a:pt x="1026" y="2025"/>
                </a:lnTo>
                <a:lnTo>
                  <a:pt x="1101" y="1950"/>
                </a:lnTo>
                <a:lnTo>
                  <a:pt x="1176" y="1900"/>
                </a:lnTo>
                <a:lnTo>
                  <a:pt x="1251" y="1850"/>
                </a:lnTo>
                <a:lnTo>
                  <a:pt x="1351" y="1800"/>
                </a:lnTo>
                <a:close/>
                <a:moveTo>
                  <a:pt x="14223" y="1800"/>
                </a:moveTo>
                <a:lnTo>
                  <a:pt x="14323" y="1850"/>
                </a:lnTo>
                <a:lnTo>
                  <a:pt x="14398" y="1900"/>
                </a:lnTo>
                <a:lnTo>
                  <a:pt x="14498" y="1950"/>
                </a:lnTo>
                <a:lnTo>
                  <a:pt x="14548" y="2025"/>
                </a:lnTo>
                <a:lnTo>
                  <a:pt x="14598" y="2125"/>
                </a:lnTo>
                <a:lnTo>
                  <a:pt x="14623" y="2225"/>
                </a:lnTo>
                <a:lnTo>
                  <a:pt x="14648" y="2325"/>
                </a:lnTo>
                <a:lnTo>
                  <a:pt x="14623" y="2400"/>
                </a:lnTo>
                <a:lnTo>
                  <a:pt x="14598" y="2500"/>
                </a:lnTo>
                <a:lnTo>
                  <a:pt x="14523" y="2625"/>
                </a:lnTo>
                <a:lnTo>
                  <a:pt x="14398" y="2750"/>
                </a:lnTo>
                <a:lnTo>
                  <a:pt x="14248" y="2825"/>
                </a:lnTo>
                <a:lnTo>
                  <a:pt x="14123" y="2675"/>
                </a:lnTo>
                <a:lnTo>
                  <a:pt x="13974" y="2550"/>
                </a:lnTo>
                <a:lnTo>
                  <a:pt x="13799" y="2475"/>
                </a:lnTo>
                <a:lnTo>
                  <a:pt x="13624" y="2400"/>
                </a:lnTo>
                <a:lnTo>
                  <a:pt x="13599" y="2325"/>
                </a:lnTo>
                <a:lnTo>
                  <a:pt x="13624" y="2225"/>
                </a:lnTo>
                <a:lnTo>
                  <a:pt x="13649" y="2125"/>
                </a:lnTo>
                <a:lnTo>
                  <a:pt x="13699" y="2025"/>
                </a:lnTo>
                <a:lnTo>
                  <a:pt x="13749" y="1950"/>
                </a:lnTo>
                <a:lnTo>
                  <a:pt x="13824" y="1900"/>
                </a:lnTo>
                <a:lnTo>
                  <a:pt x="13924" y="1850"/>
                </a:lnTo>
                <a:lnTo>
                  <a:pt x="14024" y="1800"/>
                </a:lnTo>
                <a:close/>
                <a:moveTo>
                  <a:pt x="2201" y="2950"/>
                </a:moveTo>
                <a:lnTo>
                  <a:pt x="2351" y="3000"/>
                </a:lnTo>
                <a:lnTo>
                  <a:pt x="2501" y="3075"/>
                </a:lnTo>
                <a:lnTo>
                  <a:pt x="2625" y="3175"/>
                </a:lnTo>
                <a:lnTo>
                  <a:pt x="2700" y="3325"/>
                </a:lnTo>
                <a:lnTo>
                  <a:pt x="2476" y="3425"/>
                </a:lnTo>
                <a:lnTo>
                  <a:pt x="2301" y="3575"/>
                </a:lnTo>
                <a:lnTo>
                  <a:pt x="2151" y="3750"/>
                </a:lnTo>
                <a:lnTo>
                  <a:pt x="2051" y="3975"/>
                </a:lnTo>
                <a:lnTo>
                  <a:pt x="1901" y="3900"/>
                </a:lnTo>
                <a:lnTo>
                  <a:pt x="1776" y="3800"/>
                </a:lnTo>
                <a:lnTo>
                  <a:pt x="1701" y="3650"/>
                </a:lnTo>
                <a:lnTo>
                  <a:pt x="1676" y="3475"/>
                </a:lnTo>
                <a:lnTo>
                  <a:pt x="1676" y="3375"/>
                </a:lnTo>
                <a:lnTo>
                  <a:pt x="1726" y="3275"/>
                </a:lnTo>
                <a:lnTo>
                  <a:pt x="1776" y="3200"/>
                </a:lnTo>
                <a:lnTo>
                  <a:pt x="1826" y="3125"/>
                </a:lnTo>
                <a:lnTo>
                  <a:pt x="1901" y="3050"/>
                </a:lnTo>
                <a:lnTo>
                  <a:pt x="2001" y="3000"/>
                </a:lnTo>
                <a:lnTo>
                  <a:pt x="2101" y="2975"/>
                </a:lnTo>
                <a:lnTo>
                  <a:pt x="2201" y="2950"/>
                </a:lnTo>
                <a:close/>
                <a:moveTo>
                  <a:pt x="13374" y="2950"/>
                </a:moveTo>
                <a:lnTo>
                  <a:pt x="13499" y="2975"/>
                </a:lnTo>
                <a:lnTo>
                  <a:pt x="13574" y="3000"/>
                </a:lnTo>
                <a:lnTo>
                  <a:pt x="13674" y="3050"/>
                </a:lnTo>
                <a:lnTo>
                  <a:pt x="13749" y="3125"/>
                </a:lnTo>
                <a:lnTo>
                  <a:pt x="13824" y="3200"/>
                </a:lnTo>
                <a:lnTo>
                  <a:pt x="13849" y="3275"/>
                </a:lnTo>
                <a:lnTo>
                  <a:pt x="13899" y="3375"/>
                </a:lnTo>
                <a:lnTo>
                  <a:pt x="13899" y="3475"/>
                </a:lnTo>
                <a:lnTo>
                  <a:pt x="13874" y="3650"/>
                </a:lnTo>
                <a:lnTo>
                  <a:pt x="13799" y="3800"/>
                </a:lnTo>
                <a:lnTo>
                  <a:pt x="13674" y="3900"/>
                </a:lnTo>
                <a:lnTo>
                  <a:pt x="13524" y="3975"/>
                </a:lnTo>
                <a:lnTo>
                  <a:pt x="13424" y="3750"/>
                </a:lnTo>
                <a:lnTo>
                  <a:pt x="13274" y="3575"/>
                </a:lnTo>
                <a:lnTo>
                  <a:pt x="13099" y="3425"/>
                </a:lnTo>
                <a:lnTo>
                  <a:pt x="12899" y="3325"/>
                </a:lnTo>
                <a:lnTo>
                  <a:pt x="12949" y="3175"/>
                </a:lnTo>
                <a:lnTo>
                  <a:pt x="13074" y="3075"/>
                </a:lnTo>
                <a:lnTo>
                  <a:pt x="13224" y="3000"/>
                </a:lnTo>
                <a:lnTo>
                  <a:pt x="13374" y="2950"/>
                </a:lnTo>
                <a:close/>
                <a:moveTo>
                  <a:pt x="3075" y="3825"/>
                </a:moveTo>
                <a:lnTo>
                  <a:pt x="3225" y="3875"/>
                </a:lnTo>
                <a:lnTo>
                  <a:pt x="3375" y="3925"/>
                </a:lnTo>
                <a:lnTo>
                  <a:pt x="3500" y="4050"/>
                </a:lnTo>
                <a:lnTo>
                  <a:pt x="3550" y="4200"/>
                </a:lnTo>
                <a:lnTo>
                  <a:pt x="3375" y="4325"/>
                </a:lnTo>
                <a:lnTo>
                  <a:pt x="3225" y="4474"/>
                </a:lnTo>
                <a:lnTo>
                  <a:pt x="3100" y="4649"/>
                </a:lnTo>
                <a:lnTo>
                  <a:pt x="3025" y="4874"/>
                </a:lnTo>
                <a:lnTo>
                  <a:pt x="2925" y="4849"/>
                </a:lnTo>
                <a:lnTo>
                  <a:pt x="2825" y="4824"/>
                </a:lnTo>
                <a:lnTo>
                  <a:pt x="2750" y="4774"/>
                </a:lnTo>
                <a:lnTo>
                  <a:pt x="2675" y="4699"/>
                </a:lnTo>
                <a:lnTo>
                  <a:pt x="2625" y="4624"/>
                </a:lnTo>
                <a:lnTo>
                  <a:pt x="2576" y="4549"/>
                </a:lnTo>
                <a:lnTo>
                  <a:pt x="2551" y="4449"/>
                </a:lnTo>
                <a:lnTo>
                  <a:pt x="2551" y="4349"/>
                </a:lnTo>
                <a:lnTo>
                  <a:pt x="2551" y="4250"/>
                </a:lnTo>
                <a:lnTo>
                  <a:pt x="2601" y="4150"/>
                </a:lnTo>
                <a:lnTo>
                  <a:pt x="2650" y="4075"/>
                </a:lnTo>
                <a:lnTo>
                  <a:pt x="2700" y="4000"/>
                </a:lnTo>
                <a:lnTo>
                  <a:pt x="2775" y="3925"/>
                </a:lnTo>
                <a:lnTo>
                  <a:pt x="2875" y="3875"/>
                </a:lnTo>
                <a:lnTo>
                  <a:pt x="2975" y="3850"/>
                </a:lnTo>
                <a:lnTo>
                  <a:pt x="3075" y="3825"/>
                </a:lnTo>
                <a:close/>
                <a:moveTo>
                  <a:pt x="12499" y="3825"/>
                </a:moveTo>
                <a:lnTo>
                  <a:pt x="12624" y="3850"/>
                </a:lnTo>
                <a:lnTo>
                  <a:pt x="12699" y="3875"/>
                </a:lnTo>
                <a:lnTo>
                  <a:pt x="12799" y="3925"/>
                </a:lnTo>
                <a:lnTo>
                  <a:pt x="12874" y="4000"/>
                </a:lnTo>
                <a:lnTo>
                  <a:pt x="12949" y="4075"/>
                </a:lnTo>
                <a:lnTo>
                  <a:pt x="12974" y="4150"/>
                </a:lnTo>
                <a:lnTo>
                  <a:pt x="13024" y="4250"/>
                </a:lnTo>
                <a:lnTo>
                  <a:pt x="13024" y="4349"/>
                </a:lnTo>
                <a:lnTo>
                  <a:pt x="13024" y="4449"/>
                </a:lnTo>
                <a:lnTo>
                  <a:pt x="12999" y="4549"/>
                </a:lnTo>
                <a:lnTo>
                  <a:pt x="12949" y="4624"/>
                </a:lnTo>
                <a:lnTo>
                  <a:pt x="12899" y="4699"/>
                </a:lnTo>
                <a:lnTo>
                  <a:pt x="12824" y="4774"/>
                </a:lnTo>
                <a:lnTo>
                  <a:pt x="12749" y="4824"/>
                </a:lnTo>
                <a:lnTo>
                  <a:pt x="12649" y="4849"/>
                </a:lnTo>
                <a:lnTo>
                  <a:pt x="12549" y="4874"/>
                </a:lnTo>
                <a:lnTo>
                  <a:pt x="12474" y="4649"/>
                </a:lnTo>
                <a:lnTo>
                  <a:pt x="12349" y="4474"/>
                </a:lnTo>
                <a:lnTo>
                  <a:pt x="12199" y="4325"/>
                </a:lnTo>
                <a:lnTo>
                  <a:pt x="12024" y="4200"/>
                </a:lnTo>
                <a:lnTo>
                  <a:pt x="12099" y="4050"/>
                </a:lnTo>
                <a:lnTo>
                  <a:pt x="12199" y="3925"/>
                </a:lnTo>
                <a:lnTo>
                  <a:pt x="12349" y="3875"/>
                </a:lnTo>
                <a:lnTo>
                  <a:pt x="12499" y="3825"/>
                </a:lnTo>
                <a:close/>
                <a:moveTo>
                  <a:pt x="4175" y="4649"/>
                </a:moveTo>
                <a:lnTo>
                  <a:pt x="4275" y="4674"/>
                </a:lnTo>
                <a:lnTo>
                  <a:pt x="4350" y="4724"/>
                </a:lnTo>
                <a:lnTo>
                  <a:pt x="4425" y="4774"/>
                </a:lnTo>
                <a:lnTo>
                  <a:pt x="4475" y="4824"/>
                </a:lnTo>
                <a:lnTo>
                  <a:pt x="4525" y="4899"/>
                </a:lnTo>
                <a:lnTo>
                  <a:pt x="4575" y="4999"/>
                </a:lnTo>
                <a:lnTo>
                  <a:pt x="4600" y="5074"/>
                </a:lnTo>
                <a:lnTo>
                  <a:pt x="4450" y="5199"/>
                </a:lnTo>
                <a:lnTo>
                  <a:pt x="4350" y="5349"/>
                </a:lnTo>
                <a:lnTo>
                  <a:pt x="4250" y="5499"/>
                </a:lnTo>
                <a:lnTo>
                  <a:pt x="4175" y="5674"/>
                </a:lnTo>
                <a:lnTo>
                  <a:pt x="3975" y="5674"/>
                </a:lnTo>
                <a:lnTo>
                  <a:pt x="3875" y="5624"/>
                </a:lnTo>
                <a:lnTo>
                  <a:pt x="3800" y="5599"/>
                </a:lnTo>
                <a:lnTo>
                  <a:pt x="3700" y="5524"/>
                </a:lnTo>
                <a:lnTo>
                  <a:pt x="3650" y="5449"/>
                </a:lnTo>
                <a:lnTo>
                  <a:pt x="3600" y="5349"/>
                </a:lnTo>
                <a:lnTo>
                  <a:pt x="3575" y="5274"/>
                </a:lnTo>
                <a:lnTo>
                  <a:pt x="3550" y="5149"/>
                </a:lnTo>
                <a:lnTo>
                  <a:pt x="3575" y="5049"/>
                </a:lnTo>
                <a:lnTo>
                  <a:pt x="3600" y="4949"/>
                </a:lnTo>
                <a:lnTo>
                  <a:pt x="3650" y="4874"/>
                </a:lnTo>
                <a:lnTo>
                  <a:pt x="3700" y="4799"/>
                </a:lnTo>
                <a:lnTo>
                  <a:pt x="3800" y="4724"/>
                </a:lnTo>
                <a:lnTo>
                  <a:pt x="3875" y="4674"/>
                </a:lnTo>
                <a:lnTo>
                  <a:pt x="3975" y="4649"/>
                </a:lnTo>
                <a:close/>
                <a:moveTo>
                  <a:pt x="11599" y="4649"/>
                </a:moveTo>
                <a:lnTo>
                  <a:pt x="11699" y="4674"/>
                </a:lnTo>
                <a:lnTo>
                  <a:pt x="11799" y="4724"/>
                </a:lnTo>
                <a:lnTo>
                  <a:pt x="11874" y="4799"/>
                </a:lnTo>
                <a:lnTo>
                  <a:pt x="11924" y="4874"/>
                </a:lnTo>
                <a:lnTo>
                  <a:pt x="11974" y="4949"/>
                </a:lnTo>
                <a:lnTo>
                  <a:pt x="11999" y="5049"/>
                </a:lnTo>
                <a:lnTo>
                  <a:pt x="12024" y="5149"/>
                </a:lnTo>
                <a:lnTo>
                  <a:pt x="11999" y="5274"/>
                </a:lnTo>
                <a:lnTo>
                  <a:pt x="11974" y="5349"/>
                </a:lnTo>
                <a:lnTo>
                  <a:pt x="11924" y="5449"/>
                </a:lnTo>
                <a:lnTo>
                  <a:pt x="11874" y="5524"/>
                </a:lnTo>
                <a:lnTo>
                  <a:pt x="11799" y="5599"/>
                </a:lnTo>
                <a:lnTo>
                  <a:pt x="11699" y="5624"/>
                </a:lnTo>
                <a:lnTo>
                  <a:pt x="11599" y="5674"/>
                </a:lnTo>
                <a:lnTo>
                  <a:pt x="11399" y="5674"/>
                </a:lnTo>
                <a:lnTo>
                  <a:pt x="11324" y="5499"/>
                </a:lnTo>
                <a:lnTo>
                  <a:pt x="11224" y="5349"/>
                </a:lnTo>
                <a:lnTo>
                  <a:pt x="11124" y="5199"/>
                </a:lnTo>
                <a:lnTo>
                  <a:pt x="10974" y="5074"/>
                </a:lnTo>
                <a:lnTo>
                  <a:pt x="10999" y="4999"/>
                </a:lnTo>
                <a:lnTo>
                  <a:pt x="11049" y="4899"/>
                </a:lnTo>
                <a:lnTo>
                  <a:pt x="11099" y="4824"/>
                </a:lnTo>
                <a:lnTo>
                  <a:pt x="11149" y="4774"/>
                </a:lnTo>
                <a:lnTo>
                  <a:pt x="11224" y="4724"/>
                </a:lnTo>
                <a:lnTo>
                  <a:pt x="11324" y="4674"/>
                </a:lnTo>
                <a:lnTo>
                  <a:pt x="11399" y="4649"/>
                </a:lnTo>
                <a:close/>
                <a:moveTo>
                  <a:pt x="5250" y="5449"/>
                </a:moveTo>
                <a:lnTo>
                  <a:pt x="5350" y="5474"/>
                </a:lnTo>
                <a:lnTo>
                  <a:pt x="5475" y="5499"/>
                </a:lnTo>
                <a:lnTo>
                  <a:pt x="5575" y="5574"/>
                </a:lnTo>
                <a:lnTo>
                  <a:pt x="5650" y="5649"/>
                </a:lnTo>
                <a:lnTo>
                  <a:pt x="5525" y="5824"/>
                </a:lnTo>
                <a:lnTo>
                  <a:pt x="5425" y="5999"/>
                </a:lnTo>
                <a:lnTo>
                  <a:pt x="5350" y="6199"/>
                </a:lnTo>
                <a:lnTo>
                  <a:pt x="5325" y="6424"/>
                </a:lnTo>
                <a:lnTo>
                  <a:pt x="5325" y="6474"/>
                </a:lnTo>
                <a:lnTo>
                  <a:pt x="5125" y="6474"/>
                </a:lnTo>
                <a:lnTo>
                  <a:pt x="5025" y="6449"/>
                </a:lnTo>
                <a:lnTo>
                  <a:pt x="4950" y="6399"/>
                </a:lnTo>
                <a:lnTo>
                  <a:pt x="4875" y="6324"/>
                </a:lnTo>
                <a:lnTo>
                  <a:pt x="4800" y="6249"/>
                </a:lnTo>
                <a:lnTo>
                  <a:pt x="4750" y="6174"/>
                </a:lnTo>
                <a:lnTo>
                  <a:pt x="4725" y="6074"/>
                </a:lnTo>
                <a:lnTo>
                  <a:pt x="4725" y="5974"/>
                </a:lnTo>
                <a:lnTo>
                  <a:pt x="4725" y="5874"/>
                </a:lnTo>
                <a:lnTo>
                  <a:pt x="4750" y="5774"/>
                </a:lnTo>
                <a:lnTo>
                  <a:pt x="4800" y="5674"/>
                </a:lnTo>
                <a:lnTo>
                  <a:pt x="4875" y="5599"/>
                </a:lnTo>
                <a:lnTo>
                  <a:pt x="4950" y="5524"/>
                </a:lnTo>
                <a:lnTo>
                  <a:pt x="5025" y="5499"/>
                </a:lnTo>
                <a:lnTo>
                  <a:pt x="5125" y="5449"/>
                </a:lnTo>
                <a:close/>
                <a:moveTo>
                  <a:pt x="10449" y="5449"/>
                </a:moveTo>
                <a:lnTo>
                  <a:pt x="10549" y="5499"/>
                </a:lnTo>
                <a:lnTo>
                  <a:pt x="10624" y="5524"/>
                </a:lnTo>
                <a:lnTo>
                  <a:pt x="10699" y="5599"/>
                </a:lnTo>
                <a:lnTo>
                  <a:pt x="10774" y="5674"/>
                </a:lnTo>
                <a:lnTo>
                  <a:pt x="10824" y="5774"/>
                </a:lnTo>
                <a:lnTo>
                  <a:pt x="10849" y="5874"/>
                </a:lnTo>
                <a:lnTo>
                  <a:pt x="10849" y="5974"/>
                </a:lnTo>
                <a:lnTo>
                  <a:pt x="10849" y="6074"/>
                </a:lnTo>
                <a:lnTo>
                  <a:pt x="10824" y="6174"/>
                </a:lnTo>
                <a:lnTo>
                  <a:pt x="10774" y="6249"/>
                </a:lnTo>
                <a:lnTo>
                  <a:pt x="10699" y="6324"/>
                </a:lnTo>
                <a:lnTo>
                  <a:pt x="10624" y="6399"/>
                </a:lnTo>
                <a:lnTo>
                  <a:pt x="10549" y="6449"/>
                </a:lnTo>
                <a:lnTo>
                  <a:pt x="10449" y="6474"/>
                </a:lnTo>
                <a:lnTo>
                  <a:pt x="10249" y="6474"/>
                </a:lnTo>
                <a:lnTo>
                  <a:pt x="10249" y="6424"/>
                </a:lnTo>
                <a:lnTo>
                  <a:pt x="10224" y="6199"/>
                </a:lnTo>
                <a:lnTo>
                  <a:pt x="10149" y="5999"/>
                </a:lnTo>
                <a:lnTo>
                  <a:pt x="10049" y="5824"/>
                </a:lnTo>
                <a:lnTo>
                  <a:pt x="9924" y="5649"/>
                </a:lnTo>
                <a:lnTo>
                  <a:pt x="9999" y="5574"/>
                </a:lnTo>
                <a:lnTo>
                  <a:pt x="10099" y="5499"/>
                </a:lnTo>
                <a:lnTo>
                  <a:pt x="10224" y="5474"/>
                </a:lnTo>
                <a:lnTo>
                  <a:pt x="10349" y="5449"/>
                </a:lnTo>
                <a:close/>
                <a:moveTo>
                  <a:pt x="6425" y="5899"/>
                </a:moveTo>
                <a:lnTo>
                  <a:pt x="6575" y="5924"/>
                </a:lnTo>
                <a:lnTo>
                  <a:pt x="6700" y="5974"/>
                </a:lnTo>
                <a:lnTo>
                  <a:pt x="6800" y="6074"/>
                </a:lnTo>
                <a:lnTo>
                  <a:pt x="6875" y="6174"/>
                </a:lnTo>
                <a:lnTo>
                  <a:pt x="6800" y="6299"/>
                </a:lnTo>
                <a:lnTo>
                  <a:pt x="6750" y="6449"/>
                </a:lnTo>
                <a:lnTo>
                  <a:pt x="6700" y="6599"/>
                </a:lnTo>
                <a:lnTo>
                  <a:pt x="6700" y="6774"/>
                </a:lnTo>
                <a:lnTo>
                  <a:pt x="6700" y="6874"/>
                </a:lnTo>
                <a:lnTo>
                  <a:pt x="6575" y="6924"/>
                </a:lnTo>
                <a:lnTo>
                  <a:pt x="6425" y="6949"/>
                </a:lnTo>
                <a:lnTo>
                  <a:pt x="6325" y="6924"/>
                </a:lnTo>
                <a:lnTo>
                  <a:pt x="6225" y="6899"/>
                </a:lnTo>
                <a:lnTo>
                  <a:pt x="6125" y="6849"/>
                </a:lnTo>
                <a:lnTo>
                  <a:pt x="6050" y="6799"/>
                </a:lnTo>
                <a:lnTo>
                  <a:pt x="6000" y="6724"/>
                </a:lnTo>
                <a:lnTo>
                  <a:pt x="5950" y="6624"/>
                </a:lnTo>
                <a:lnTo>
                  <a:pt x="5925" y="6524"/>
                </a:lnTo>
                <a:lnTo>
                  <a:pt x="5900" y="6424"/>
                </a:lnTo>
                <a:lnTo>
                  <a:pt x="5925" y="6324"/>
                </a:lnTo>
                <a:lnTo>
                  <a:pt x="5950" y="6224"/>
                </a:lnTo>
                <a:lnTo>
                  <a:pt x="6000" y="6149"/>
                </a:lnTo>
                <a:lnTo>
                  <a:pt x="6050" y="6074"/>
                </a:lnTo>
                <a:lnTo>
                  <a:pt x="6125" y="5999"/>
                </a:lnTo>
                <a:lnTo>
                  <a:pt x="6225" y="5949"/>
                </a:lnTo>
                <a:lnTo>
                  <a:pt x="6325" y="5924"/>
                </a:lnTo>
                <a:lnTo>
                  <a:pt x="6425" y="5899"/>
                </a:lnTo>
                <a:close/>
                <a:moveTo>
                  <a:pt x="9149" y="5899"/>
                </a:moveTo>
                <a:lnTo>
                  <a:pt x="9249" y="5924"/>
                </a:lnTo>
                <a:lnTo>
                  <a:pt x="9349" y="5949"/>
                </a:lnTo>
                <a:lnTo>
                  <a:pt x="9449" y="5999"/>
                </a:lnTo>
                <a:lnTo>
                  <a:pt x="9524" y="6074"/>
                </a:lnTo>
                <a:lnTo>
                  <a:pt x="9574" y="6149"/>
                </a:lnTo>
                <a:lnTo>
                  <a:pt x="9624" y="6224"/>
                </a:lnTo>
                <a:lnTo>
                  <a:pt x="9649" y="6324"/>
                </a:lnTo>
                <a:lnTo>
                  <a:pt x="9674" y="6424"/>
                </a:lnTo>
                <a:lnTo>
                  <a:pt x="9649" y="6524"/>
                </a:lnTo>
                <a:lnTo>
                  <a:pt x="9624" y="6624"/>
                </a:lnTo>
                <a:lnTo>
                  <a:pt x="9574" y="6724"/>
                </a:lnTo>
                <a:lnTo>
                  <a:pt x="9524" y="6799"/>
                </a:lnTo>
                <a:lnTo>
                  <a:pt x="9449" y="6849"/>
                </a:lnTo>
                <a:lnTo>
                  <a:pt x="9349" y="6899"/>
                </a:lnTo>
                <a:lnTo>
                  <a:pt x="9249" y="6924"/>
                </a:lnTo>
                <a:lnTo>
                  <a:pt x="9149" y="6949"/>
                </a:lnTo>
                <a:lnTo>
                  <a:pt x="8999" y="6924"/>
                </a:lnTo>
                <a:lnTo>
                  <a:pt x="8874" y="6874"/>
                </a:lnTo>
                <a:lnTo>
                  <a:pt x="8874" y="6774"/>
                </a:lnTo>
                <a:lnTo>
                  <a:pt x="8874" y="6599"/>
                </a:lnTo>
                <a:lnTo>
                  <a:pt x="8824" y="6449"/>
                </a:lnTo>
                <a:lnTo>
                  <a:pt x="8774" y="6299"/>
                </a:lnTo>
                <a:lnTo>
                  <a:pt x="8699" y="6174"/>
                </a:lnTo>
                <a:lnTo>
                  <a:pt x="8774" y="6074"/>
                </a:lnTo>
                <a:lnTo>
                  <a:pt x="8899" y="5974"/>
                </a:lnTo>
                <a:lnTo>
                  <a:pt x="8999" y="5924"/>
                </a:lnTo>
                <a:lnTo>
                  <a:pt x="9149" y="5899"/>
                </a:lnTo>
                <a:close/>
                <a:moveTo>
                  <a:pt x="7800" y="6249"/>
                </a:moveTo>
                <a:lnTo>
                  <a:pt x="7900" y="6274"/>
                </a:lnTo>
                <a:lnTo>
                  <a:pt x="8000" y="6299"/>
                </a:lnTo>
                <a:lnTo>
                  <a:pt x="8075" y="6349"/>
                </a:lnTo>
                <a:lnTo>
                  <a:pt x="8150" y="6399"/>
                </a:lnTo>
                <a:lnTo>
                  <a:pt x="8225" y="6474"/>
                </a:lnTo>
                <a:lnTo>
                  <a:pt x="8275" y="6574"/>
                </a:lnTo>
                <a:lnTo>
                  <a:pt x="8300" y="6674"/>
                </a:lnTo>
                <a:lnTo>
                  <a:pt x="8300" y="6774"/>
                </a:lnTo>
                <a:lnTo>
                  <a:pt x="8300" y="6874"/>
                </a:lnTo>
                <a:lnTo>
                  <a:pt x="8275" y="6974"/>
                </a:lnTo>
                <a:lnTo>
                  <a:pt x="8225" y="7074"/>
                </a:lnTo>
                <a:lnTo>
                  <a:pt x="8150" y="7149"/>
                </a:lnTo>
                <a:lnTo>
                  <a:pt x="8075" y="7199"/>
                </a:lnTo>
                <a:lnTo>
                  <a:pt x="8000" y="7249"/>
                </a:lnTo>
                <a:lnTo>
                  <a:pt x="7900" y="7274"/>
                </a:lnTo>
                <a:lnTo>
                  <a:pt x="7800" y="7299"/>
                </a:lnTo>
                <a:lnTo>
                  <a:pt x="7675" y="7274"/>
                </a:lnTo>
                <a:lnTo>
                  <a:pt x="7575" y="7249"/>
                </a:lnTo>
                <a:lnTo>
                  <a:pt x="7500" y="7199"/>
                </a:lnTo>
                <a:lnTo>
                  <a:pt x="7425" y="7149"/>
                </a:lnTo>
                <a:lnTo>
                  <a:pt x="7350" y="7074"/>
                </a:lnTo>
                <a:lnTo>
                  <a:pt x="7300" y="6974"/>
                </a:lnTo>
                <a:lnTo>
                  <a:pt x="7275" y="6874"/>
                </a:lnTo>
                <a:lnTo>
                  <a:pt x="7275" y="6774"/>
                </a:lnTo>
                <a:lnTo>
                  <a:pt x="7275" y="6674"/>
                </a:lnTo>
                <a:lnTo>
                  <a:pt x="7300" y="6574"/>
                </a:lnTo>
                <a:lnTo>
                  <a:pt x="7350" y="6474"/>
                </a:lnTo>
                <a:lnTo>
                  <a:pt x="7425" y="6399"/>
                </a:lnTo>
                <a:lnTo>
                  <a:pt x="7500" y="6349"/>
                </a:lnTo>
                <a:lnTo>
                  <a:pt x="7575" y="6299"/>
                </a:lnTo>
                <a:lnTo>
                  <a:pt x="7675" y="6274"/>
                </a:lnTo>
                <a:lnTo>
                  <a:pt x="7800" y="6249"/>
                </a:lnTo>
                <a:close/>
                <a:moveTo>
                  <a:pt x="6450" y="9274"/>
                </a:moveTo>
                <a:lnTo>
                  <a:pt x="6450" y="10373"/>
                </a:lnTo>
                <a:lnTo>
                  <a:pt x="5350" y="10373"/>
                </a:lnTo>
                <a:lnTo>
                  <a:pt x="5225" y="9973"/>
                </a:lnTo>
                <a:lnTo>
                  <a:pt x="5025" y="9274"/>
                </a:lnTo>
                <a:close/>
                <a:moveTo>
                  <a:pt x="10574" y="9274"/>
                </a:moveTo>
                <a:lnTo>
                  <a:pt x="10224" y="10373"/>
                </a:lnTo>
                <a:lnTo>
                  <a:pt x="9124" y="10373"/>
                </a:lnTo>
                <a:lnTo>
                  <a:pt x="9124" y="9274"/>
                </a:lnTo>
                <a:close/>
                <a:moveTo>
                  <a:pt x="7025" y="9674"/>
                </a:moveTo>
                <a:lnTo>
                  <a:pt x="7500" y="10148"/>
                </a:lnTo>
                <a:lnTo>
                  <a:pt x="7500" y="11048"/>
                </a:lnTo>
                <a:lnTo>
                  <a:pt x="7025" y="10548"/>
                </a:lnTo>
                <a:lnTo>
                  <a:pt x="7025" y="9674"/>
                </a:lnTo>
                <a:close/>
                <a:moveTo>
                  <a:pt x="8549" y="9674"/>
                </a:moveTo>
                <a:lnTo>
                  <a:pt x="8549" y="10548"/>
                </a:lnTo>
                <a:lnTo>
                  <a:pt x="8075" y="11048"/>
                </a:lnTo>
                <a:lnTo>
                  <a:pt x="8075" y="10148"/>
                </a:lnTo>
                <a:lnTo>
                  <a:pt x="8549" y="9674"/>
                </a:lnTo>
                <a:close/>
                <a:moveTo>
                  <a:pt x="4500" y="9549"/>
                </a:moveTo>
                <a:lnTo>
                  <a:pt x="4550" y="9774"/>
                </a:lnTo>
                <a:lnTo>
                  <a:pt x="4825" y="10573"/>
                </a:lnTo>
                <a:lnTo>
                  <a:pt x="3775" y="11798"/>
                </a:lnTo>
                <a:lnTo>
                  <a:pt x="3725" y="11773"/>
                </a:lnTo>
                <a:lnTo>
                  <a:pt x="2800" y="11298"/>
                </a:lnTo>
                <a:lnTo>
                  <a:pt x="4500" y="9549"/>
                </a:lnTo>
                <a:close/>
                <a:moveTo>
                  <a:pt x="2625" y="11848"/>
                </a:moveTo>
                <a:lnTo>
                  <a:pt x="3550" y="12323"/>
                </a:lnTo>
                <a:lnTo>
                  <a:pt x="3550" y="13248"/>
                </a:lnTo>
                <a:lnTo>
                  <a:pt x="2625" y="13873"/>
                </a:lnTo>
                <a:lnTo>
                  <a:pt x="2625" y="11848"/>
                </a:lnTo>
                <a:close/>
                <a:moveTo>
                  <a:pt x="12949" y="11848"/>
                </a:moveTo>
                <a:lnTo>
                  <a:pt x="12949" y="13873"/>
                </a:lnTo>
                <a:lnTo>
                  <a:pt x="12024" y="13248"/>
                </a:lnTo>
                <a:lnTo>
                  <a:pt x="12024" y="12323"/>
                </a:lnTo>
                <a:lnTo>
                  <a:pt x="12949" y="11848"/>
                </a:lnTo>
                <a:close/>
                <a:moveTo>
                  <a:pt x="10299" y="10948"/>
                </a:moveTo>
                <a:lnTo>
                  <a:pt x="11449" y="12248"/>
                </a:lnTo>
                <a:lnTo>
                  <a:pt x="11449" y="13273"/>
                </a:lnTo>
                <a:lnTo>
                  <a:pt x="7800" y="16622"/>
                </a:lnTo>
                <a:lnTo>
                  <a:pt x="4125" y="13273"/>
                </a:lnTo>
                <a:lnTo>
                  <a:pt x="4125" y="12248"/>
                </a:lnTo>
                <a:lnTo>
                  <a:pt x="5275" y="10948"/>
                </a:lnTo>
                <a:lnTo>
                  <a:pt x="6625" y="10948"/>
                </a:lnTo>
                <a:lnTo>
                  <a:pt x="7575" y="11973"/>
                </a:lnTo>
                <a:lnTo>
                  <a:pt x="7675" y="12048"/>
                </a:lnTo>
                <a:lnTo>
                  <a:pt x="7800" y="12073"/>
                </a:lnTo>
                <a:lnTo>
                  <a:pt x="7900" y="12048"/>
                </a:lnTo>
                <a:lnTo>
                  <a:pt x="8000" y="11973"/>
                </a:lnTo>
                <a:lnTo>
                  <a:pt x="8949" y="10948"/>
                </a:lnTo>
                <a:close/>
                <a:moveTo>
                  <a:pt x="11774" y="13773"/>
                </a:moveTo>
                <a:lnTo>
                  <a:pt x="12774" y="14473"/>
                </a:lnTo>
                <a:lnTo>
                  <a:pt x="8075" y="18772"/>
                </a:lnTo>
                <a:lnTo>
                  <a:pt x="8075" y="17122"/>
                </a:lnTo>
                <a:lnTo>
                  <a:pt x="11774" y="13773"/>
                </a:lnTo>
                <a:close/>
                <a:moveTo>
                  <a:pt x="1101" y="0"/>
                </a:moveTo>
                <a:lnTo>
                  <a:pt x="876" y="25"/>
                </a:lnTo>
                <a:lnTo>
                  <a:pt x="676" y="75"/>
                </a:lnTo>
                <a:lnTo>
                  <a:pt x="476" y="175"/>
                </a:lnTo>
                <a:lnTo>
                  <a:pt x="326" y="325"/>
                </a:lnTo>
                <a:lnTo>
                  <a:pt x="176" y="475"/>
                </a:lnTo>
                <a:lnTo>
                  <a:pt x="76" y="675"/>
                </a:lnTo>
                <a:lnTo>
                  <a:pt x="26" y="875"/>
                </a:lnTo>
                <a:lnTo>
                  <a:pt x="1" y="1100"/>
                </a:lnTo>
                <a:lnTo>
                  <a:pt x="1" y="1225"/>
                </a:lnTo>
                <a:lnTo>
                  <a:pt x="26" y="1350"/>
                </a:lnTo>
                <a:lnTo>
                  <a:pt x="126" y="1575"/>
                </a:lnTo>
                <a:lnTo>
                  <a:pt x="251" y="1775"/>
                </a:lnTo>
                <a:lnTo>
                  <a:pt x="426" y="1950"/>
                </a:lnTo>
                <a:lnTo>
                  <a:pt x="376" y="2125"/>
                </a:lnTo>
                <a:lnTo>
                  <a:pt x="351" y="2325"/>
                </a:lnTo>
                <a:lnTo>
                  <a:pt x="376" y="2500"/>
                </a:lnTo>
                <a:lnTo>
                  <a:pt x="426" y="2650"/>
                </a:lnTo>
                <a:lnTo>
                  <a:pt x="476" y="2825"/>
                </a:lnTo>
                <a:lnTo>
                  <a:pt x="576" y="2950"/>
                </a:lnTo>
                <a:lnTo>
                  <a:pt x="676" y="3100"/>
                </a:lnTo>
                <a:lnTo>
                  <a:pt x="801" y="3200"/>
                </a:lnTo>
                <a:lnTo>
                  <a:pt x="951" y="3300"/>
                </a:lnTo>
                <a:lnTo>
                  <a:pt x="1101" y="3350"/>
                </a:lnTo>
                <a:lnTo>
                  <a:pt x="1101" y="3475"/>
                </a:lnTo>
                <a:lnTo>
                  <a:pt x="1126" y="3675"/>
                </a:lnTo>
                <a:lnTo>
                  <a:pt x="1176" y="3850"/>
                </a:lnTo>
                <a:lnTo>
                  <a:pt x="1251" y="4025"/>
                </a:lnTo>
                <a:lnTo>
                  <a:pt x="1351" y="4175"/>
                </a:lnTo>
                <a:lnTo>
                  <a:pt x="1476" y="4325"/>
                </a:lnTo>
                <a:lnTo>
                  <a:pt x="1626" y="4424"/>
                </a:lnTo>
                <a:lnTo>
                  <a:pt x="1801" y="4499"/>
                </a:lnTo>
                <a:lnTo>
                  <a:pt x="2001" y="4549"/>
                </a:lnTo>
                <a:lnTo>
                  <a:pt x="2051" y="4724"/>
                </a:lnTo>
                <a:lnTo>
                  <a:pt x="2126" y="4899"/>
                </a:lnTo>
                <a:lnTo>
                  <a:pt x="2226" y="5049"/>
                </a:lnTo>
                <a:lnTo>
                  <a:pt x="2351" y="5174"/>
                </a:lnTo>
                <a:lnTo>
                  <a:pt x="2501" y="5274"/>
                </a:lnTo>
                <a:lnTo>
                  <a:pt x="2650" y="5374"/>
                </a:lnTo>
                <a:lnTo>
                  <a:pt x="2825" y="5424"/>
                </a:lnTo>
                <a:lnTo>
                  <a:pt x="3025" y="5449"/>
                </a:lnTo>
                <a:lnTo>
                  <a:pt x="3075" y="5624"/>
                </a:lnTo>
                <a:lnTo>
                  <a:pt x="3175" y="5774"/>
                </a:lnTo>
                <a:lnTo>
                  <a:pt x="3275" y="5899"/>
                </a:lnTo>
                <a:lnTo>
                  <a:pt x="3400" y="6024"/>
                </a:lnTo>
                <a:lnTo>
                  <a:pt x="3550" y="6124"/>
                </a:lnTo>
                <a:lnTo>
                  <a:pt x="3725" y="6199"/>
                </a:lnTo>
                <a:lnTo>
                  <a:pt x="3900" y="6249"/>
                </a:lnTo>
                <a:lnTo>
                  <a:pt x="4175" y="6249"/>
                </a:lnTo>
                <a:lnTo>
                  <a:pt x="4250" y="6424"/>
                </a:lnTo>
                <a:lnTo>
                  <a:pt x="4325" y="6574"/>
                </a:lnTo>
                <a:lnTo>
                  <a:pt x="4425" y="6699"/>
                </a:lnTo>
                <a:lnTo>
                  <a:pt x="4575" y="6824"/>
                </a:lnTo>
                <a:lnTo>
                  <a:pt x="4725" y="6924"/>
                </a:lnTo>
                <a:lnTo>
                  <a:pt x="4875" y="6999"/>
                </a:lnTo>
                <a:lnTo>
                  <a:pt x="5050" y="7049"/>
                </a:lnTo>
                <a:lnTo>
                  <a:pt x="5375" y="7049"/>
                </a:lnTo>
                <a:lnTo>
                  <a:pt x="5500" y="7024"/>
                </a:lnTo>
                <a:lnTo>
                  <a:pt x="5600" y="7124"/>
                </a:lnTo>
                <a:lnTo>
                  <a:pt x="5675" y="7224"/>
                </a:lnTo>
                <a:lnTo>
                  <a:pt x="5775" y="7324"/>
                </a:lnTo>
                <a:lnTo>
                  <a:pt x="5900" y="7399"/>
                </a:lnTo>
                <a:lnTo>
                  <a:pt x="6025" y="7449"/>
                </a:lnTo>
                <a:lnTo>
                  <a:pt x="6150" y="7499"/>
                </a:lnTo>
                <a:lnTo>
                  <a:pt x="6275" y="7524"/>
                </a:lnTo>
                <a:lnTo>
                  <a:pt x="6425" y="7524"/>
                </a:lnTo>
                <a:lnTo>
                  <a:pt x="6675" y="7499"/>
                </a:lnTo>
                <a:lnTo>
                  <a:pt x="6900" y="7424"/>
                </a:lnTo>
                <a:lnTo>
                  <a:pt x="7025" y="7549"/>
                </a:lnTo>
                <a:lnTo>
                  <a:pt x="7175" y="7674"/>
                </a:lnTo>
                <a:lnTo>
                  <a:pt x="7325" y="7774"/>
                </a:lnTo>
                <a:lnTo>
                  <a:pt x="7500" y="7824"/>
                </a:lnTo>
                <a:lnTo>
                  <a:pt x="7500" y="9324"/>
                </a:lnTo>
                <a:lnTo>
                  <a:pt x="6950" y="8799"/>
                </a:lnTo>
                <a:lnTo>
                  <a:pt x="6850" y="8724"/>
                </a:lnTo>
                <a:lnTo>
                  <a:pt x="6750" y="8699"/>
                </a:lnTo>
                <a:lnTo>
                  <a:pt x="4625" y="8699"/>
                </a:lnTo>
                <a:lnTo>
                  <a:pt x="4500" y="8724"/>
                </a:lnTo>
                <a:lnTo>
                  <a:pt x="4400" y="8799"/>
                </a:lnTo>
                <a:lnTo>
                  <a:pt x="2126" y="11198"/>
                </a:lnTo>
                <a:lnTo>
                  <a:pt x="2076" y="11273"/>
                </a:lnTo>
                <a:lnTo>
                  <a:pt x="2051" y="11398"/>
                </a:lnTo>
                <a:lnTo>
                  <a:pt x="2051" y="14423"/>
                </a:lnTo>
                <a:lnTo>
                  <a:pt x="2076" y="14548"/>
                </a:lnTo>
                <a:lnTo>
                  <a:pt x="2126" y="14623"/>
                </a:lnTo>
                <a:lnTo>
                  <a:pt x="2176" y="14698"/>
                </a:lnTo>
                <a:lnTo>
                  <a:pt x="3225" y="15647"/>
                </a:lnTo>
                <a:lnTo>
                  <a:pt x="3325" y="15697"/>
                </a:lnTo>
                <a:lnTo>
                  <a:pt x="3450" y="15722"/>
                </a:lnTo>
                <a:lnTo>
                  <a:pt x="3550" y="15697"/>
                </a:lnTo>
                <a:lnTo>
                  <a:pt x="3650" y="15622"/>
                </a:lnTo>
                <a:lnTo>
                  <a:pt x="3700" y="15522"/>
                </a:lnTo>
                <a:lnTo>
                  <a:pt x="3725" y="15422"/>
                </a:lnTo>
                <a:lnTo>
                  <a:pt x="3700" y="15323"/>
                </a:lnTo>
                <a:lnTo>
                  <a:pt x="3625" y="15223"/>
                </a:lnTo>
                <a:lnTo>
                  <a:pt x="2800" y="14473"/>
                </a:lnTo>
                <a:lnTo>
                  <a:pt x="3800" y="13773"/>
                </a:lnTo>
                <a:lnTo>
                  <a:pt x="7500" y="17122"/>
                </a:lnTo>
                <a:lnTo>
                  <a:pt x="7500" y="18772"/>
                </a:lnTo>
                <a:lnTo>
                  <a:pt x="4575" y="16097"/>
                </a:lnTo>
                <a:lnTo>
                  <a:pt x="4500" y="16047"/>
                </a:lnTo>
                <a:lnTo>
                  <a:pt x="4375" y="16022"/>
                </a:lnTo>
                <a:lnTo>
                  <a:pt x="4275" y="16047"/>
                </a:lnTo>
                <a:lnTo>
                  <a:pt x="4175" y="16122"/>
                </a:lnTo>
                <a:lnTo>
                  <a:pt x="4125" y="16222"/>
                </a:lnTo>
                <a:lnTo>
                  <a:pt x="4100" y="16322"/>
                </a:lnTo>
                <a:lnTo>
                  <a:pt x="4125" y="16447"/>
                </a:lnTo>
                <a:lnTo>
                  <a:pt x="4200" y="16522"/>
                </a:lnTo>
                <a:lnTo>
                  <a:pt x="7600" y="19647"/>
                </a:lnTo>
                <a:lnTo>
                  <a:pt x="7675" y="19697"/>
                </a:lnTo>
                <a:lnTo>
                  <a:pt x="7800" y="19722"/>
                </a:lnTo>
                <a:lnTo>
                  <a:pt x="7900" y="19697"/>
                </a:lnTo>
                <a:lnTo>
                  <a:pt x="7975" y="19647"/>
                </a:lnTo>
                <a:lnTo>
                  <a:pt x="13449" y="14648"/>
                </a:lnTo>
                <a:lnTo>
                  <a:pt x="13499" y="14548"/>
                </a:lnTo>
                <a:lnTo>
                  <a:pt x="13524" y="14423"/>
                </a:lnTo>
                <a:lnTo>
                  <a:pt x="13524" y="11398"/>
                </a:lnTo>
                <a:lnTo>
                  <a:pt x="13499" y="11273"/>
                </a:lnTo>
                <a:lnTo>
                  <a:pt x="13449" y="11198"/>
                </a:lnTo>
                <a:lnTo>
                  <a:pt x="12674" y="10398"/>
                </a:lnTo>
                <a:lnTo>
                  <a:pt x="12599" y="10323"/>
                </a:lnTo>
                <a:lnTo>
                  <a:pt x="12474" y="10298"/>
                </a:lnTo>
                <a:lnTo>
                  <a:pt x="12374" y="10323"/>
                </a:lnTo>
                <a:lnTo>
                  <a:pt x="12274" y="10373"/>
                </a:lnTo>
                <a:lnTo>
                  <a:pt x="12224" y="10473"/>
                </a:lnTo>
                <a:lnTo>
                  <a:pt x="12199" y="10573"/>
                </a:lnTo>
                <a:lnTo>
                  <a:pt x="12199" y="10698"/>
                </a:lnTo>
                <a:lnTo>
                  <a:pt x="12274" y="10798"/>
                </a:lnTo>
                <a:lnTo>
                  <a:pt x="12774" y="11298"/>
                </a:lnTo>
                <a:lnTo>
                  <a:pt x="11849" y="11773"/>
                </a:lnTo>
                <a:lnTo>
                  <a:pt x="11799" y="11798"/>
                </a:lnTo>
                <a:lnTo>
                  <a:pt x="10774" y="10573"/>
                </a:lnTo>
                <a:lnTo>
                  <a:pt x="11074" y="9549"/>
                </a:lnTo>
                <a:lnTo>
                  <a:pt x="11349" y="9824"/>
                </a:lnTo>
                <a:lnTo>
                  <a:pt x="11449" y="9898"/>
                </a:lnTo>
                <a:lnTo>
                  <a:pt x="11549" y="9923"/>
                </a:lnTo>
                <a:lnTo>
                  <a:pt x="11674" y="9898"/>
                </a:lnTo>
                <a:lnTo>
                  <a:pt x="11749" y="9849"/>
                </a:lnTo>
                <a:lnTo>
                  <a:pt x="11824" y="9749"/>
                </a:lnTo>
                <a:lnTo>
                  <a:pt x="11849" y="9624"/>
                </a:lnTo>
                <a:lnTo>
                  <a:pt x="11824" y="9524"/>
                </a:lnTo>
                <a:lnTo>
                  <a:pt x="11774" y="9424"/>
                </a:lnTo>
                <a:lnTo>
                  <a:pt x="11174" y="8799"/>
                </a:lnTo>
                <a:lnTo>
                  <a:pt x="11074" y="8724"/>
                </a:lnTo>
                <a:lnTo>
                  <a:pt x="10949" y="8699"/>
                </a:lnTo>
                <a:lnTo>
                  <a:pt x="8824" y="8699"/>
                </a:lnTo>
                <a:lnTo>
                  <a:pt x="8749" y="8724"/>
                </a:lnTo>
                <a:lnTo>
                  <a:pt x="8649" y="8774"/>
                </a:lnTo>
                <a:lnTo>
                  <a:pt x="8075" y="9324"/>
                </a:lnTo>
                <a:lnTo>
                  <a:pt x="8075" y="7824"/>
                </a:lnTo>
                <a:lnTo>
                  <a:pt x="8250" y="7774"/>
                </a:lnTo>
                <a:lnTo>
                  <a:pt x="8424" y="7674"/>
                </a:lnTo>
                <a:lnTo>
                  <a:pt x="8549" y="7549"/>
                </a:lnTo>
                <a:lnTo>
                  <a:pt x="8674" y="7424"/>
                </a:lnTo>
                <a:lnTo>
                  <a:pt x="8899" y="7499"/>
                </a:lnTo>
                <a:lnTo>
                  <a:pt x="9149" y="7524"/>
                </a:lnTo>
                <a:lnTo>
                  <a:pt x="9299" y="7524"/>
                </a:lnTo>
                <a:lnTo>
                  <a:pt x="9424" y="7499"/>
                </a:lnTo>
                <a:lnTo>
                  <a:pt x="9549" y="7449"/>
                </a:lnTo>
                <a:lnTo>
                  <a:pt x="9674" y="7399"/>
                </a:lnTo>
                <a:lnTo>
                  <a:pt x="9799" y="7324"/>
                </a:lnTo>
                <a:lnTo>
                  <a:pt x="9899" y="7224"/>
                </a:lnTo>
                <a:lnTo>
                  <a:pt x="9974" y="7124"/>
                </a:lnTo>
                <a:lnTo>
                  <a:pt x="10074" y="7024"/>
                </a:lnTo>
                <a:lnTo>
                  <a:pt x="10199" y="7049"/>
                </a:lnTo>
                <a:lnTo>
                  <a:pt x="10524" y="7049"/>
                </a:lnTo>
                <a:lnTo>
                  <a:pt x="10699" y="6999"/>
                </a:lnTo>
                <a:lnTo>
                  <a:pt x="10874" y="6924"/>
                </a:lnTo>
                <a:lnTo>
                  <a:pt x="10999" y="6824"/>
                </a:lnTo>
                <a:lnTo>
                  <a:pt x="11149" y="6699"/>
                </a:lnTo>
                <a:lnTo>
                  <a:pt x="11249" y="6574"/>
                </a:lnTo>
                <a:lnTo>
                  <a:pt x="11324" y="6424"/>
                </a:lnTo>
                <a:lnTo>
                  <a:pt x="11399" y="6249"/>
                </a:lnTo>
                <a:lnTo>
                  <a:pt x="11674" y="6249"/>
                </a:lnTo>
                <a:lnTo>
                  <a:pt x="11849" y="6199"/>
                </a:lnTo>
                <a:lnTo>
                  <a:pt x="12024" y="6124"/>
                </a:lnTo>
                <a:lnTo>
                  <a:pt x="12174" y="6024"/>
                </a:lnTo>
                <a:lnTo>
                  <a:pt x="12299" y="5899"/>
                </a:lnTo>
                <a:lnTo>
                  <a:pt x="12399" y="5774"/>
                </a:lnTo>
                <a:lnTo>
                  <a:pt x="12499" y="5624"/>
                </a:lnTo>
                <a:lnTo>
                  <a:pt x="12549" y="5449"/>
                </a:lnTo>
                <a:lnTo>
                  <a:pt x="12749" y="5424"/>
                </a:lnTo>
                <a:lnTo>
                  <a:pt x="12924" y="5374"/>
                </a:lnTo>
                <a:lnTo>
                  <a:pt x="13074" y="5274"/>
                </a:lnTo>
                <a:lnTo>
                  <a:pt x="13224" y="5174"/>
                </a:lnTo>
                <a:lnTo>
                  <a:pt x="13349" y="5049"/>
                </a:lnTo>
                <a:lnTo>
                  <a:pt x="13449" y="4899"/>
                </a:lnTo>
                <a:lnTo>
                  <a:pt x="13524" y="4724"/>
                </a:lnTo>
                <a:lnTo>
                  <a:pt x="13574" y="4549"/>
                </a:lnTo>
                <a:lnTo>
                  <a:pt x="13774" y="4499"/>
                </a:lnTo>
                <a:lnTo>
                  <a:pt x="13949" y="4424"/>
                </a:lnTo>
                <a:lnTo>
                  <a:pt x="14098" y="4325"/>
                </a:lnTo>
                <a:lnTo>
                  <a:pt x="14223" y="4175"/>
                </a:lnTo>
                <a:lnTo>
                  <a:pt x="14323" y="4025"/>
                </a:lnTo>
                <a:lnTo>
                  <a:pt x="14398" y="3850"/>
                </a:lnTo>
                <a:lnTo>
                  <a:pt x="14448" y="3675"/>
                </a:lnTo>
                <a:lnTo>
                  <a:pt x="14473" y="3475"/>
                </a:lnTo>
                <a:lnTo>
                  <a:pt x="14473" y="3350"/>
                </a:lnTo>
                <a:lnTo>
                  <a:pt x="14623" y="3300"/>
                </a:lnTo>
                <a:lnTo>
                  <a:pt x="14773" y="3200"/>
                </a:lnTo>
                <a:lnTo>
                  <a:pt x="14898" y="3100"/>
                </a:lnTo>
                <a:lnTo>
                  <a:pt x="14998" y="2950"/>
                </a:lnTo>
                <a:lnTo>
                  <a:pt x="15098" y="2825"/>
                </a:lnTo>
                <a:lnTo>
                  <a:pt x="15148" y="2650"/>
                </a:lnTo>
                <a:lnTo>
                  <a:pt x="15198" y="2500"/>
                </a:lnTo>
                <a:lnTo>
                  <a:pt x="15223" y="2325"/>
                </a:lnTo>
                <a:lnTo>
                  <a:pt x="15198" y="2125"/>
                </a:lnTo>
                <a:lnTo>
                  <a:pt x="15148" y="1950"/>
                </a:lnTo>
                <a:lnTo>
                  <a:pt x="15323" y="1775"/>
                </a:lnTo>
                <a:lnTo>
                  <a:pt x="15473" y="1575"/>
                </a:lnTo>
                <a:lnTo>
                  <a:pt x="15548" y="1350"/>
                </a:lnTo>
                <a:lnTo>
                  <a:pt x="15573" y="1225"/>
                </a:lnTo>
                <a:lnTo>
                  <a:pt x="15573" y="1100"/>
                </a:lnTo>
                <a:lnTo>
                  <a:pt x="15548" y="875"/>
                </a:lnTo>
                <a:lnTo>
                  <a:pt x="15498" y="675"/>
                </a:lnTo>
                <a:lnTo>
                  <a:pt x="15398" y="475"/>
                </a:lnTo>
                <a:lnTo>
                  <a:pt x="15248" y="325"/>
                </a:lnTo>
                <a:lnTo>
                  <a:pt x="15098" y="175"/>
                </a:lnTo>
                <a:lnTo>
                  <a:pt x="14898" y="75"/>
                </a:lnTo>
                <a:lnTo>
                  <a:pt x="14698" y="25"/>
                </a:lnTo>
                <a:lnTo>
                  <a:pt x="14473" y="0"/>
                </a:lnTo>
                <a:lnTo>
                  <a:pt x="14248" y="25"/>
                </a:lnTo>
                <a:lnTo>
                  <a:pt x="14048" y="75"/>
                </a:lnTo>
                <a:lnTo>
                  <a:pt x="13874" y="175"/>
                </a:lnTo>
                <a:lnTo>
                  <a:pt x="13699" y="325"/>
                </a:lnTo>
                <a:lnTo>
                  <a:pt x="13574" y="475"/>
                </a:lnTo>
                <a:lnTo>
                  <a:pt x="13474" y="675"/>
                </a:lnTo>
                <a:lnTo>
                  <a:pt x="13399" y="875"/>
                </a:lnTo>
                <a:lnTo>
                  <a:pt x="13374" y="1100"/>
                </a:lnTo>
                <a:lnTo>
                  <a:pt x="13399" y="1275"/>
                </a:lnTo>
                <a:lnTo>
                  <a:pt x="13449" y="1450"/>
                </a:lnTo>
                <a:lnTo>
                  <a:pt x="13274" y="1625"/>
                </a:lnTo>
                <a:lnTo>
                  <a:pt x="13149" y="1825"/>
                </a:lnTo>
                <a:lnTo>
                  <a:pt x="13049" y="2075"/>
                </a:lnTo>
                <a:lnTo>
                  <a:pt x="13024" y="2200"/>
                </a:lnTo>
                <a:lnTo>
                  <a:pt x="13024" y="2325"/>
                </a:lnTo>
                <a:lnTo>
                  <a:pt x="13024" y="2450"/>
                </a:lnTo>
                <a:lnTo>
                  <a:pt x="12899" y="2500"/>
                </a:lnTo>
                <a:lnTo>
                  <a:pt x="12774" y="2575"/>
                </a:lnTo>
                <a:lnTo>
                  <a:pt x="12649" y="2650"/>
                </a:lnTo>
                <a:lnTo>
                  <a:pt x="12549" y="2750"/>
                </a:lnTo>
                <a:lnTo>
                  <a:pt x="12474" y="2875"/>
                </a:lnTo>
                <a:lnTo>
                  <a:pt x="12399" y="3000"/>
                </a:lnTo>
                <a:lnTo>
                  <a:pt x="12349" y="3125"/>
                </a:lnTo>
                <a:lnTo>
                  <a:pt x="12299" y="3275"/>
                </a:lnTo>
                <a:lnTo>
                  <a:pt x="12149" y="3325"/>
                </a:lnTo>
                <a:lnTo>
                  <a:pt x="12024" y="3375"/>
                </a:lnTo>
                <a:lnTo>
                  <a:pt x="11874" y="3450"/>
                </a:lnTo>
                <a:lnTo>
                  <a:pt x="11774" y="3550"/>
                </a:lnTo>
                <a:lnTo>
                  <a:pt x="11649" y="3650"/>
                </a:lnTo>
                <a:lnTo>
                  <a:pt x="11574" y="3775"/>
                </a:lnTo>
                <a:lnTo>
                  <a:pt x="11499" y="3925"/>
                </a:lnTo>
                <a:lnTo>
                  <a:pt x="11449" y="4075"/>
                </a:lnTo>
                <a:lnTo>
                  <a:pt x="11274" y="4100"/>
                </a:lnTo>
                <a:lnTo>
                  <a:pt x="11099" y="4150"/>
                </a:lnTo>
                <a:lnTo>
                  <a:pt x="10949" y="4225"/>
                </a:lnTo>
                <a:lnTo>
                  <a:pt x="10799" y="4300"/>
                </a:lnTo>
                <a:lnTo>
                  <a:pt x="10674" y="4424"/>
                </a:lnTo>
                <a:lnTo>
                  <a:pt x="10574" y="4549"/>
                </a:lnTo>
                <a:lnTo>
                  <a:pt x="10499" y="4724"/>
                </a:lnTo>
                <a:lnTo>
                  <a:pt x="10449" y="4874"/>
                </a:lnTo>
                <a:lnTo>
                  <a:pt x="10199" y="4874"/>
                </a:lnTo>
                <a:lnTo>
                  <a:pt x="10049" y="4899"/>
                </a:lnTo>
                <a:lnTo>
                  <a:pt x="9924" y="4949"/>
                </a:lnTo>
                <a:lnTo>
                  <a:pt x="9799" y="4999"/>
                </a:lnTo>
                <a:lnTo>
                  <a:pt x="9699" y="5074"/>
                </a:lnTo>
                <a:lnTo>
                  <a:pt x="9599" y="5174"/>
                </a:lnTo>
                <a:lnTo>
                  <a:pt x="9499" y="5249"/>
                </a:lnTo>
                <a:lnTo>
                  <a:pt x="9424" y="5374"/>
                </a:lnTo>
                <a:lnTo>
                  <a:pt x="9299" y="5349"/>
                </a:lnTo>
                <a:lnTo>
                  <a:pt x="9149" y="5324"/>
                </a:lnTo>
                <a:lnTo>
                  <a:pt x="9024" y="5349"/>
                </a:lnTo>
                <a:lnTo>
                  <a:pt x="8874" y="5374"/>
                </a:lnTo>
                <a:lnTo>
                  <a:pt x="8749" y="5399"/>
                </a:lnTo>
                <a:lnTo>
                  <a:pt x="8649" y="5449"/>
                </a:lnTo>
                <a:lnTo>
                  <a:pt x="8424" y="5599"/>
                </a:lnTo>
                <a:lnTo>
                  <a:pt x="8275" y="5774"/>
                </a:lnTo>
                <a:lnTo>
                  <a:pt x="8025" y="5699"/>
                </a:lnTo>
                <a:lnTo>
                  <a:pt x="7800" y="5674"/>
                </a:lnTo>
                <a:lnTo>
                  <a:pt x="7550" y="5699"/>
                </a:lnTo>
                <a:lnTo>
                  <a:pt x="7300" y="5774"/>
                </a:lnTo>
                <a:lnTo>
                  <a:pt x="7150" y="5599"/>
                </a:lnTo>
                <a:lnTo>
                  <a:pt x="6925" y="5449"/>
                </a:lnTo>
                <a:lnTo>
                  <a:pt x="6825" y="5399"/>
                </a:lnTo>
                <a:lnTo>
                  <a:pt x="6700" y="5374"/>
                </a:lnTo>
                <a:lnTo>
                  <a:pt x="6550" y="5349"/>
                </a:lnTo>
                <a:lnTo>
                  <a:pt x="6425" y="5324"/>
                </a:lnTo>
                <a:lnTo>
                  <a:pt x="6300" y="5349"/>
                </a:lnTo>
                <a:lnTo>
                  <a:pt x="6150" y="5374"/>
                </a:lnTo>
                <a:lnTo>
                  <a:pt x="6075" y="5249"/>
                </a:lnTo>
                <a:lnTo>
                  <a:pt x="5975" y="5174"/>
                </a:lnTo>
                <a:lnTo>
                  <a:pt x="5875" y="5074"/>
                </a:lnTo>
                <a:lnTo>
                  <a:pt x="5775" y="4999"/>
                </a:lnTo>
                <a:lnTo>
                  <a:pt x="5650" y="4949"/>
                </a:lnTo>
                <a:lnTo>
                  <a:pt x="5525" y="4899"/>
                </a:lnTo>
                <a:lnTo>
                  <a:pt x="5375" y="4874"/>
                </a:lnTo>
                <a:lnTo>
                  <a:pt x="5125" y="4874"/>
                </a:lnTo>
                <a:lnTo>
                  <a:pt x="5075" y="4724"/>
                </a:lnTo>
                <a:lnTo>
                  <a:pt x="5000" y="4549"/>
                </a:lnTo>
                <a:lnTo>
                  <a:pt x="4900" y="4424"/>
                </a:lnTo>
                <a:lnTo>
                  <a:pt x="4775" y="4300"/>
                </a:lnTo>
                <a:lnTo>
                  <a:pt x="4625" y="4200"/>
                </a:lnTo>
                <a:lnTo>
                  <a:pt x="4475" y="4150"/>
                </a:lnTo>
                <a:lnTo>
                  <a:pt x="4300" y="4100"/>
                </a:lnTo>
                <a:lnTo>
                  <a:pt x="4125" y="4075"/>
                </a:lnTo>
                <a:lnTo>
                  <a:pt x="4075" y="3925"/>
                </a:lnTo>
                <a:lnTo>
                  <a:pt x="4000" y="3775"/>
                </a:lnTo>
                <a:lnTo>
                  <a:pt x="3925" y="3650"/>
                </a:lnTo>
                <a:lnTo>
                  <a:pt x="3800" y="3550"/>
                </a:lnTo>
                <a:lnTo>
                  <a:pt x="3700" y="3450"/>
                </a:lnTo>
                <a:lnTo>
                  <a:pt x="3550" y="3375"/>
                </a:lnTo>
                <a:lnTo>
                  <a:pt x="3425" y="3325"/>
                </a:lnTo>
                <a:lnTo>
                  <a:pt x="3275" y="3275"/>
                </a:lnTo>
                <a:lnTo>
                  <a:pt x="3225" y="3125"/>
                </a:lnTo>
                <a:lnTo>
                  <a:pt x="3175" y="3000"/>
                </a:lnTo>
                <a:lnTo>
                  <a:pt x="3100" y="2875"/>
                </a:lnTo>
                <a:lnTo>
                  <a:pt x="3025" y="2750"/>
                </a:lnTo>
                <a:lnTo>
                  <a:pt x="2925" y="2650"/>
                </a:lnTo>
                <a:lnTo>
                  <a:pt x="2800" y="2575"/>
                </a:lnTo>
                <a:lnTo>
                  <a:pt x="2675" y="2500"/>
                </a:lnTo>
                <a:lnTo>
                  <a:pt x="2551" y="2450"/>
                </a:lnTo>
                <a:lnTo>
                  <a:pt x="2551" y="2325"/>
                </a:lnTo>
                <a:lnTo>
                  <a:pt x="2551" y="2200"/>
                </a:lnTo>
                <a:lnTo>
                  <a:pt x="2526" y="2075"/>
                </a:lnTo>
                <a:lnTo>
                  <a:pt x="2426" y="1825"/>
                </a:lnTo>
                <a:lnTo>
                  <a:pt x="2301" y="1625"/>
                </a:lnTo>
                <a:lnTo>
                  <a:pt x="2126" y="1450"/>
                </a:lnTo>
                <a:lnTo>
                  <a:pt x="2176" y="1275"/>
                </a:lnTo>
                <a:lnTo>
                  <a:pt x="2201" y="1100"/>
                </a:lnTo>
                <a:lnTo>
                  <a:pt x="2176" y="875"/>
                </a:lnTo>
                <a:lnTo>
                  <a:pt x="2101" y="675"/>
                </a:lnTo>
                <a:lnTo>
                  <a:pt x="2001" y="475"/>
                </a:lnTo>
                <a:lnTo>
                  <a:pt x="1876" y="325"/>
                </a:lnTo>
                <a:lnTo>
                  <a:pt x="1701" y="175"/>
                </a:lnTo>
                <a:lnTo>
                  <a:pt x="1526" y="75"/>
                </a:lnTo>
                <a:lnTo>
                  <a:pt x="1326" y="25"/>
                </a:lnTo>
                <a:lnTo>
                  <a:pt x="11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5" name="Google Shape;2345;p116"/>
          <p:cNvGrpSpPr/>
          <p:nvPr/>
        </p:nvGrpSpPr>
        <p:grpSpPr>
          <a:xfrm>
            <a:off x="1758841" y="2644052"/>
            <a:ext cx="489574" cy="488929"/>
            <a:chOff x="976725" y="2611275"/>
            <a:chExt cx="493075" cy="492425"/>
          </a:xfrm>
        </p:grpSpPr>
        <p:sp>
          <p:nvSpPr>
            <p:cNvPr id="2346" name="Google Shape;2346;p116"/>
            <p:cNvSpPr/>
            <p:nvPr/>
          </p:nvSpPr>
          <p:spPr>
            <a:xfrm>
              <a:off x="976725" y="3017450"/>
              <a:ext cx="356225" cy="86250"/>
            </a:xfrm>
            <a:custGeom>
              <a:avLst/>
              <a:gdLst/>
              <a:ahLst/>
              <a:cxnLst/>
              <a:rect l="l" t="t" r="r" b="b"/>
              <a:pathLst>
                <a:path w="14249" h="3450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2025"/>
                  </a:lnTo>
                  <a:lnTo>
                    <a:pt x="26" y="2175"/>
                  </a:lnTo>
                  <a:lnTo>
                    <a:pt x="51" y="2300"/>
                  </a:lnTo>
                  <a:lnTo>
                    <a:pt x="126" y="2575"/>
                  </a:lnTo>
                  <a:lnTo>
                    <a:pt x="251" y="2825"/>
                  </a:lnTo>
                  <a:lnTo>
                    <a:pt x="426" y="3025"/>
                  </a:lnTo>
                  <a:lnTo>
                    <a:pt x="651" y="3225"/>
                  </a:lnTo>
                  <a:lnTo>
                    <a:pt x="901" y="3350"/>
                  </a:lnTo>
                  <a:lnTo>
                    <a:pt x="1151" y="3425"/>
                  </a:lnTo>
                  <a:lnTo>
                    <a:pt x="1301" y="3450"/>
                  </a:lnTo>
                  <a:lnTo>
                    <a:pt x="14073" y="3450"/>
                  </a:lnTo>
                  <a:lnTo>
                    <a:pt x="14148" y="3375"/>
                  </a:lnTo>
                  <a:lnTo>
                    <a:pt x="14223" y="3275"/>
                  </a:lnTo>
                  <a:lnTo>
                    <a:pt x="14248" y="3175"/>
                  </a:lnTo>
                  <a:lnTo>
                    <a:pt x="14223" y="3050"/>
                  </a:lnTo>
                  <a:lnTo>
                    <a:pt x="14148" y="2975"/>
                  </a:lnTo>
                  <a:lnTo>
                    <a:pt x="14073" y="2900"/>
                  </a:lnTo>
                  <a:lnTo>
                    <a:pt x="13948" y="2875"/>
                  </a:lnTo>
                  <a:lnTo>
                    <a:pt x="1276" y="2875"/>
                  </a:lnTo>
                  <a:lnTo>
                    <a:pt x="1126" y="2825"/>
                  </a:lnTo>
                  <a:lnTo>
                    <a:pt x="976" y="2725"/>
                  </a:lnTo>
                  <a:lnTo>
                    <a:pt x="851" y="2625"/>
                  </a:lnTo>
                  <a:lnTo>
                    <a:pt x="726" y="2500"/>
                  </a:lnTo>
                  <a:lnTo>
                    <a:pt x="651" y="2350"/>
                  </a:lnTo>
                  <a:lnTo>
                    <a:pt x="601" y="2200"/>
                  </a:lnTo>
                  <a:lnTo>
                    <a:pt x="576" y="2025"/>
                  </a:lnTo>
                  <a:lnTo>
                    <a:pt x="576" y="300"/>
                  </a:lnTo>
                  <a:lnTo>
                    <a:pt x="576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16"/>
            <p:cNvSpPr/>
            <p:nvPr/>
          </p:nvSpPr>
          <p:spPr>
            <a:xfrm>
              <a:off x="1201075" y="2959950"/>
              <a:ext cx="45000" cy="35025"/>
            </a:xfrm>
            <a:custGeom>
              <a:avLst/>
              <a:gdLst/>
              <a:ahLst/>
              <a:cxnLst/>
              <a:rect l="l" t="t" r="r" b="b"/>
              <a:pathLst>
                <a:path w="1800" h="1401" extrusionOk="0">
                  <a:moveTo>
                    <a:pt x="900" y="1"/>
                  </a:moveTo>
                  <a:lnTo>
                    <a:pt x="775" y="26"/>
                  </a:lnTo>
                  <a:lnTo>
                    <a:pt x="675" y="76"/>
                  </a:lnTo>
                  <a:lnTo>
                    <a:pt x="625" y="176"/>
                  </a:lnTo>
                  <a:lnTo>
                    <a:pt x="600" y="301"/>
                  </a:lnTo>
                  <a:lnTo>
                    <a:pt x="600" y="401"/>
                  </a:lnTo>
                  <a:lnTo>
                    <a:pt x="275" y="401"/>
                  </a:lnTo>
                  <a:lnTo>
                    <a:pt x="175" y="426"/>
                  </a:lnTo>
                  <a:lnTo>
                    <a:pt x="75" y="501"/>
                  </a:lnTo>
                  <a:lnTo>
                    <a:pt x="25" y="576"/>
                  </a:lnTo>
                  <a:lnTo>
                    <a:pt x="0" y="701"/>
                  </a:lnTo>
                  <a:lnTo>
                    <a:pt x="25" y="801"/>
                  </a:lnTo>
                  <a:lnTo>
                    <a:pt x="75" y="901"/>
                  </a:lnTo>
                  <a:lnTo>
                    <a:pt x="175" y="976"/>
                  </a:lnTo>
                  <a:lnTo>
                    <a:pt x="275" y="1001"/>
                  </a:lnTo>
                  <a:lnTo>
                    <a:pt x="600" y="1001"/>
                  </a:lnTo>
                  <a:lnTo>
                    <a:pt x="600" y="1101"/>
                  </a:lnTo>
                  <a:lnTo>
                    <a:pt x="625" y="1226"/>
                  </a:lnTo>
                  <a:lnTo>
                    <a:pt x="675" y="1301"/>
                  </a:lnTo>
                  <a:lnTo>
                    <a:pt x="775" y="1376"/>
                  </a:lnTo>
                  <a:lnTo>
                    <a:pt x="900" y="1401"/>
                  </a:lnTo>
                  <a:lnTo>
                    <a:pt x="1000" y="1376"/>
                  </a:lnTo>
                  <a:lnTo>
                    <a:pt x="1100" y="1301"/>
                  </a:lnTo>
                  <a:lnTo>
                    <a:pt x="1150" y="1226"/>
                  </a:lnTo>
                  <a:lnTo>
                    <a:pt x="1175" y="1101"/>
                  </a:lnTo>
                  <a:lnTo>
                    <a:pt x="1175" y="1001"/>
                  </a:lnTo>
                  <a:lnTo>
                    <a:pt x="1500" y="1001"/>
                  </a:lnTo>
                  <a:lnTo>
                    <a:pt x="1625" y="976"/>
                  </a:lnTo>
                  <a:lnTo>
                    <a:pt x="1700" y="901"/>
                  </a:lnTo>
                  <a:lnTo>
                    <a:pt x="1775" y="801"/>
                  </a:lnTo>
                  <a:lnTo>
                    <a:pt x="1800" y="701"/>
                  </a:lnTo>
                  <a:lnTo>
                    <a:pt x="1775" y="576"/>
                  </a:lnTo>
                  <a:lnTo>
                    <a:pt x="1700" y="501"/>
                  </a:lnTo>
                  <a:lnTo>
                    <a:pt x="1625" y="426"/>
                  </a:lnTo>
                  <a:lnTo>
                    <a:pt x="1500" y="401"/>
                  </a:lnTo>
                  <a:lnTo>
                    <a:pt x="1175" y="401"/>
                  </a:lnTo>
                  <a:lnTo>
                    <a:pt x="1175" y="301"/>
                  </a:lnTo>
                  <a:lnTo>
                    <a:pt x="1150" y="176"/>
                  </a:lnTo>
                  <a:lnTo>
                    <a:pt x="1100" y="76"/>
                  </a:lnTo>
                  <a:lnTo>
                    <a:pt x="1000" y="26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16"/>
            <p:cNvSpPr/>
            <p:nvPr/>
          </p:nvSpPr>
          <p:spPr>
            <a:xfrm>
              <a:off x="976725" y="2611275"/>
              <a:ext cx="493075" cy="492425"/>
            </a:xfrm>
            <a:custGeom>
              <a:avLst/>
              <a:gdLst/>
              <a:ahLst/>
              <a:cxnLst/>
              <a:rect l="l" t="t" r="r" b="b"/>
              <a:pathLst>
                <a:path w="19723" h="19697" extrusionOk="0">
                  <a:moveTo>
                    <a:pt x="9874" y="575"/>
                  </a:moveTo>
                  <a:lnTo>
                    <a:pt x="10174" y="600"/>
                  </a:lnTo>
                  <a:lnTo>
                    <a:pt x="10449" y="625"/>
                  </a:lnTo>
                  <a:lnTo>
                    <a:pt x="10749" y="675"/>
                  </a:lnTo>
                  <a:lnTo>
                    <a:pt x="11024" y="775"/>
                  </a:lnTo>
                  <a:lnTo>
                    <a:pt x="11299" y="875"/>
                  </a:lnTo>
                  <a:lnTo>
                    <a:pt x="11549" y="975"/>
                  </a:lnTo>
                  <a:lnTo>
                    <a:pt x="11799" y="1125"/>
                  </a:lnTo>
                  <a:lnTo>
                    <a:pt x="12024" y="1275"/>
                  </a:lnTo>
                  <a:lnTo>
                    <a:pt x="12249" y="1475"/>
                  </a:lnTo>
                  <a:lnTo>
                    <a:pt x="12474" y="1650"/>
                  </a:lnTo>
                  <a:lnTo>
                    <a:pt x="12649" y="1875"/>
                  </a:lnTo>
                  <a:lnTo>
                    <a:pt x="12849" y="2100"/>
                  </a:lnTo>
                  <a:lnTo>
                    <a:pt x="12999" y="2350"/>
                  </a:lnTo>
                  <a:lnTo>
                    <a:pt x="13149" y="2600"/>
                  </a:lnTo>
                  <a:lnTo>
                    <a:pt x="13249" y="2875"/>
                  </a:lnTo>
                  <a:lnTo>
                    <a:pt x="13348" y="3150"/>
                  </a:lnTo>
                  <a:lnTo>
                    <a:pt x="14223" y="5924"/>
                  </a:lnTo>
                  <a:lnTo>
                    <a:pt x="5500" y="5924"/>
                  </a:lnTo>
                  <a:lnTo>
                    <a:pt x="6375" y="3150"/>
                  </a:lnTo>
                  <a:lnTo>
                    <a:pt x="6475" y="2875"/>
                  </a:lnTo>
                  <a:lnTo>
                    <a:pt x="6600" y="2600"/>
                  </a:lnTo>
                  <a:lnTo>
                    <a:pt x="6725" y="2350"/>
                  </a:lnTo>
                  <a:lnTo>
                    <a:pt x="6900" y="2100"/>
                  </a:lnTo>
                  <a:lnTo>
                    <a:pt x="7075" y="1875"/>
                  </a:lnTo>
                  <a:lnTo>
                    <a:pt x="7275" y="1650"/>
                  </a:lnTo>
                  <a:lnTo>
                    <a:pt x="7475" y="1475"/>
                  </a:lnTo>
                  <a:lnTo>
                    <a:pt x="7699" y="1275"/>
                  </a:lnTo>
                  <a:lnTo>
                    <a:pt x="7924" y="1125"/>
                  </a:lnTo>
                  <a:lnTo>
                    <a:pt x="8174" y="975"/>
                  </a:lnTo>
                  <a:lnTo>
                    <a:pt x="8449" y="875"/>
                  </a:lnTo>
                  <a:lnTo>
                    <a:pt x="8699" y="775"/>
                  </a:lnTo>
                  <a:lnTo>
                    <a:pt x="8974" y="675"/>
                  </a:lnTo>
                  <a:lnTo>
                    <a:pt x="9274" y="625"/>
                  </a:lnTo>
                  <a:lnTo>
                    <a:pt x="9574" y="600"/>
                  </a:lnTo>
                  <a:lnTo>
                    <a:pt x="9874" y="575"/>
                  </a:lnTo>
                  <a:close/>
                  <a:moveTo>
                    <a:pt x="2350" y="6499"/>
                  </a:moveTo>
                  <a:lnTo>
                    <a:pt x="1376" y="7574"/>
                  </a:lnTo>
                  <a:lnTo>
                    <a:pt x="751" y="6874"/>
                  </a:lnTo>
                  <a:lnTo>
                    <a:pt x="876" y="6724"/>
                  </a:lnTo>
                  <a:lnTo>
                    <a:pt x="1051" y="6599"/>
                  </a:lnTo>
                  <a:lnTo>
                    <a:pt x="1251" y="6524"/>
                  </a:lnTo>
                  <a:lnTo>
                    <a:pt x="1451" y="6499"/>
                  </a:lnTo>
                  <a:close/>
                  <a:moveTo>
                    <a:pt x="5725" y="6499"/>
                  </a:moveTo>
                  <a:lnTo>
                    <a:pt x="4775" y="7574"/>
                  </a:lnTo>
                  <a:lnTo>
                    <a:pt x="3825" y="6499"/>
                  </a:lnTo>
                  <a:close/>
                  <a:moveTo>
                    <a:pt x="9124" y="6499"/>
                  </a:moveTo>
                  <a:lnTo>
                    <a:pt x="8174" y="7574"/>
                  </a:lnTo>
                  <a:lnTo>
                    <a:pt x="7225" y="6499"/>
                  </a:lnTo>
                  <a:close/>
                  <a:moveTo>
                    <a:pt x="12524" y="6499"/>
                  </a:moveTo>
                  <a:lnTo>
                    <a:pt x="11549" y="7574"/>
                  </a:lnTo>
                  <a:lnTo>
                    <a:pt x="10599" y="6499"/>
                  </a:lnTo>
                  <a:close/>
                  <a:moveTo>
                    <a:pt x="15898" y="6499"/>
                  </a:moveTo>
                  <a:lnTo>
                    <a:pt x="14948" y="7574"/>
                  </a:lnTo>
                  <a:lnTo>
                    <a:pt x="13998" y="6499"/>
                  </a:lnTo>
                  <a:close/>
                  <a:moveTo>
                    <a:pt x="18273" y="6499"/>
                  </a:moveTo>
                  <a:lnTo>
                    <a:pt x="18473" y="6524"/>
                  </a:lnTo>
                  <a:lnTo>
                    <a:pt x="18673" y="6599"/>
                  </a:lnTo>
                  <a:lnTo>
                    <a:pt x="18848" y="6724"/>
                  </a:lnTo>
                  <a:lnTo>
                    <a:pt x="18973" y="6874"/>
                  </a:lnTo>
                  <a:lnTo>
                    <a:pt x="18348" y="7574"/>
                  </a:lnTo>
                  <a:lnTo>
                    <a:pt x="17398" y="6499"/>
                  </a:lnTo>
                  <a:close/>
                  <a:moveTo>
                    <a:pt x="576" y="7549"/>
                  </a:moveTo>
                  <a:lnTo>
                    <a:pt x="1001" y="8024"/>
                  </a:lnTo>
                  <a:lnTo>
                    <a:pt x="576" y="8474"/>
                  </a:lnTo>
                  <a:lnTo>
                    <a:pt x="576" y="7549"/>
                  </a:lnTo>
                  <a:close/>
                  <a:moveTo>
                    <a:pt x="19147" y="7549"/>
                  </a:moveTo>
                  <a:lnTo>
                    <a:pt x="19147" y="8474"/>
                  </a:lnTo>
                  <a:lnTo>
                    <a:pt x="18723" y="8024"/>
                  </a:lnTo>
                  <a:lnTo>
                    <a:pt x="19147" y="7549"/>
                  </a:lnTo>
                  <a:close/>
                  <a:moveTo>
                    <a:pt x="3075" y="6549"/>
                  </a:moveTo>
                  <a:lnTo>
                    <a:pt x="4400" y="8024"/>
                  </a:lnTo>
                  <a:lnTo>
                    <a:pt x="3075" y="9474"/>
                  </a:lnTo>
                  <a:lnTo>
                    <a:pt x="1776" y="8024"/>
                  </a:lnTo>
                  <a:lnTo>
                    <a:pt x="3075" y="6549"/>
                  </a:lnTo>
                  <a:close/>
                  <a:moveTo>
                    <a:pt x="6475" y="6549"/>
                  </a:moveTo>
                  <a:lnTo>
                    <a:pt x="7774" y="8024"/>
                  </a:lnTo>
                  <a:lnTo>
                    <a:pt x="6475" y="9474"/>
                  </a:lnTo>
                  <a:lnTo>
                    <a:pt x="5175" y="8024"/>
                  </a:lnTo>
                  <a:lnTo>
                    <a:pt x="6475" y="6549"/>
                  </a:lnTo>
                  <a:close/>
                  <a:moveTo>
                    <a:pt x="9874" y="6549"/>
                  </a:moveTo>
                  <a:lnTo>
                    <a:pt x="11174" y="8024"/>
                  </a:lnTo>
                  <a:lnTo>
                    <a:pt x="9874" y="9474"/>
                  </a:lnTo>
                  <a:lnTo>
                    <a:pt x="8549" y="8024"/>
                  </a:lnTo>
                  <a:lnTo>
                    <a:pt x="9874" y="6549"/>
                  </a:lnTo>
                  <a:close/>
                  <a:moveTo>
                    <a:pt x="13249" y="6549"/>
                  </a:moveTo>
                  <a:lnTo>
                    <a:pt x="14573" y="8024"/>
                  </a:lnTo>
                  <a:lnTo>
                    <a:pt x="13249" y="9474"/>
                  </a:lnTo>
                  <a:lnTo>
                    <a:pt x="11949" y="8024"/>
                  </a:lnTo>
                  <a:lnTo>
                    <a:pt x="13249" y="6549"/>
                  </a:lnTo>
                  <a:close/>
                  <a:moveTo>
                    <a:pt x="16648" y="6549"/>
                  </a:moveTo>
                  <a:lnTo>
                    <a:pt x="17948" y="8024"/>
                  </a:lnTo>
                  <a:lnTo>
                    <a:pt x="16648" y="9474"/>
                  </a:lnTo>
                  <a:lnTo>
                    <a:pt x="15348" y="8024"/>
                  </a:lnTo>
                  <a:lnTo>
                    <a:pt x="16648" y="6549"/>
                  </a:lnTo>
                  <a:close/>
                  <a:moveTo>
                    <a:pt x="1376" y="8449"/>
                  </a:moveTo>
                  <a:lnTo>
                    <a:pt x="2700" y="9923"/>
                  </a:lnTo>
                  <a:lnTo>
                    <a:pt x="1376" y="11373"/>
                  </a:lnTo>
                  <a:lnTo>
                    <a:pt x="576" y="10473"/>
                  </a:lnTo>
                  <a:lnTo>
                    <a:pt x="576" y="9349"/>
                  </a:lnTo>
                  <a:lnTo>
                    <a:pt x="1376" y="8449"/>
                  </a:lnTo>
                  <a:close/>
                  <a:moveTo>
                    <a:pt x="4775" y="8449"/>
                  </a:moveTo>
                  <a:lnTo>
                    <a:pt x="6075" y="9923"/>
                  </a:lnTo>
                  <a:lnTo>
                    <a:pt x="4775" y="11373"/>
                  </a:lnTo>
                  <a:lnTo>
                    <a:pt x="3475" y="9923"/>
                  </a:lnTo>
                  <a:lnTo>
                    <a:pt x="4775" y="8449"/>
                  </a:lnTo>
                  <a:close/>
                  <a:moveTo>
                    <a:pt x="8174" y="8449"/>
                  </a:moveTo>
                  <a:lnTo>
                    <a:pt x="9474" y="9923"/>
                  </a:lnTo>
                  <a:lnTo>
                    <a:pt x="8174" y="11373"/>
                  </a:lnTo>
                  <a:lnTo>
                    <a:pt x="6850" y="9923"/>
                  </a:lnTo>
                  <a:lnTo>
                    <a:pt x="8174" y="8449"/>
                  </a:lnTo>
                  <a:close/>
                  <a:moveTo>
                    <a:pt x="11549" y="8449"/>
                  </a:moveTo>
                  <a:lnTo>
                    <a:pt x="12874" y="9923"/>
                  </a:lnTo>
                  <a:lnTo>
                    <a:pt x="11549" y="11373"/>
                  </a:lnTo>
                  <a:lnTo>
                    <a:pt x="10249" y="9923"/>
                  </a:lnTo>
                  <a:lnTo>
                    <a:pt x="11549" y="8449"/>
                  </a:lnTo>
                  <a:close/>
                  <a:moveTo>
                    <a:pt x="14948" y="8449"/>
                  </a:moveTo>
                  <a:lnTo>
                    <a:pt x="16248" y="9923"/>
                  </a:lnTo>
                  <a:lnTo>
                    <a:pt x="14948" y="11373"/>
                  </a:lnTo>
                  <a:lnTo>
                    <a:pt x="13648" y="9923"/>
                  </a:lnTo>
                  <a:lnTo>
                    <a:pt x="14948" y="8449"/>
                  </a:lnTo>
                  <a:close/>
                  <a:moveTo>
                    <a:pt x="18348" y="8449"/>
                  </a:moveTo>
                  <a:lnTo>
                    <a:pt x="19147" y="9349"/>
                  </a:lnTo>
                  <a:lnTo>
                    <a:pt x="19147" y="10473"/>
                  </a:lnTo>
                  <a:lnTo>
                    <a:pt x="18348" y="11373"/>
                  </a:lnTo>
                  <a:lnTo>
                    <a:pt x="17023" y="9923"/>
                  </a:lnTo>
                  <a:lnTo>
                    <a:pt x="18348" y="8449"/>
                  </a:lnTo>
                  <a:close/>
                  <a:moveTo>
                    <a:pt x="576" y="11348"/>
                  </a:moveTo>
                  <a:lnTo>
                    <a:pt x="1001" y="11823"/>
                  </a:lnTo>
                  <a:lnTo>
                    <a:pt x="601" y="12273"/>
                  </a:lnTo>
                  <a:lnTo>
                    <a:pt x="576" y="12173"/>
                  </a:lnTo>
                  <a:lnTo>
                    <a:pt x="576" y="11348"/>
                  </a:lnTo>
                  <a:close/>
                  <a:moveTo>
                    <a:pt x="19147" y="11348"/>
                  </a:moveTo>
                  <a:lnTo>
                    <a:pt x="19147" y="12173"/>
                  </a:lnTo>
                  <a:lnTo>
                    <a:pt x="19147" y="12273"/>
                  </a:lnTo>
                  <a:lnTo>
                    <a:pt x="18723" y="11823"/>
                  </a:lnTo>
                  <a:lnTo>
                    <a:pt x="19147" y="11348"/>
                  </a:lnTo>
                  <a:close/>
                  <a:moveTo>
                    <a:pt x="1376" y="12248"/>
                  </a:moveTo>
                  <a:lnTo>
                    <a:pt x="2100" y="13048"/>
                  </a:lnTo>
                  <a:lnTo>
                    <a:pt x="1451" y="13048"/>
                  </a:lnTo>
                  <a:lnTo>
                    <a:pt x="1301" y="13023"/>
                  </a:lnTo>
                  <a:lnTo>
                    <a:pt x="1126" y="12973"/>
                  </a:lnTo>
                  <a:lnTo>
                    <a:pt x="1001" y="12923"/>
                  </a:lnTo>
                  <a:lnTo>
                    <a:pt x="876" y="12823"/>
                  </a:lnTo>
                  <a:lnTo>
                    <a:pt x="1376" y="12248"/>
                  </a:lnTo>
                  <a:close/>
                  <a:moveTo>
                    <a:pt x="3075" y="10348"/>
                  </a:moveTo>
                  <a:lnTo>
                    <a:pt x="4400" y="11823"/>
                  </a:lnTo>
                  <a:lnTo>
                    <a:pt x="3300" y="13048"/>
                  </a:lnTo>
                  <a:lnTo>
                    <a:pt x="2875" y="13048"/>
                  </a:lnTo>
                  <a:lnTo>
                    <a:pt x="1776" y="11823"/>
                  </a:lnTo>
                  <a:lnTo>
                    <a:pt x="3075" y="10348"/>
                  </a:lnTo>
                  <a:close/>
                  <a:moveTo>
                    <a:pt x="4775" y="12248"/>
                  </a:moveTo>
                  <a:lnTo>
                    <a:pt x="5500" y="13048"/>
                  </a:lnTo>
                  <a:lnTo>
                    <a:pt x="4075" y="13048"/>
                  </a:lnTo>
                  <a:lnTo>
                    <a:pt x="4775" y="12248"/>
                  </a:lnTo>
                  <a:close/>
                  <a:moveTo>
                    <a:pt x="6475" y="10348"/>
                  </a:moveTo>
                  <a:lnTo>
                    <a:pt x="7774" y="11823"/>
                  </a:lnTo>
                  <a:lnTo>
                    <a:pt x="6675" y="13048"/>
                  </a:lnTo>
                  <a:lnTo>
                    <a:pt x="6275" y="13048"/>
                  </a:lnTo>
                  <a:lnTo>
                    <a:pt x="5175" y="11823"/>
                  </a:lnTo>
                  <a:lnTo>
                    <a:pt x="6475" y="10348"/>
                  </a:lnTo>
                  <a:close/>
                  <a:moveTo>
                    <a:pt x="8174" y="12248"/>
                  </a:moveTo>
                  <a:lnTo>
                    <a:pt x="8874" y="13048"/>
                  </a:lnTo>
                  <a:lnTo>
                    <a:pt x="7450" y="13048"/>
                  </a:lnTo>
                  <a:lnTo>
                    <a:pt x="8174" y="12248"/>
                  </a:lnTo>
                  <a:close/>
                  <a:moveTo>
                    <a:pt x="9874" y="10348"/>
                  </a:moveTo>
                  <a:lnTo>
                    <a:pt x="11174" y="11823"/>
                  </a:lnTo>
                  <a:lnTo>
                    <a:pt x="10074" y="13048"/>
                  </a:lnTo>
                  <a:lnTo>
                    <a:pt x="9649" y="13048"/>
                  </a:lnTo>
                  <a:lnTo>
                    <a:pt x="8549" y="11823"/>
                  </a:lnTo>
                  <a:lnTo>
                    <a:pt x="9874" y="10348"/>
                  </a:lnTo>
                  <a:close/>
                  <a:moveTo>
                    <a:pt x="11549" y="12248"/>
                  </a:moveTo>
                  <a:lnTo>
                    <a:pt x="12274" y="13048"/>
                  </a:lnTo>
                  <a:lnTo>
                    <a:pt x="10849" y="13048"/>
                  </a:lnTo>
                  <a:lnTo>
                    <a:pt x="11549" y="12248"/>
                  </a:lnTo>
                  <a:close/>
                  <a:moveTo>
                    <a:pt x="13249" y="10348"/>
                  </a:moveTo>
                  <a:lnTo>
                    <a:pt x="14573" y="11823"/>
                  </a:lnTo>
                  <a:lnTo>
                    <a:pt x="13473" y="13048"/>
                  </a:lnTo>
                  <a:lnTo>
                    <a:pt x="13049" y="13048"/>
                  </a:lnTo>
                  <a:lnTo>
                    <a:pt x="11949" y="11823"/>
                  </a:lnTo>
                  <a:lnTo>
                    <a:pt x="13249" y="10348"/>
                  </a:lnTo>
                  <a:close/>
                  <a:moveTo>
                    <a:pt x="14948" y="12248"/>
                  </a:moveTo>
                  <a:lnTo>
                    <a:pt x="15673" y="13048"/>
                  </a:lnTo>
                  <a:lnTo>
                    <a:pt x="14248" y="13048"/>
                  </a:lnTo>
                  <a:lnTo>
                    <a:pt x="14948" y="12248"/>
                  </a:lnTo>
                  <a:close/>
                  <a:moveTo>
                    <a:pt x="16648" y="10348"/>
                  </a:moveTo>
                  <a:lnTo>
                    <a:pt x="17948" y="11823"/>
                  </a:lnTo>
                  <a:lnTo>
                    <a:pt x="16848" y="13048"/>
                  </a:lnTo>
                  <a:lnTo>
                    <a:pt x="16448" y="13048"/>
                  </a:lnTo>
                  <a:lnTo>
                    <a:pt x="15348" y="11823"/>
                  </a:lnTo>
                  <a:lnTo>
                    <a:pt x="16648" y="10348"/>
                  </a:lnTo>
                  <a:close/>
                  <a:moveTo>
                    <a:pt x="18348" y="12248"/>
                  </a:moveTo>
                  <a:lnTo>
                    <a:pt x="18848" y="12823"/>
                  </a:lnTo>
                  <a:lnTo>
                    <a:pt x="18723" y="12923"/>
                  </a:lnTo>
                  <a:lnTo>
                    <a:pt x="18598" y="12973"/>
                  </a:lnTo>
                  <a:lnTo>
                    <a:pt x="18448" y="13023"/>
                  </a:lnTo>
                  <a:lnTo>
                    <a:pt x="18273" y="13048"/>
                  </a:lnTo>
                  <a:lnTo>
                    <a:pt x="17623" y="13048"/>
                  </a:lnTo>
                  <a:lnTo>
                    <a:pt x="18348" y="12248"/>
                  </a:lnTo>
                  <a:close/>
                  <a:moveTo>
                    <a:pt x="11699" y="13623"/>
                  </a:moveTo>
                  <a:lnTo>
                    <a:pt x="11699" y="14748"/>
                  </a:lnTo>
                  <a:lnTo>
                    <a:pt x="11674" y="14948"/>
                  </a:lnTo>
                  <a:lnTo>
                    <a:pt x="11624" y="15123"/>
                  </a:lnTo>
                  <a:lnTo>
                    <a:pt x="11524" y="15273"/>
                  </a:lnTo>
                  <a:lnTo>
                    <a:pt x="11424" y="15398"/>
                  </a:lnTo>
                  <a:lnTo>
                    <a:pt x="11274" y="15522"/>
                  </a:lnTo>
                  <a:lnTo>
                    <a:pt x="11124" y="15597"/>
                  </a:lnTo>
                  <a:lnTo>
                    <a:pt x="10949" y="15647"/>
                  </a:lnTo>
                  <a:lnTo>
                    <a:pt x="10774" y="15672"/>
                  </a:lnTo>
                  <a:lnTo>
                    <a:pt x="8949" y="15672"/>
                  </a:lnTo>
                  <a:lnTo>
                    <a:pt x="8774" y="15647"/>
                  </a:lnTo>
                  <a:lnTo>
                    <a:pt x="8599" y="15597"/>
                  </a:lnTo>
                  <a:lnTo>
                    <a:pt x="8449" y="15522"/>
                  </a:lnTo>
                  <a:lnTo>
                    <a:pt x="8299" y="15398"/>
                  </a:lnTo>
                  <a:lnTo>
                    <a:pt x="8199" y="15273"/>
                  </a:lnTo>
                  <a:lnTo>
                    <a:pt x="8124" y="15123"/>
                  </a:lnTo>
                  <a:lnTo>
                    <a:pt x="8049" y="14948"/>
                  </a:lnTo>
                  <a:lnTo>
                    <a:pt x="8049" y="14748"/>
                  </a:lnTo>
                  <a:lnTo>
                    <a:pt x="8049" y="13623"/>
                  </a:lnTo>
                  <a:close/>
                  <a:moveTo>
                    <a:pt x="9874" y="0"/>
                  </a:moveTo>
                  <a:lnTo>
                    <a:pt x="9524" y="25"/>
                  </a:lnTo>
                  <a:lnTo>
                    <a:pt x="9199" y="50"/>
                  </a:lnTo>
                  <a:lnTo>
                    <a:pt x="8874" y="125"/>
                  </a:lnTo>
                  <a:lnTo>
                    <a:pt x="8549" y="200"/>
                  </a:lnTo>
                  <a:lnTo>
                    <a:pt x="8224" y="325"/>
                  </a:lnTo>
                  <a:lnTo>
                    <a:pt x="7924" y="475"/>
                  </a:lnTo>
                  <a:lnTo>
                    <a:pt x="7624" y="625"/>
                  </a:lnTo>
                  <a:lnTo>
                    <a:pt x="7350" y="825"/>
                  </a:lnTo>
                  <a:lnTo>
                    <a:pt x="7100" y="1025"/>
                  </a:lnTo>
                  <a:lnTo>
                    <a:pt x="6850" y="1275"/>
                  </a:lnTo>
                  <a:lnTo>
                    <a:pt x="6625" y="1525"/>
                  </a:lnTo>
                  <a:lnTo>
                    <a:pt x="6425" y="1775"/>
                  </a:lnTo>
                  <a:lnTo>
                    <a:pt x="6225" y="2050"/>
                  </a:lnTo>
                  <a:lnTo>
                    <a:pt x="6075" y="2350"/>
                  </a:lnTo>
                  <a:lnTo>
                    <a:pt x="5925" y="2650"/>
                  </a:lnTo>
                  <a:lnTo>
                    <a:pt x="5825" y="2975"/>
                  </a:lnTo>
                  <a:lnTo>
                    <a:pt x="4900" y="5924"/>
                  </a:lnTo>
                  <a:lnTo>
                    <a:pt x="1451" y="5924"/>
                  </a:lnTo>
                  <a:lnTo>
                    <a:pt x="1251" y="5949"/>
                  </a:lnTo>
                  <a:lnTo>
                    <a:pt x="1026" y="5999"/>
                  </a:lnTo>
                  <a:lnTo>
                    <a:pt x="851" y="6074"/>
                  </a:lnTo>
                  <a:lnTo>
                    <a:pt x="676" y="6174"/>
                  </a:lnTo>
                  <a:lnTo>
                    <a:pt x="501" y="6299"/>
                  </a:lnTo>
                  <a:lnTo>
                    <a:pt x="351" y="6424"/>
                  </a:lnTo>
                  <a:lnTo>
                    <a:pt x="251" y="6599"/>
                  </a:lnTo>
                  <a:lnTo>
                    <a:pt x="151" y="6774"/>
                  </a:lnTo>
                  <a:lnTo>
                    <a:pt x="126" y="6799"/>
                  </a:lnTo>
                  <a:lnTo>
                    <a:pt x="76" y="6924"/>
                  </a:lnTo>
                  <a:lnTo>
                    <a:pt x="51" y="7074"/>
                  </a:lnTo>
                  <a:lnTo>
                    <a:pt x="26" y="7224"/>
                  </a:lnTo>
                  <a:lnTo>
                    <a:pt x="1" y="7374"/>
                  </a:lnTo>
                  <a:lnTo>
                    <a:pt x="1" y="15223"/>
                  </a:lnTo>
                  <a:lnTo>
                    <a:pt x="26" y="15323"/>
                  </a:lnTo>
                  <a:lnTo>
                    <a:pt x="101" y="15422"/>
                  </a:lnTo>
                  <a:lnTo>
                    <a:pt x="176" y="15472"/>
                  </a:lnTo>
                  <a:lnTo>
                    <a:pt x="301" y="15497"/>
                  </a:lnTo>
                  <a:lnTo>
                    <a:pt x="401" y="15472"/>
                  </a:lnTo>
                  <a:lnTo>
                    <a:pt x="501" y="15422"/>
                  </a:lnTo>
                  <a:lnTo>
                    <a:pt x="576" y="15323"/>
                  </a:lnTo>
                  <a:lnTo>
                    <a:pt x="576" y="15223"/>
                  </a:lnTo>
                  <a:lnTo>
                    <a:pt x="576" y="13323"/>
                  </a:lnTo>
                  <a:lnTo>
                    <a:pt x="776" y="13448"/>
                  </a:lnTo>
                  <a:lnTo>
                    <a:pt x="1001" y="13548"/>
                  </a:lnTo>
                  <a:lnTo>
                    <a:pt x="1226" y="13598"/>
                  </a:lnTo>
                  <a:lnTo>
                    <a:pt x="1451" y="13623"/>
                  </a:lnTo>
                  <a:lnTo>
                    <a:pt x="7475" y="13623"/>
                  </a:lnTo>
                  <a:lnTo>
                    <a:pt x="7475" y="14748"/>
                  </a:lnTo>
                  <a:lnTo>
                    <a:pt x="7475" y="14898"/>
                  </a:lnTo>
                  <a:lnTo>
                    <a:pt x="7500" y="15048"/>
                  </a:lnTo>
                  <a:lnTo>
                    <a:pt x="7575" y="15348"/>
                  </a:lnTo>
                  <a:lnTo>
                    <a:pt x="7724" y="15597"/>
                  </a:lnTo>
                  <a:lnTo>
                    <a:pt x="7899" y="15822"/>
                  </a:lnTo>
                  <a:lnTo>
                    <a:pt x="8124" y="15997"/>
                  </a:lnTo>
                  <a:lnTo>
                    <a:pt x="8374" y="16122"/>
                  </a:lnTo>
                  <a:lnTo>
                    <a:pt x="8649" y="16222"/>
                  </a:lnTo>
                  <a:lnTo>
                    <a:pt x="8799" y="16247"/>
                  </a:lnTo>
                  <a:lnTo>
                    <a:pt x="10924" y="16247"/>
                  </a:lnTo>
                  <a:lnTo>
                    <a:pt x="11074" y="16222"/>
                  </a:lnTo>
                  <a:lnTo>
                    <a:pt x="11349" y="16122"/>
                  </a:lnTo>
                  <a:lnTo>
                    <a:pt x="11599" y="15997"/>
                  </a:lnTo>
                  <a:lnTo>
                    <a:pt x="11824" y="15822"/>
                  </a:lnTo>
                  <a:lnTo>
                    <a:pt x="11999" y="15597"/>
                  </a:lnTo>
                  <a:lnTo>
                    <a:pt x="12149" y="15348"/>
                  </a:lnTo>
                  <a:lnTo>
                    <a:pt x="12224" y="15048"/>
                  </a:lnTo>
                  <a:lnTo>
                    <a:pt x="12249" y="14898"/>
                  </a:lnTo>
                  <a:lnTo>
                    <a:pt x="12274" y="14748"/>
                  </a:lnTo>
                  <a:lnTo>
                    <a:pt x="12274" y="13623"/>
                  </a:lnTo>
                  <a:lnTo>
                    <a:pt x="18273" y="13623"/>
                  </a:lnTo>
                  <a:lnTo>
                    <a:pt x="18523" y="13598"/>
                  </a:lnTo>
                  <a:lnTo>
                    <a:pt x="18748" y="13548"/>
                  </a:lnTo>
                  <a:lnTo>
                    <a:pt x="18948" y="13448"/>
                  </a:lnTo>
                  <a:lnTo>
                    <a:pt x="19147" y="13323"/>
                  </a:lnTo>
                  <a:lnTo>
                    <a:pt x="19147" y="18272"/>
                  </a:lnTo>
                  <a:lnTo>
                    <a:pt x="19122" y="18447"/>
                  </a:lnTo>
                  <a:lnTo>
                    <a:pt x="19072" y="18597"/>
                  </a:lnTo>
                  <a:lnTo>
                    <a:pt x="18998" y="18747"/>
                  </a:lnTo>
                  <a:lnTo>
                    <a:pt x="18898" y="18872"/>
                  </a:lnTo>
                  <a:lnTo>
                    <a:pt x="18773" y="18972"/>
                  </a:lnTo>
                  <a:lnTo>
                    <a:pt x="18623" y="19072"/>
                  </a:lnTo>
                  <a:lnTo>
                    <a:pt x="18448" y="19122"/>
                  </a:lnTo>
                  <a:lnTo>
                    <a:pt x="15298" y="19122"/>
                  </a:lnTo>
                  <a:lnTo>
                    <a:pt x="15173" y="19147"/>
                  </a:lnTo>
                  <a:lnTo>
                    <a:pt x="15073" y="19222"/>
                  </a:lnTo>
                  <a:lnTo>
                    <a:pt x="15023" y="19297"/>
                  </a:lnTo>
                  <a:lnTo>
                    <a:pt x="14998" y="19422"/>
                  </a:lnTo>
                  <a:lnTo>
                    <a:pt x="15023" y="19522"/>
                  </a:lnTo>
                  <a:lnTo>
                    <a:pt x="15073" y="19622"/>
                  </a:lnTo>
                  <a:lnTo>
                    <a:pt x="15173" y="19697"/>
                  </a:lnTo>
                  <a:lnTo>
                    <a:pt x="18423" y="19697"/>
                  </a:lnTo>
                  <a:lnTo>
                    <a:pt x="18573" y="19672"/>
                  </a:lnTo>
                  <a:lnTo>
                    <a:pt x="18848" y="19597"/>
                  </a:lnTo>
                  <a:lnTo>
                    <a:pt x="19072" y="19472"/>
                  </a:lnTo>
                  <a:lnTo>
                    <a:pt x="19297" y="19272"/>
                  </a:lnTo>
                  <a:lnTo>
                    <a:pt x="19472" y="19072"/>
                  </a:lnTo>
                  <a:lnTo>
                    <a:pt x="19597" y="18822"/>
                  </a:lnTo>
                  <a:lnTo>
                    <a:pt x="19697" y="18547"/>
                  </a:lnTo>
                  <a:lnTo>
                    <a:pt x="19722" y="18422"/>
                  </a:lnTo>
                  <a:lnTo>
                    <a:pt x="19722" y="18272"/>
                  </a:lnTo>
                  <a:lnTo>
                    <a:pt x="19722" y="7374"/>
                  </a:lnTo>
                  <a:lnTo>
                    <a:pt x="19722" y="7224"/>
                  </a:lnTo>
                  <a:lnTo>
                    <a:pt x="19697" y="7074"/>
                  </a:lnTo>
                  <a:lnTo>
                    <a:pt x="19647" y="6924"/>
                  </a:lnTo>
                  <a:lnTo>
                    <a:pt x="19597" y="6799"/>
                  </a:lnTo>
                  <a:lnTo>
                    <a:pt x="19597" y="6774"/>
                  </a:lnTo>
                  <a:lnTo>
                    <a:pt x="19497" y="6599"/>
                  </a:lnTo>
                  <a:lnTo>
                    <a:pt x="19372" y="6424"/>
                  </a:lnTo>
                  <a:lnTo>
                    <a:pt x="19222" y="6299"/>
                  </a:lnTo>
                  <a:lnTo>
                    <a:pt x="19072" y="6174"/>
                  </a:lnTo>
                  <a:lnTo>
                    <a:pt x="18898" y="6074"/>
                  </a:lnTo>
                  <a:lnTo>
                    <a:pt x="18698" y="5999"/>
                  </a:lnTo>
                  <a:lnTo>
                    <a:pt x="18498" y="5949"/>
                  </a:lnTo>
                  <a:lnTo>
                    <a:pt x="18273" y="5924"/>
                  </a:lnTo>
                  <a:lnTo>
                    <a:pt x="14823" y="5924"/>
                  </a:lnTo>
                  <a:lnTo>
                    <a:pt x="13898" y="2975"/>
                  </a:lnTo>
                  <a:lnTo>
                    <a:pt x="13798" y="2650"/>
                  </a:lnTo>
                  <a:lnTo>
                    <a:pt x="13648" y="2350"/>
                  </a:lnTo>
                  <a:lnTo>
                    <a:pt x="13498" y="2050"/>
                  </a:lnTo>
                  <a:lnTo>
                    <a:pt x="13324" y="1775"/>
                  </a:lnTo>
                  <a:lnTo>
                    <a:pt x="13099" y="1525"/>
                  </a:lnTo>
                  <a:lnTo>
                    <a:pt x="12874" y="1275"/>
                  </a:lnTo>
                  <a:lnTo>
                    <a:pt x="12649" y="1025"/>
                  </a:lnTo>
                  <a:lnTo>
                    <a:pt x="12374" y="825"/>
                  </a:lnTo>
                  <a:lnTo>
                    <a:pt x="12099" y="625"/>
                  </a:lnTo>
                  <a:lnTo>
                    <a:pt x="11799" y="475"/>
                  </a:lnTo>
                  <a:lnTo>
                    <a:pt x="11499" y="325"/>
                  </a:lnTo>
                  <a:lnTo>
                    <a:pt x="11174" y="200"/>
                  </a:lnTo>
                  <a:lnTo>
                    <a:pt x="10874" y="125"/>
                  </a:lnTo>
                  <a:lnTo>
                    <a:pt x="10549" y="50"/>
                  </a:lnTo>
                  <a:lnTo>
                    <a:pt x="10199" y="25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116"/>
          <p:cNvGrpSpPr/>
          <p:nvPr/>
        </p:nvGrpSpPr>
        <p:grpSpPr>
          <a:xfrm>
            <a:off x="3295726" y="2644052"/>
            <a:ext cx="350568" cy="489549"/>
            <a:chOff x="2524600" y="2611275"/>
            <a:chExt cx="353075" cy="493050"/>
          </a:xfrm>
        </p:grpSpPr>
        <p:sp>
          <p:nvSpPr>
            <p:cNvPr id="2350" name="Google Shape;2350;p116"/>
            <p:cNvSpPr/>
            <p:nvPr/>
          </p:nvSpPr>
          <p:spPr>
            <a:xfrm>
              <a:off x="2625200" y="2786250"/>
              <a:ext cx="142500" cy="142475"/>
            </a:xfrm>
            <a:custGeom>
              <a:avLst/>
              <a:gdLst/>
              <a:ahLst/>
              <a:cxnLst/>
              <a:rect l="l" t="t" r="r" b="b"/>
              <a:pathLst>
                <a:path w="5700" h="5699" extrusionOk="0">
                  <a:moveTo>
                    <a:pt x="2600" y="0"/>
                  </a:moveTo>
                  <a:lnTo>
                    <a:pt x="2325" y="50"/>
                  </a:lnTo>
                  <a:lnTo>
                    <a:pt x="2075" y="100"/>
                  </a:lnTo>
                  <a:lnTo>
                    <a:pt x="1850" y="175"/>
                  </a:lnTo>
                  <a:lnTo>
                    <a:pt x="1750" y="250"/>
                  </a:lnTo>
                  <a:lnTo>
                    <a:pt x="1675" y="325"/>
                  </a:lnTo>
                  <a:lnTo>
                    <a:pt x="1650" y="450"/>
                  </a:lnTo>
                  <a:lnTo>
                    <a:pt x="1675" y="550"/>
                  </a:lnTo>
                  <a:lnTo>
                    <a:pt x="1725" y="650"/>
                  </a:lnTo>
                  <a:lnTo>
                    <a:pt x="1825" y="725"/>
                  </a:lnTo>
                  <a:lnTo>
                    <a:pt x="1925" y="750"/>
                  </a:lnTo>
                  <a:lnTo>
                    <a:pt x="2050" y="725"/>
                  </a:lnTo>
                  <a:lnTo>
                    <a:pt x="2250" y="650"/>
                  </a:lnTo>
                  <a:lnTo>
                    <a:pt x="2450" y="625"/>
                  </a:lnTo>
                  <a:lnTo>
                    <a:pt x="2650" y="575"/>
                  </a:lnTo>
                  <a:lnTo>
                    <a:pt x="2850" y="575"/>
                  </a:lnTo>
                  <a:lnTo>
                    <a:pt x="3075" y="600"/>
                  </a:lnTo>
                  <a:lnTo>
                    <a:pt x="3300" y="625"/>
                  </a:lnTo>
                  <a:lnTo>
                    <a:pt x="3525" y="675"/>
                  </a:lnTo>
                  <a:lnTo>
                    <a:pt x="3725" y="750"/>
                  </a:lnTo>
                  <a:lnTo>
                    <a:pt x="3925" y="850"/>
                  </a:lnTo>
                  <a:lnTo>
                    <a:pt x="4125" y="975"/>
                  </a:lnTo>
                  <a:lnTo>
                    <a:pt x="4300" y="1100"/>
                  </a:lnTo>
                  <a:lnTo>
                    <a:pt x="4450" y="1250"/>
                  </a:lnTo>
                  <a:lnTo>
                    <a:pt x="4599" y="1400"/>
                  </a:lnTo>
                  <a:lnTo>
                    <a:pt x="4724" y="1575"/>
                  </a:lnTo>
                  <a:lnTo>
                    <a:pt x="4849" y="1775"/>
                  </a:lnTo>
                  <a:lnTo>
                    <a:pt x="4949" y="1975"/>
                  </a:lnTo>
                  <a:lnTo>
                    <a:pt x="5024" y="2175"/>
                  </a:lnTo>
                  <a:lnTo>
                    <a:pt x="5074" y="2400"/>
                  </a:lnTo>
                  <a:lnTo>
                    <a:pt x="5099" y="2625"/>
                  </a:lnTo>
                  <a:lnTo>
                    <a:pt x="5124" y="2850"/>
                  </a:lnTo>
                  <a:lnTo>
                    <a:pt x="5099" y="3099"/>
                  </a:lnTo>
                  <a:lnTo>
                    <a:pt x="5074" y="3324"/>
                  </a:lnTo>
                  <a:lnTo>
                    <a:pt x="5024" y="3524"/>
                  </a:lnTo>
                  <a:lnTo>
                    <a:pt x="4949" y="3749"/>
                  </a:lnTo>
                  <a:lnTo>
                    <a:pt x="4849" y="3949"/>
                  </a:lnTo>
                  <a:lnTo>
                    <a:pt x="4724" y="4124"/>
                  </a:lnTo>
                  <a:lnTo>
                    <a:pt x="4599" y="4299"/>
                  </a:lnTo>
                  <a:lnTo>
                    <a:pt x="4450" y="4474"/>
                  </a:lnTo>
                  <a:lnTo>
                    <a:pt x="4300" y="4624"/>
                  </a:lnTo>
                  <a:lnTo>
                    <a:pt x="4125" y="4749"/>
                  </a:lnTo>
                  <a:lnTo>
                    <a:pt x="3925" y="4849"/>
                  </a:lnTo>
                  <a:lnTo>
                    <a:pt x="3725" y="4949"/>
                  </a:lnTo>
                  <a:lnTo>
                    <a:pt x="3525" y="5024"/>
                  </a:lnTo>
                  <a:lnTo>
                    <a:pt x="3300" y="5099"/>
                  </a:lnTo>
                  <a:lnTo>
                    <a:pt x="3075" y="5124"/>
                  </a:lnTo>
                  <a:lnTo>
                    <a:pt x="2600" y="5124"/>
                  </a:lnTo>
                  <a:lnTo>
                    <a:pt x="2375" y="5099"/>
                  </a:lnTo>
                  <a:lnTo>
                    <a:pt x="2175" y="5024"/>
                  </a:lnTo>
                  <a:lnTo>
                    <a:pt x="1950" y="4949"/>
                  </a:lnTo>
                  <a:lnTo>
                    <a:pt x="1750" y="4849"/>
                  </a:lnTo>
                  <a:lnTo>
                    <a:pt x="1575" y="4749"/>
                  </a:lnTo>
                  <a:lnTo>
                    <a:pt x="1400" y="4624"/>
                  </a:lnTo>
                  <a:lnTo>
                    <a:pt x="1225" y="4474"/>
                  </a:lnTo>
                  <a:lnTo>
                    <a:pt x="1100" y="4299"/>
                  </a:lnTo>
                  <a:lnTo>
                    <a:pt x="950" y="4124"/>
                  </a:lnTo>
                  <a:lnTo>
                    <a:pt x="850" y="3949"/>
                  </a:lnTo>
                  <a:lnTo>
                    <a:pt x="750" y="3749"/>
                  </a:lnTo>
                  <a:lnTo>
                    <a:pt x="675" y="3524"/>
                  </a:lnTo>
                  <a:lnTo>
                    <a:pt x="625" y="3324"/>
                  </a:lnTo>
                  <a:lnTo>
                    <a:pt x="575" y="3099"/>
                  </a:lnTo>
                  <a:lnTo>
                    <a:pt x="575" y="2850"/>
                  </a:lnTo>
                  <a:lnTo>
                    <a:pt x="575" y="2650"/>
                  </a:lnTo>
                  <a:lnTo>
                    <a:pt x="600" y="2450"/>
                  </a:lnTo>
                  <a:lnTo>
                    <a:pt x="650" y="2275"/>
                  </a:lnTo>
                  <a:lnTo>
                    <a:pt x="700" y="2075"/>
                  </a:lnTo>
                  <a:lnTo>
                    <a:pt x="775" y="1900"/>
                  </a:lnTo>
                  <a:lnTo>
                    <a:pt x="875" y="1725"/>
                  </a:lnTo>
                  <a:lnTo>
                    <a:pt x="975" y="1550"/>
                  </a:lnTo>
                  <a:lnTo>
                    <a:pt x="1100" y="1400"/>
                  </a:lnTo>
                  <a:lnTo>
                    <a:pt x="1150" y="1300"/>
                  </a:lnTo>
                  <a:lnTo>
                    <a:pt x="1175" y="1175"/>
                  </a:lnTo>
                  <a:lnTo>
                    <a:pt x="1125" y="1075"/>
                  </a:lnTo>
                  <a:lnTo>
                    <a:pt x="1050" y="975"/>
                  </a:lnTo>
                  <a:lnTo>
                    <a:pt x="950" y="925"/>
                  </a:lnTo>
                  <a:lnTo>
                    <a:pt x="850" y="925"/>
                  </a:lnTo>
                  <a:lnTo>
                    <a:pt x="750" y="950"/>
                  </a:lnTo>
                  <a:lnTo>
                    <a:pt x="650" y="1025"/>
                  </a:lnTo>
                  <a:lnTo>
                    <a:pt x="500" y="1225"/>
                  </a:lnTo>
                  <a:lnTo>
                    <a:pt x="375" y="1425"/>
                  </a:lnTo>
                  <a:lnTo>
                    <a:pt x="250" y="1650"/>
                  </a:lnTo>
                  <a:lnTo>
                    <a:pt x="150" y="1875"/>
                  </a:lnTo>
                  <a:lnTo>
                    <a:pt x="75" y="2125"/>
                  </a:lnTo>
                  <a:lnTo>
                    <a:pt x="25" y="2350"/>
                  </a:lnTo>
                  <a:lnTo>
                    <a:pt x="0" y="2600"/>
                  </a:lnTo>
                  <a:lnTo>
                    <a:pt x="0" y="2850"/>
                  </a:lnTo>
                  <a:lnTo>
                    <a:pt x="0" y="3149"/>
                  </a:lnTo>
                  <a:lnTo>
                    <a:pt x="50" y="3424"/>
                  </a:lnTo>
                  <a:lnTo>
                    <a:pt x="125" y="3699"/>
                  </a:lnTo>
                  <a:lnTo>
                    <a:pt x="225" y="3974"/>
                  </a:lnTo>
                  <a:lnTo>
                    <a:pt x="325" y="4224"/>
                  </a:lnTo>
                  <a:lnTo>
                    <a:pt x="475" y="4449"/>
                  </a:lnTo>
                  <a:lnTo>
                    <a:pt x="650" y="4674"/>
                  </a:lnTo>
                  <a:lnTo>
                    <a:pt x="825" y="4874"/>
                  </a:lnTo>
                  <a:lnTo>
                    <a:pt x="1025" y="5049"/>
                  </a:lnTo>
                  <a:lnTo>
                    <a:pt x="1250" y="5224"/>
                  </a:lnTo>
                  <a:lnTo>
                    <a:pt x="1475" y="5374"/>
                  </a:lnTo>
                  <a:lnTo>
                    <a:pt x="1725" y="5474"/>
                  </a:lnTo>
                  <a:lnTo>
                    <a:pt x="2000" y="5574"/>
                  </a:lnTo>
                  <a:lnTo>
                    <a:pt x="2275" y="5649"/>
                  </a:lnTo>
                  <a:lnTo>
                    <a:pt x="2550" y="5699"/>
                  </a:lnTo>
                  <a:lnTo>
                    <a:pt x="3125" y="5699"/>
                  </a:lnTo>
                  <a:lnTo>
                    <a:pt x="3425" y="5649"/>
                  </a:lnTo>
                  <a:lnTo>
                    <a:pt x="3700" y="5574"/>
                  </a:lnTo>
                  <a:lnTo>
                    <a:pt x="3950" y="5474"/>
                  </a:lnTo>
                  <a:lnTo>
                    <a:pt x="4200" y="5374"/>
                  </a:lnTo>
                  <a:lnTo>
                    <a:pt x="4450" y="5224"/>
                  </a:lnTo>
                  <a:lnTo>
                    <a:pt x="4649" y="5049"/>
                  </a:lnTo>
                  <a:lnTo>
                    <a:pt x="4874" y="4874"/>
                  </a:lnTo>
                  <a:lnTo>
                    <a:pt x="5049" y="4674"/>
                  </a:lnTo>
                  <a:lnTo>
                    <a:pt x="5199" y="4449"/>
                  </a:lnTo>
                  <a:lnTo>
                    <a:pt x="5349" y="4224"/>
                  </a:lnTo>
                  <a:lnTo>
                    <a:pt x="5474" y="3974"/>
                  </a:lnTo>
                  <a:lnTo>
                    <a:pt x="5574" y="3699"/>
                  </a:lnTo>
                  <a:lnTo>
                    <a:pt x="5649" y="3424"/>
                  </a:lnTo>
                  <a:lnTo>
                    <a:pt x="5674" y="3149"/>
                  </a:lnTo>
                  <a:lnTo>
                    <a:pt x="5699" y="2850"/>
                  </a:lnTo>
                  <a:lnTo>
                    <a:pt x="5674" y="2575"/>
                  </a:lnTo>
                  <a:lnTo>
                    <a:pt x="5649" y="2275"/>
                  </a:lnTo>
                  <a:lnTo>
                    <a:pt x="5574" y="2000"/>
                  </a:lnTo>
                  <a:lnTo>
                    <a:pt x="5474" y="1750"/>
                  </a:lnTo>
                  <a:lnTo>
                    <a:pt x="5349" y="1500"/>
                  </a:lnTo>
                  <a:lnTo>
                    <a:pt x="5199" y="1250"/>
                  </a:lnTo>
                  <a:lnTo>
                    <a:pt x="5049" y="1050"/>
                  </a:lnTo>
                  <a:lnTo>
                    <a:pt x="4874" y="850"/>
                  </a:lnTo>
                  <a:lnTo>
                    <a:pt x="4649" y="650"/>
                  </a:lnTo>
                  <a:lnTo>
                    <a:pt x="4450" y="500"/>
                  </a:lnTo>
                  <a:lnTo>
                    <a:pt x="4200" y="350"/>
                  </a:lnTo>
                  <a:lnTo>
                    <a:pt x="3950" y="225"/>
                  </a:lnTo>
                  <a:lnTo>
                    <a:pt x="3700" y="125"/>
                  </a:lnTo>
                  <a:lnTo>
                    <a:pt x="3425" y="50"/>
                  </a:lnTo>
                  <a:lnTo>
                    <a:pt x="3125" y="25"/>
                  </a:lnTo>
                  <a:lnTo>
                    <a:pt x="28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16"/>
            <p:cNvSpPr/>
            <p:nvPr/>
          </p:nvSpPr>
          <p:spPr>
            <a:xfrm>
              <a:off x="2667675" y="2812475"/>
              <a:ext cx="35650" cy="52525"/>
            </a:xfrm>
            <a:custGeom>
              <a:avLst/>
              <a:gdLst/>
              <a:ahLst/>
              <a:cxnLst/>
              <a:rect l="l" t="t" r="r" b="b"/>
              <a:pathLst>
                <a:path w="1426" h="2101" extrusionOk="0">
                  <a:moveTo>
                    <a:pt x="1151" y="1"/>
                  </a:moveTo>
                  <a:lnTo>
                    <a:pt x="1026" y="26"/>
                  </a:lnTo>
                  <a:lnTo>
                    <a:pt x="951" y="76"/>
                  </a:lnTo>
                  <a:lnTo>
                    <a:pt x="876" y="176"/>
                  </a:lnTo>
                  <a:lnTo>
                    <a:pt x="851" y="276"/>
                  </a:lnTo>
                  <a:lnTo>
                    <a:pt x="851" y="1526"/>
                  </a:lnTo>
                  <a:lnTo>
                    <a:pt x="276" y="1526"/>
                  </a:lnTo>
                  <a:lnTo>
                    <a:pt x="176" y="1551"/>
                  </a:lnTo>
                  <a:lnTo>
                    <a:pt x="76" y="1601"/>
                  </a:lnTo>
                  <a:lnTo>
                    <a:pt x="26" y="1701"/>
                  </a:lnTo>
                  <a:lnTo>
                    <a:pt x="1" y="1801"/>
                  </a:lnTo>
                  <a:lnTo>
                    <a:pt x="26" y="1925"/>
                  </a:lnTo>
                  <a:lnTo>
                    <a:pt x="76" y="2000"/>
                  </a:lnTo>
                  <a:lnTo>
                    <a:pt x="176" y="2075"/>
                  </a:lnTo>
                  <a:lnTo>
                    <a:pt x="276" y="2100"/>
                  </a:lnTo>
                  <a:lnTo>
                    <a:pt x="1151" y="2100"/>
                  </a:lnTo>
                  <a:lnTo>
                    <a:pt x="1251" y="2075"/>
                  </a:lnTo>
                  <a:lnTo>
                    <a:pt x="1351" y="2000"/>
                  </a:lnTo>
                  <a:lnTo>
                    <a:pt x="1401" y="1925"/>
                  </a:lnTo>
                  <a:lnTo>
                    <a:pt x="1426" y="1801"/>
                  </a:lnTo>
                  <a:lnTo>
                    <a:pt x="1426" y="276"/>
                  </a:lnTo>
                  <a:lnTo>
                    <a:pt x="1401" y="176"/>
                  </a:lnTo>
                  <a:lnTo>
                    <a:pt x="1351" y="76"/>
                  </a:lnTo>
                  <a:lnTo>
                    <a:pt x="1251" y="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16"/>
            <p:cNvSpPr/>
            <p:nvPr/>
          </p:nvSpPr>
          <p:spPr>
            <a:xfrm>
              <a:off x="2524600" y="2907475"/>
              <a:ext cx="85625" cy="100000"/>
            </a:xfrm>
            <a:custGeom>
              <a:avLst/>
              <a:gdLst/>
              <a:ahLst/>
              <a:cxnLst/>
              <a:rect l="l" t="t" r="r" b="b"/>
              <a:pathLst>
                <a:path w="3425" h="4000" extrusionOk="0">
                  <a:moveTo>
                    <a:pt x="1725" y="1050"/>
                  </a:moveTo>
                  <a:lnTo>
                    <a:pt x="1875" y="1300"/>
                  </a:lnTo>
                  <a:lnTo>
                    <a:pt x="2050" y="1550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0" y="2475"/>
                  </a:lnTo>
                  <a:lnTo>
                    <a:pt x="1875" y="2725"/>
                  </a:lnTo>
                  <a:lnTo>
                    <a:pt x="1725" y="2975"/>
                  </a:lnTo>
                  <a:lnTo>
                    <a:pt x="1575" y="2725"/>
                  </a:lnTo>
                  <a:lnTo>
                    <a:pt x="1400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400" y="1550"/>
                  </a:lnTo>
                  <a:lnTo>
                    <a:pt x="1575" y="1300"/>
                  </a:lnTo>
                  <a:lnTo>
                    <a:pt x="1725" y="1050"/>
                  </a:lnTo>
                  <a:close/>
                  <a:moveTo>
                    <a:pt x="1725" y="0"/>
                  </a:moveTo>
                  <a:lnTo>
                    <a:pt x="1625" y="25"/>
                  </a:lnTo>
                  <a:lnTo>
                    <a:pt x="1550" y="75"/>
                  </a:lnTo>
                  <a:lnTo>
                    <a:pt x="1475" y="125"/>
                  </a:lnTo>
                  <a:lnTo>
                    <a:pt x="1450" y="225"/>
                  </a:lnTo>
                  <a:lnTo>
                    <a:pt x="1375" y="425"/>
                  </a:lnTo>
                  <a:lnTo>
                    <a:pt x="1300" y="625"/>
                  </a:lnTo>
                  <a:lnTo>
                    <a:pt x="1175" y="850"/>
                  </a:lnTo>
                  <a:lnTo>
                    <a:pt x="1000" y="1100"/>
                  </a:lnTo>
                  <a:lnTo>
                    <a:pt x="775" y="1325"/>
                  </a:lnTo>
                  <a:lnTo>
                    <a:pt x="650" y="1450"/>
                  </a:lnTo>
                  <a:lnTo>
                    <a:pt x="525" y="1550"/>
                  </a:lnTo>
                  <a:lnTo>
                    <a:pt x="350" y="1650"/>
                  </a:lnTo>
                  <a:lnTo>
                    <a:pt x="175" y="1750"/>
                  </a:lnTo>
                  <a:lnTo>
                    <a:pt x="125" y="1775"/>
                  </a:lnTo>
                  <a:lnTo>
                    <a:pt x="50" y="1850"/>
                  </a:lnTo>
                  <a:lnTo>
                    <a:pt x="25" y="1925"/>
                  </a:lnTo>
                  <a:lnTo>
                    <a:pt x="0" y="2000"/>
                  </a:lnTo>
                  <a:lnTo>
                    <a:pt x="25" y="2100"/>
                  </a:lnTo>
                  <a:lnTo>
                    <a:pt x="50" y="2175"/>
                  </a:lnTo>
                  <a:lnTo>
                    <a:pt x="125" y="2225"/>
                  </a:lnTo>
                  <a:lnTo>
                    <a:pt x="175" y="2275"/>
                  </a:lnTo>
                  <a:lnTo>
                    <a:pt x="350" y="2350"/>
                  </a:lnTo>
                  <a:lnTo>
                    <a:pt x="525" y="2450"/>
                  </a:lnTo>
                  <a:lnTo>
                    <a:pt x="650" y="2550"/>
                  </a:lnTo>
                  <a:lnTo>
                    <a:pt x="775" y="2675"/>
                  </a:lnTo>
                  <a:lnTo>
                    <a:pt x="1000" y="2925"/>
                  </a:lnTo>
                  <a:lnTo>
                    <a:pt x="1175" y="3175"/>
                  </a:lnTo>
                  <a:lnTo>
                    <a:pt x="1300" y="3400"/>
                  </a:lnTo>
                  <a:lnTo>
                    <a:pt x="1375" y="3599"/>
                  </a:lnTo>
                  <a:lnTo>
                    <a:pt x="1450" y="3799"/>
                  </a:lnTo>
                  <a:lnTo>
                    <a:pt x="1475" y="3874"/>
                  </a:lnTo>
                  <a:lnTo>
                    <a:pt x="1550" y="3949"/>
                  </a:lnTo>
                  <a:lnTo>
                    <a:pt x="1625" y="3999"/>
                  </a:lnTo>
                  <a:lnTo>
                    <a:pt x="1825" y="3999"/>
                  </a:lnTo>
                  <a:lnTo>
                    <a:pt x="1900" y="3949"/>
                  </a:lnTo>
                  <a:lnTo>
                    <a:pt x="1975" y="3874"/>
                  </a:lnTo>
                  <a:lnTo>
                    <a:pt x="2000" y="3799"/>
                  </a:lnTo>
                  <a:lnTo>
                    <a:pt x="2075" y="3599"/>
                  </a:lnTo>
                  <a:lnTo>
                    <a:pt x="2150" y="3400"/>
                  </a:lnTo>
                  <a:lnTo>
                    <a:pt x="2275" y="3175"/>
                  </a:lnTo>
                  <a:lnTo>
                    <a:pt x="2450" y="2925"/>
                  </a:lnTo>
                  <a:lnTo>
                    <a:pt x="2650" y="2675"/>
                  </a:lnTo>
                  <a:lnTo>
                    <a:pt x="2775" y="2550"/>
                  </a:lnTo>
                  <a:lnTo>
                    <a:pt x="2924" y="2450"/>
                  </a:lnTo>
                  <a:lnTo>
                    <a:pt x="3074" y="2350"/>
                  </a:lnTo>
                  <a:lnTo>
                    <a:pt x="3249" y="2275"/>
                  </a:lnTo>
                  <a:lnTo>
                    <a:pt x="3324" y="2225"/>
                  </a:lnTo>
                  <a:lnTo>
                    <a:pt x="3374" y="2175"/>
                  </a:lnTo>
                  <a:lnTo>
                    <a:pt x="3424" y="2100"/>
                  </a:lnTo>
                  <a:lnTo>
                    <a:pt x="3424" y="2000"/>
                  </a:lnTo>
                  <a:lnTo>
                    <a:pt x="3424" y="1925"/>
                  </a:lnTo>
                  <a:lnTo>
                    <a:pt x="3374" y="1850"/>
                  </a:lnTo>
                  <a:lnTo>
                    <a:pt x="3324" y="1775"/>
                  </a:lnTo>
                  <a:lnTo>
                    <a:pt x="3249" y="1750"/>
                  </a:lnTo>
                  <a:lnTo>
                    <a:pt x="3074" y="1650"/>
                  </a:lnTo>
                  <a:lnTo>
                    <a:pt x="2924" y="1550"/>
                  </a:lnTo>
                  <a:lnTo>
                    <a:pt x="2775" y="1450"/>
                  </a:lnTo>
                  <a:lnTo>
                    <a:pt x="2650" y="1325"/>
                  </a:lnTo>
                  <a:lnTo>
                    <a:pt x="2450" y="1100"/>
                  </a:lnTo>
                  <a:lnTo>
                    <a:pt x="2275" y="850"/>
                  </a:lnTo>
                  <a:lnTo>
                    <a:pt x="2150" y="625"/>
                  </a:lnTo>
                  <a:lnTo>
                    <a:pt x="2075" y="425"/>
                  </a:lnTo>
                  <a:lnTo>
                    <a:pt x="2000" y="225"/>
                  </a:lnTo>
                  <a:lnTo>
                    <a:pt x="1975" y="125"/>
                  </a:lnTo>
                  <a:lnTo>
                    <a:pt x="1900" y="75"/>
                  </a:lnTo>
                  <a:lnTo>
                    <a:pt x="1825" y="25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16"/>
            <p:cNvSpPr/>
            <p:nvPr/>
          </p:nvSpPr>
          <p:spPr>
            <a:xfrm>
              <a:off x="2599575" y="2611275"/>
              <a:ext cx="208125" cy="493050"/>
            </a:xfrm>
            <a:custGeom>
              <a:avLst/>
              <a:gdLst/>
              <a:ahLst/>
              <a:cxnLst/>
              <a:rect l="l" t="t" r="r" b="b"/>
              <a:pathLst>
                <a:path w="8325" h="19722" extrusionOk="0">
                  <a:moveTo>
                    <a:pt x="4175" y="575"/>
                  </a:moveTo>
                  <a:lnTo>
                    <a:pt x="4175" y="5974"/>
                  </a:lnTo>
                  <a:lnTo>
                    <a:pt x="3575" y="5974"/>
                  </a:lnTo>
                  <a:lnTo>
                    <a:pt x="3575" y="575"/>
                  </a:lnTo>
                  <a:close/>
                  <a:moveTo>
                    <a:pt x="3000" y="575"/>
                  </a:moveTo>
                  <a:lnTo>
                    <a:pt x="3000" y="6074"/>
                  </a:lnTo>
                  <a:lnTo>
                    <a:pt x="2700" y="6149"/>
                  </a:lnTo>
                  <a:lnTo>
                    <a:pt x="2425" y="6249"/>
                  </a:lnTo>
                  <a:lnTo>
                    <a:pt x="2425" y="575"/>
                  </a:lnTo>
                  <a:close/>
                  <a:moveTo>
                    <a:pt x="5300" y="575"/>
                  </a:moveTo>
                  <a:lnTo>
                    <a:pt x="5300" y="6249"/>
                  </a:lnTo>
                  <a:lnTo>
                    <a:pt x="5025" y="6149"/>
                  </a:lnTo>
                  <a:lnTo>
                    <a:pt x="4750" y="6074"/>
                  </a:lnTo>
                  <a:lnTo>
                    <a:pt x="4750" y="575"/>
                  </a:lnTo>
                  <a:close/>
                  <a:moveTo>
                    <a:pt x="3875" y="6549"/>
                  </a:moveTo>
                  <a:lnTo>
                    <a:pt x="4200" y="6574"/>
                  </a:lnTo>
                  <a:lnTo>
                    <a:pt x="4525" y="6624"/>
                  </a:lnTo>
                  <a:lnTo>
                    <a:pt x="4850" y="6699"/>
                  </a:lnTo>
                  <a:lnTo>
                    <a:pt x="5150" y="6824"/>
                  </a:lnTo>
                  <a:lnTo>
                    <a:pt x="5450" y="6949"/>
                  </a:lnTo>
                  <a:lnTo>
                    <a:pt x="5724" y="7124"/>
                  </a:lnTo>
                  <a:lnTo>
                    <a:pt x="5974" y="7299"/>
                  </a:lnTo>
                  <a:lnTo>
                    <a:pt x="6199" y="7524"/>
                  </a:lnTo>
                  <a:lnTo>
                    <a:pt x="6424" y="7749"/>
                  </a:lnTo>
                  <a:lnTo>
                    <a:pt x="6599" y="7999"/>
                  </a:lnTo>
                  <a:lnTo>
                    <a:pt x="6774" y="8274"/>
                  </a:lnTo>
                  <a:lnTo>
                    <a:pt x="6924" y="8574"/>
                  </a:lnTo>
                  <a:lnTo>
                    <a:pt x="7024" y="8874"/>
                  </a:lnTo>
                  <a:lnTo>
                    <a:pt x="7099" y="9199"/>
                  </a:lnTo>
                  <a:lnTo>
                    <a:pt x="7149" y="9524"/>
                  </a:lnTo>
                  <a:lnTo>
                    <a:pt x="7174" y="9849"/>
                  </a:lnTo>
                  <a:lnTo>
                    <a:pt x="7149" y="10198"/>
                  </a:lnTo>
                  <a:lnTo>
                    <a:pt x="7099" y="10523"/>
                  </a:lnTo>
                  <a:lnTo>
                    <a:pt x="7024" y="10823"/>
                  </a:lnTo>
                  <a:lnTo>
                    <a:pt x="6924" y="11148"/>
                  </a:lnTo>
                  <a:lnTo>
                    <a:pt x="6774" y="11423"/>
                  </a:lnTo>
                  <a:lnTo>
                    <a:pt x="6599" y="11698"/>
                  </a:lnTo>
                  <a:lnTo>
                    <a:pt x="6424" y="11948"/>
                  </a:lnTo>
                  <a:lnTo>
                    <a:pt x="6199" y="12198"/>
                  </a:lnTo>
                  <a:lnTo>
                    <a:pt x="5974" y="12398"/>
                  </a:lnTo>
                  <a:lnTo>
                    <a:pt x="5724" y="12598"/>
                  </a:lnTo>
                  <a:lnTo>
                    <a:pt x="5450" y="12748"/>
                  </a:lnTo>
                  <a:lnTo>
                    <a:pt x="5150" y="12898"/>
                  </a:lnTo>
                  <a:lnTo>
                    <a:pt x="4850" y="12998"/>
                  </a:lnTo>
                  <a:lnTo>
                    <a:pt x="4525" y="13098"/>
                  </a:lnTo>
                  <a:lnTo>
                    <a:pt x="4200" y="13148"/>
                  </a:lnTo>
                  <a:lnTo>
                    <a:pt x="3525" y="13148"/>
                  </a:lnTo>
                  <a:lnTo>
                    <a:pt x="3200" y="13098"/>
                  </a:lnTo>
                  <a:lnTo>
                    <a:pt x="2900" y="12998"/>
                  </a:lnTo>
                  <a:lnTo>
                    <a:pt x="2575" y="12898"/>
                  </a:lnTo>
                  <a:lnTo>
                    <a:pt x="2300" y="12748"/>
                  </a:lnTo>
                  <a:lnTo>
                    <a:pt x="2025" y="12598"/>
                  </a:lnTo>
                  <a:lnTo>
                    <a:pt x="1775" y="12398"/>
                  </a:lnTo>
                  <a:lnTo>
                    <a:pt x="1525" y="12198"/>
                  </a:lnTo>
                  <a:lnTo>
                    <a:pt x="1325" y="11948"/>
                  </a:lnTo>
                  <a:lnTo>
                    <a:pt x="1125" y="11698"/>
                  </a:lnTo>
                  <a:lnTo>
                    <a:pt x="975" y="11423"/>
                  </a:lnTo>
                  <a:lnTo>
                    <a:pt x="825" y="11148"/>
                  </a:lnTo>
                  <a:lnTo>
                    <a:pt x="725" y="10823"/>
                  </a:lnTo>
                  <a:lnTo>
                    <a:pt x="625" y="10523"/>
                  </a:lnTo>
                  <a:lnTo>
                    <a:pt x="575" y="10198"/>
                  </a:lnTo>
                  <a:lnTo>
                    <a:pt x="575" y="9849"/>
                  </a:lnTo>
                  <a:lnTo>
                    <a:pt x="575" y="9524"/>
                  </a:lnTo>
                  <a:lnTo>
                    <a:pt x="625" y="9199"/>
                  </a:lnTo>
                  <a:lnTo>
                    <a:pt x="725" y="8874"/>
                  </a:lnTo>
                  <a:lnTo>
                    <a:pt x="825" y="8574"/>
                  </a:lnTo>
                  <a:lnTo>
                    <a:pt x="975" y="8274"/>
                  </a:lnTo>
                  <a:lnTo>
                    <a:pt x="1125" y="7999"/>
                  </a:lnTo>
                  <a:lnTo>
                    <a:pt x="1325" y="7749"/>
                  </a:lnTo>
                  <a:lnTo>
                    <a:pt x="1525" y="7524"/>
                  </a:lnTo>
                  <a:lnTo>
                    <a:pt x="1775" y="7299"/>
                  </a:lnTo>
                  <a:lnTo>
                    <a:pt x="2025" y="7124"/>
                  </a:lnTo>
                  <a:lnTo>
                    <a:pt x="2300" y="6949"/>
                  </a:lnTo>
                  <a:lnTo>
                    <a:pt x="2575" y="6824"/>
                  </a:lnTo>
                  <a:lnTo>
                    <a:pt x="2900" y="6699"/>
                  </a:lnTo>
                  <a:lnTo>
                    <a:pt x="3200" y="6624"/>
                  </a:lnTo>
                  <a:lnTo>
                    <a:pt x="3525" y="6574"/>
                  </a:lnTo>
                  <a:lnTo>
                    <a:pt x="3875" y="6549"/>
                  </a:lnTo>
                  <a:close/>
                  <a:moveTo>
                    <a:pt x="2425" y="13448"/>
                  </a:moveTo>
                  <a:lnTo>
                    <a:pt x="2700" y="13548"/>
                  </a:lnTo>
                  <a:lnTo>
                    <a:pt x="3000" y="13623"/>
                  </a:lnTo>
                  <a:lnTo>
                    <a:pt x="3000" y="19122"/>
                  </a:lnTo>
                  <a:lnTo>
                    <a:pt x="2425" y="19122"/>
                  </a:lnTo>
                  <a:lnTo>
                    <a:pt x="2425" y="13448"/>
                  </a:lnTo>
                  <a:close/>
                  <a:moveTo>
                    <a:pt x="5300" y="13448"/>
                  </a:moveTo>
                  <a:lnTo>
                    <a:pt x="5300" y="19122"/>
                  </a:lnTo>
                  <a:lnTo>
                    <a:pt x="4750" y="19122"/>
                  </a:lnTo>
                  <a:lnTo>
                    <a:pt x="4750" y="17247"/>
                  </a:lnTo>
                  <a:lnTo>
                    <a:pt x="4725" y="17147"/>
                  </a:lnTo>
                  <a:lnTo>
                    <a:pt x="4650" y="17047"/>
                  </a:lnTo>
                  <a:lnTo>
                    <a:pt x="4575" y="16997"/>
                  </a:lnTo>
                  <a:lnTo>
                    <a:pt x="4450" y="16972"/>
                  </a:lnTo>
                  <a:lnTo>
                    <a:pt x="4350" y="16997"/>
                  </a:lnTo>
                  <a:lnTo>
                    <a:pt x="4250" y="17047"/>
                  </a:lnTo>
                  <a:lnTo>
                    <a:pt x="4200" y="17147"/>
                  </a:lnTo>
                  <a:lnTo>
                    <a:pt x="4175" y="17247"/>
                  </a:lnTo>
                  <a:lnTo>
                    <a:pt x="4175" y="19122"/>
                  </a:lnTo>
                  <a:lnTo>
                    <a:pt x="3575" y="19122"/>
                  </a:lnTo>
                  <a:lnTo>
                    <a:pt x="3575" y="13723"/>
                  </a:lnTo>
                  <a:lnTo>
                    <a:pt x="4175" y="13723"/>
                  </a:lnTo>
                  <a:lnTo>
                    <a:pt x="4175" y="15897"/>
                  </a:lnTo>
                  <a:lnTo>
                    <a:pt x="4200" y="16022"/>
                  </a:lnTo>
                  <a:lnTo>
                    <a:pt x="4250" y="16122"/>
                  </a:lnTo>
                  <a:lnTo>
                    <a:pt x="4350" y="16172"/>
                  </a:lnTo>
                  <a:lnTo>
                    <a:pt x="4450" y="16197"/>
                  </a:lnTo>
                  <a:lnTo>
                    <a:pt x="4575" y="16172"/>
                  </a:lnTo>
                  <a:lnTo>
                    <a:pt x="4650" y="16122"/>
                  </a:lnTo>
                  <a:lnTo>
                    <a:pt x="4725" y="16022"/>
                  </a:lnTo>
                  <a:lnTo>
                    <a:pt x="4750" y="15897"/>
                  </a:lnTo>
                  <a:lnTo>
                    <a:pt x="4750" y="13623"/>
                  </a:lnTo>
                  <a:lnTo>
                    <a:pt x="5025" y="13548"/>
                  </a:lnTo>
                  <a:lnTo>
                    <a:pt x="5300" y="13448"/>
                  </a:lnTo>
                  <a:close/>
                  <a:moveTo>
                    <a:pt x="2150" y="0"/>
                  </a:moveTo>
                  <a:lnTo>
                    <a:pt x="2025" y="25"/>
                  </a:lnTo>
                  <a:lnTo>
                    <a:pt x="1950" y="75"/>
                  </a:lnTo>
                  <a:lnTo>
                    <a:pt x="1875" y="175"/>
                  </a:lnTo>
                  <a:lnTo>
                    <a:pt x="1850" y="275"/>
                  </a:lnTo>
                  <a:lnTo>
                    <a:pt x="1850" y="6549"/>
                  </a:lnTo>
                  <a:lnTo>
                    <a:pt x="1650" y="6674"/>
                  </a:lnTo>
                  <a:lnTo>
                    <a:pt x="1450" y="6824"/>
                  </a:lnTo>
                  <a:lnTo>
                    <a:pt x="1275" y="6974"/>
                  </a:lnTo>
                  <a:lnTo>
                    <a:pt x="1100" y="7149"/>
                  </a:lnTo>
                  <a:lnTo>
                    <a:pt x="925" y="7324"/>
                  </a:lnTo>
                  <a:lnTo>
                    <a:pt x="775" y="7524"/>
                  </a:lnTo>
                  <a:lnTo>
                    <a:pt x="625" y="7724"/>
                  </a:lnTo>
                  <a:lnTo>
                    <a:pt x="500" y="7924"/>
                  </a:lnTo>
                  <a:lnTo>
                    <a:pt x="375" y="8149"/>
                  </a:lnTo>
                  <a:lnTo>
                    <a:pt x="275" y="8374"/>
                  </a:lnTo>
                  <a:lnTo>
                    <a:pt x="200" y="8599"/>
                  </a:lnTo>
                  <a:lnTo>
                    <a:pt x="125" y="8849"/>
                  </a:lnTo>
                  <a:lnTo>
                    <a:pt x="75" y="9074"/>
                  </a:lnTo>
                  <a:lnTo>
                    <a:pt x="25" y="9349"/>
                  </a:lnTo>
                  <a:lnTo>
                    <a:pt x="0" y="9599"/>
                  </a:lnTo>
                  <a:lnTo>
                    <a:pt x="0" y="9849"/>
                  </a:lnTo>
                  <a:lnTo>
                    <a:pt x="0" y="10123"/>
                  </a:lnTo>
                  <a:lnTo>
                    <a:pt x="25" y="10373"/>
                  </a:lnTo>
                  <a:lnTo>
                    <a:pt x="75" y="10623"/>
                  </a:lnTo>
                  <a:lnTo>
                    <a:pt x="125" y="10873"/>
                  </a:lnTo>
                  <a:lnTo>
                    <a:pt x="200" y="11098"/>
                  </a:lnTo>
                  <a:lnTo>
                    <a:pt x="275" y="11348"/>
                  </a:lnTo>
                  <a:lnTo>
                    <a:pt x="375" y="11573"/>
                  </a:lnTo>
                  <a:lnTo>
                    <a:pt x="500" y="11773"/>
                  </a:lnTo>
                  <a:lnTo>
                    <a:pt x="625" y="11998"/>
                  </a:lnTo>
                  <a:lnTo>
                    <a:pt x="775" y="12198"/>
                  </a:lnTo>
                  <a:lnTo>
                    <a:pt x="925" y="12373"/>
                  </a:lnTo>
                  <a:lnTo>
                    <a:pt x="1100" y="12573"/>
                  </a:lnTo>
                  <a:lnTo>
                    <a:pt x="1275" y="12723"/>
                  </a:lnTo>
                  <a:lnTo>
                    <a:pt x="1450" y="12898"/>
                  </a:lnTo>
                  <a:lnTo>
                    <a:pt x="1650" y="13048"/>
                  </a:lnTo>
                  <a:lnTo>
                    <a:pt x="1850" y="13173"/>
                  </a:lnTo>
                  <a:lnTo>
                    <a:pt x="1850" y="19422"/>
                  </a:lnTo>
                  <a:lnTo>
                    <a:pt x="1875" y="19522"/>
                  </a:lnTo>
                  <a:lnTo>
                    <a:pt x="1950" y="19622"/>
                  </a:lnTo>
                  <a:lnTo>
                    <a:pt x="2025" y="19697"/>
                  </a:lnTo>
                  <a:lnTo>
                    <a:pt x="2150" y="19722"/>
                  </a:lnTo>
                  <a:lnTo>
                    <a:pt x="5599" y="19722"/>
                  </a:lnTo>
                  <a:lnTo>
                    <a:pt x="5699" y="19697"/>
                  </a:lnTo>
                  <a:lnTo>
                    <a:pt x="5799" y="19622"/>
                  </a:lnTo>
                  <a:lnTo>
                    <a:pt x="5849" y="19522"/>
                  </a:lnTo>
                  <a:lnTo>
                    <a:pt x="5874" y="19422"/>
                  </a:lnTo>
                  <a:lnTo>
                    <a:pt x="5874" y="13173"/>
                  </a:lnTo>
                  <a:lnTo>
                    <a:pt x="6249" y="12923"/>
                  </a:lnTo>
                  <a:lnTo>
                    <a:pt x="6599" y="12598"/>
                  </a:lnTo>
                  <a:lnTo>
                    <a:pt x="6899" y="12273"/>
                  </a:lnTo>
                  <a:lnTo>
                    <a:pt x="7174" y="11898"/>
                  </a:lnTo>
                  <a:lnTo>
                    <a:pt x="7374" y="11498"/>
                  </a:lnTo>
                  <a:lnTo>
                    <a:pt x="7549" y="11073"/>
                  </a:lnTo>
                  <a:lnTo>
                    <a:pt x="7674" y="10623"/>
                  </a:lnTo>
                  <a:lnTo>
                    <a:pt x="7749" y="10148"/>
                  </a:lnTo>
                  <a:lnTo>
                    <a:pt x="8024" y="10148"/>
                  </a:lnTo>
                  <a:lnTo>
                    <a:pt x="8149" y="10123"/>
                  </a:lnTo>
                  <a:lnTo>
                    <a:pt x="8249" y="10048"/>
                  </a:lnTo>
                  <a:lnTo>
                    <a:pt x="8299" y="9973"/>
                  </a:lnTo>
                  <a:lnTo>
                    <a:pt x="8324" y="9849"/>
                  </a:lnTo>
                  <a:lnTo>
                    <a:pt x="8299" y="9749"/>
                  </a:lnTo>
                  <a:lnTo>
                    <a:pt x="8249" y="9649"/>
                  </a:lnTo>
                  <a:lnTo>
                    <a:pt x="8149" y="9599"/>
                  </a:lnTo>
                  <a:lnTo>
                    <a:pt x="8024" y="9574"/>
                  </a:lnTo>
                  <a:lnTo>
                    <a:pt x="7749" y="9574"/>
                  </a:lnTo>
                  <a:lnTo>
                    <a:pt x="7674" y="9099"/>
                  </a:lnTo>
                  <a:lnTo>
                    <a:pt x="7549" y="8649"/>
                  </a:lnTo>
                  <a:lnTo>
                    <a:pt x="7374" y="8224"/>
                  </a:lnTo>
                  <a:lnTo>
                    <a:pt x="7174" y="7799"/>
                  </a:lnTo>
                  <a:lnTo>
                    <a:pt x="6899" y="7449"/>
                  </a:lnTo>
                  <a:lnTo>
                    <a:pt x="6599" y="7099"/>
                  </a:lnTo>
                  <a:lnTo>
                    <a:pt x="6249" y="6799"/>
                  </a:lnTo>
                  <a:lnTo>
                    <a:pt x="5874" y="6549"/>
                  </a:lnTo>
                  <a:lnTo>
                    <a:pt x="5874" y="275"/>
                  </a:lnTo>
                  <a:lnTo>
                    <a:pt x="5849" y="175"/>
                  </a:lnTo>
                  <a:lnTo>
                    <a:pt x="5799" y="75"/>
                  </a:lnTo>
                  <a:lnTo>
                    <a:pt x="5699" y="25"/>
                  </a:lnTo>
                  <a:lnTo>
                    <a:pt x="55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16"/>
            <p:cNvSpPr/>
            <p:nvPr/>
          </p:nvSpPr>
          <p:spPr>
            <a:xfrm>
              <a:off x="2775175" y="2708750"/>
              <a:ext cx="85625" cy="100000"/>
            </a:xfrm>
            <a:custGeom>
              <a:avLst/>
              <a:gdLst/>
              <a:ahLst/>
              <a:cxnLst/>
              <a:rect l="l" t="t" r="r" b="b"/>
              <a:pathLst>
                <a:path w="3425" h="4000" extrusionOk="0">
                  <a:moveTo>
                    <a:pt x="1700" y="1025"/>
                  </a:moveTo>
                  <a:lnTo>
                    <a:pt x="1850" y="1275"/>
                  </a:lnTo>
                  <a:lnTo>
                    <a:pt x="2025" y="1525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25" y="2475"/>
                  </a:lnTo>
                  <a:lnTo>
                    <a:pt x="1850" y="2725"/>
                  </a:lnTo>
                  <a:lnTo>
                    <a:pt x="1700" y="2950"/>
                  </a:lnTo>
                  <a:lnTo>
                    <a:pt x="1550" y="2725"/>
                  </a:lnTo>
                  <a:lnTo>
                    <a:pt x="1375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375" y="1525"/>
                  </a:lnTo>
                  <a:lnTo>
                    <a:pt x="1550" y="1275"/>
                  </a:lnTo>
                  <a:lnTo>
                    <a:pt x="1700" y="1025"/>
                  </a:lnTo>
                  <a:close/>
                  <a:moveTo>
                    <a:pt x="1600" y="1"/>
                  </a:moveTo>
                  <a:lnTo>
                    <a:pt x="1525" y="51"/>
                  </a:lnTo>
                  <a:lnTo>
                    <a:pt x="1450" y="126"/>
                  </a:lnTo>
                  <a:lnTo>
                    <a:pt x="1425" y="226"/>
                  </a:lnTo>
                  <a:lnTo>
                    <a:pt x="1350" y="426"/>
                  </a:lnTo>
                  <a:lnTo>
                    <a:pt x="1275" y="600"/>
                  </a:lnTo>
                  <a:lnTo>
                    <a:pt x="1150" y="825"/>
                  </a:lnTo>
                  <a:lnTo>
                    <a:pt x="975" y="1075"/>
                  </a:lnTo>
                  <a:lnTo>
                    <a:pt x="775" y="1325"/>
                  </a:lnTo>
                  <a:lnTo>
                    <a:pt x="650" y="1450"/>
                  </a:lnTo>
                  <a:lnTo>
                    <a:pt x="500" y="1550"/>
                  </a:lnTo>
                  <a:lnTo>
                    <a:pt x="350" y="1650"/>
                  </a:lnTo>
                  <a:lnTo>
                    <a:pt x="175" y="1725"/>
                  </a:lnTo>
                  <a:lnTo>
                    <a:pt x="100" y="1775"/>
                  </a:lnTo>
                  <a:lnTo>
                    <a:pt x="25" y="1825"/>
                  </a:lnTo>
                  <a:lnTo>
                    <a:pt x="0" y="1925"/>
                  </a:lnTo>
                  <a:lnTo>
                    <a:pt x="0" y="2000"/>
                  </a:lnTo>
                  <a:lnTo>
                    <a:pt x="0" y="2075"/>
                  </a:lnTo>
                  <a:lnTo>
                    <a:pt x="25" y="2150"/>
                  </a:lnTo>
                  <a:lnTo>
                    <a:pt x="100" y="2225"/>
                  </a:lnTo>
                  <a:lnTo>
                    <a:pt x="175" y="2275"/>
                  </a:lnTo>
                  <a:lnTo>
                    <a:pt x="350" y="2350"/>
                  </a:lnTo>
                  <a:lnTo>
                    <a:pt x="500" y="2450"/>
                  </a:lnTo>
                  <a:lnTo>
                    <a:pt x="650" y="2550"/>
                  </a:lnTo>
                  <a:lnTo>
                    <a:pt x="775" y="2675"/>
                  </a:lnTo>
                  <a:lnTo>
                    <a:pt x="975" y="2900"/>
                  </a:lnTo>
                  <a:lnTo>
                    <a:pt x="1150" y="3150"/>
                  </a:lnTo>
                  <a:lnTo>
                    <a:pt x="1275" y="3400"/>
                  </a:lnTo>
                  <a:lnTo>
                    <a:pt x="1350" y="3575"/>
                  </a:lnTo>
                  <a:lnTo>
                    <a:pt x="1425" y="3775"/>
                  </a:lnTo>
                  <a:lnTo>
                    <a:pt x="1450" y="3875"/>
                  </a:lnTo>
                  <a:lnTo>
                    <a:pt x="1525" y="3925"/>
                  </a:lnTo>
                  <a:lnTo>
                    <a:pt x="1600" y="3975"/>
                  </a:lnTo>
                  <a:lnTo>
                    <a:pt x="1700" y="4000"/>
                  </a:lnTo>
                  <a:lnTo>
                    <a:pt x="1800" y="3975"/>
                  </a:lnTo>
                  <a:lnTo>
                    <a:pt x="1875" y="3925"/>
                  </a:lnTo>
                  <a:lnTo>
                    <a:pt x="1950" y="3875"/>
                  </a:lnTo>
                  <a:lnTo>
                    <a:pt x="1975" y="3775"/>
                  </a:lnTo>
                  <a:lnTo>
                    <a:pt x="2050" y="3575"/>
                  </a:lnTo>
                  <a:lnTo>
                    <a:pt x="2125" y="3375"/>
                  </a:lnTo>
                  <a:lnTo>
                    <a:pt x="2250" y="3150"/>
                  </a:lnTo>
                  <a:lnTo>
                    <a:pt x="2425" y="2900"/>
                  </a:lnTo>
                  <a:lnTo>
                    <a:pt x="2650" y="2675"/>
                  </a:lnTo>
                  <a:lnTo>
                    <a:pt x="2775" y="2550"/>
                  </a:lnTo>
                  <a:lnTo>
                    <a:pt x="2900" y="2450"/>
                  </a:lnTo>
                  <a:lnTo>
                    <a:pt x="3075" y="2350"/>
                  </a:lnTo>
                  <a:lnTo>
                    <a:pt x="3250" y="2275"/>
                  </a:lnTo>
                  <a:lnTo>
                    <a:pt x="3300" y="2225"/>
                  </a:lnTo>
                  <a:lnTo>
                    <a:pt x="3375" y="2150"/>
                  </a:lnTo>
                  <a:lnTo>
                    <a:pt x="3400" y="2075"/>
                  </a:lnTo>
                  <a:lnTo>
                    <a:pt x="3425" y="2000"/>
                  </a:lnTo>
                  <a:lnTo>
                    <a:pt x="3400" y="1900"/>
                  </a:lnTo>
                  <a:lnTo>
                    <a:pt x="3375" y="1825"/>
                  </a:lnTo>
                  <a:lnTo>
                    <a:pt x="3300" y="1775"/>
                  </a:lnTo>
                  <a:lnTo>
                    <a:pt x="3250" y="1725"/>
                  </a:lnTo>
                  <a:lnTo>
                    <a:pt x="3075" y="1650"/>
                  </a:lnTo>
                  <a:lnTo>
                    <a:pt x="2900" y="1550"/>
                  </a:lnTo>
                  <a:lnTo>
                    <a:pt x="2775" y="1450"/>
                  </a:lnTo>
                  <a:lnTo>
                    <a:pt x="2625" y="1325"/>
                  </a:lnTo>
                  <a:lnTo>
                    <a:pt x="2425" y="1075"/>
                  </a:lnTo>
                  <a:lnTo>
                    <a:pt x="2250" y="825"/>
                  </a:lnTo>
                  <a:lnTo>
                    <a:pt x="2125" y="600"/>
                  </a:lnTo>
                  <a:lnTo>
                    <a:pt x="2050" y="401"/>
                  </a:lnTo>
                  <a:lnTo>
                    <a:pt x="1975" y="226"/>
                  </a:lnTo>
                  <a:lnTo>
                    <a:pt x="1950" y="126"/>
                  </a:lnTo>
                  <a:lnTo>
                    <a:pt x="1875" y="51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16"/>
            <p:cNvSpPr/>
            <p:nvPr/>
          </p:nvSpPr>
          <p:spPr>
            <a:xfrm>
              <a:off x="2830150" y="2813725"/>
              <a:ext cx="47525" cy="48150"/>
            </a:xfrm>
            <a:custGeom>
              <a:avLst/>
              <a:gdLst/>
              <a:ahLst/>
              <a:cxnLst/>
              <a:rect l="l" t="t" r="r" b="b"/>
              <a:pathLst>
                <a:path w="1901" h="1926" extrusionOk="0">
                  <a:moveTo>
                    <a:pt x="951" y="1"/>
                  </a:moveTo>
                  <a:lnTo>
                    <a:pt x="851" y="26"/>
                  </a:lnTo>
                  <a:lnTo>
                    <a:pt x="751" y="101"/>
                  </a:lnTo>
                  <a:lnTo>
                    <a:pt x="701" y="201"/>
                  </a:lnTo>
                  <a:lnTo>
                    <a:pt x="676" y="301"/>
                  </a:lnTo>
                  <a:lnTo>
                    <a:pt x="676" y="676"/>
                  </a:lnTo>
                  <a:lnTo>
                    <a:pt x="301" y="676"/>
                  </a:lnTo>
                  <a:lnTo>
                    <a:pt x="176" y="701"/>
                  </a:lnTo>
                  <a:lnTo>
                    <a:pt x="76" y="776"/>
                  </a:lnTo>
                  <a:lnTo>
                    <a:pt x="26" y="851"/>
                  </a:lnTo>
                  <a:lnTo>
                    <a:pt x="1" y="976"/>
                  </a:lnTo>
                  <a:lnTo>
                    <a:pt x="26" y="1076"/>
                  </a:lnTo>
                  <a:lnTo>
                    <a:pt x="76" y="1176"/>
                  </a:lnTo>
                  <a:lnTo>
                    <a:pt x="176" y="1226"/>
                  </a:lnTo>
                  <a:lnTo>
                    <a:pt x="301" y="1251"/>
                  </a:lnTo>
                  <a:lnTo>
                    <a:pt x="676" y="1251"/>
                  </a:lnTo>
                  <a:lnTo>
                    <a:pt x="676" y="1626"/>
                  </a:lnTo>
                  <a:lnTo>
                    <a:pt x="701" y="1751"/>
                  </a:lnTo>
                  <a:lnTo>
                    <a:pt x="751" y="1850"/>
                  </a:lnTo>
                  <a:lnTo>
                    <a:pt x="851" y="1900"/>
                  </a:lnTo>
                  <a:lnTo>
                    <a:pt x="951" y="1925"/>
                  </a:lnTo>
                  <a:lnTo>
                    <a:pt x="1076" y="1900"/>
                  </a:lnTo>
                  <a:lnTo>
                    <a:pt x="1151" y="1850"/>
                  </a:lnTo>
                  <a:lnTo>
                    <a:pt x="1226" y="1751"/>
                  </a:lnTo>
                  <a:lnTo>
                    <a:pt x="1251" y="1626"/>
                  </a:lnTo>
                  <a:lnTo>
                    <a:pt x="1251" y="1251"/>
                  </a:lnTo>
                  <a:lnTo>
                    <a:pt x="1626" y="1251"/>
                  </a:lnTo>
                  <a:lnTo>
                    <a:pt x="1726" y="1226"/>
                  </a:lnTo>
                  <a:lnTo>
                    <a:pt x="1826" y="1176"/>
                  </a:lnTo>
                  <a:lnTo>
                    <a:pt x="1901" y="1076"/>
                  </a:lnTo>
                  <a:lnTo>
                    <a:pt x="1901" y="976"/>
                  </a:lnTo>
                  <a:lnTo>
                    <a:pt x="1901" y="851"/>
                  </a:lnTo>
                  <a:lnTo>
                    <a:pt x="1826" y="776"/>
                  </a:lnTo>
                  <a:lnTo>
                    <a:pt x="1726" y="701"/>
                  </a:lnTo>
                  <a:lnTo>
                    <a:pt x="1626" y="676"/>
                  </a:lnTo>
                  <a:lnTo>
                    <a:pt x="1251" y="676"/>
                  </a:lnTo>
                  <a:lnTo>
                    <a:pt x="1251" y="301"/>
                  </a:lnTo>
                  <a:lnTo>
                    <a:pt x="1226" y="201"/>
                  </a:lnTo>
                  <a:lnTo>
                    <a:pt x="1151" y="101"/>
                  </a:lnTo>
                  <a:lnTo>
                    <a:pt x="1076" y="26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6" name="Google Shape;2356;p116"/>
          <p:cNvGrpSpPr/>
          <p:nvPr/>
        </p:nvGrpSpPr>
        <p:grpSpPr>
          <a:xfrm>
            <a:off x="4694226" y="2797926"/>
            <a:ext cx="488929" cy="181179"/>
            <a:chOff x="3933100" y="2766250"/>
            <a:chExt cx="492425" cy="182475"/>
          </a:xfrm>
        </p:grpSpPr>
        <p:sp>
          <p:nvSpPr>
            <p:cNvPr id="2357" name="Google Shape;2357;p116"/>
            <p:cNvSpPr/>
            <p:nvPr/>
          </p:nvSpPr>
          <p:spPr>
            <a:xfrm>
              <a:off x="3933100" y="2766250"/>
              <a:ext cx="492425" cy="182475"/>
            </a:xfrm>
            <a:custGeom>
              <a:avLst/>
              <a:gdLst/>
              <a:ahLst/>
              <a:cxnLst/>
              <a:rect l="l" t="t" r="r" b="b"/>
              <a:pathLst>
                <a:path w="19697" h="7299" extrusionOk="0">
                  <a:moveTo>
                    <a:pt x="2650" y="0"/>
                  </a:moveTo>
                  <a:lnTo>
                    <a:pt x="1625" y="25"/>
                  </a:lnTo>
                  <a:lnTo>
                    <a:pt x="650" y="50"/>
                  </a:lnTo>
                  <a:lnTo>
                    <a:pt x="275" y="75"/>
                  </a:lnTo>
                  <a:lnTo>
                    <a:pt x="175" y="100"/>
                  </a:lnTo>
                  <a:lnTo>
                    <a:pt x="75" y="150"/>
                  </a:lnTo>
                  <a:lnTo>
                    <a:pt x="25" y="250"/>
                  </a:lnTo>
                  <a:lnTo>
                    <a:pt x="0" y="350"/>
                  </a:lnTo>
                  <a:lnTo>
                    <a:pt x="0" y="1775"/>
                  </a:lnTo>
                  <a:lnTo>
                    <a:pt x="0" y="1850"/>
                  </a:lnTo>
                  <a:lnTo>
                    <a:pt x="25" y="1925"/>
                  </a:lnTo>
                  <a:lnTo>
                    <a:pt x="75" y="2000"/>
                  </a:lnTo>
                  <a:lnTo>
                    <a:pt x="150" y="2025"/>
                  </a:lnTo>
                  <a:lnTo>
                    <a:pt x="700" y="2350"/>
                  </a:lnTo>
                  <a:lnTo>
                    <a:pt x="850" y="3475"/>
                  </a:lnTo>
                  <a:lnTo>
                    <a:pt x="900" y="3849"/>
                  </a:lnTo>
                  <a:lnTo>
                    <a:pt x="1000" y="4249"/>
                  </a:lnTo>
                  <a:lnTo>
                    <a:pt x="1100" y="4599"/>
                  </a:lnTo>
                  <a:lnTo>
                    <a:pt x="1225" y="4949"/>
                  </a:lnTo>
                  <a:lnTo>
                    <a:pt x="1450" y="5449"/>
                  </a:lnTo>
                  <a:lnTo>
                    <a:pt x="1575" y="5674"/>
                  </a:lnTo>
                  <a:lnTo>
                    <a:pt x="1700" y="5874"/>
                  </a:lnTo>
                  <a:lnTo>
                    <a:pt x="1900" y="6149"/>
                  </a:lnTo>
                  <a:lnTo>
                    <a:pt x="2150" y="6399"/>
                  </a:lnTo>
                  <a:lnTo>
                    <a:pt x="2475" y="6624"/>
                  </a:lnTo>
                  <a:lnTo>
                    <a:pt x="2650" y="6749"/>
                  </a:lnTo>
                  <a:lnTo>
                    <a:pt x="2850" y="6849"/>
                  </a:lnTo>
                  <a:lnTo>
                    <a:pt x="3075" y="6949"/>
                  </a:lnTo>
                  <a:lnTo>
                    <a:pt x="3325" y="7024"/>
                  </a:lnTo>
                  <a:lnTo>
                    <a:pt x="3575" y="7099"/>
                  </a:lnTo>
                  <a:lnTo>
                    <a:pt x="3874" y="7174"/>
                  </a:lnTo>
                  <a:lnTo>
                    <a:pt x="4174" y="7224"/>
                  </a:lnTo>
                  <a:lnTo>
                    <a:pt x="4499" y="7274"/>
                  </a:lnTo>
                  <a:lnTo>
                    <a:pt x="4849" y="7299"/>
                  </a:lnTo>
                  <a:lnTo>
                    <a:pt x="5799" y="7299"/>
                  </a:lnTo>
                  <a:lnTo>
                    <a:pt x="6399" y="7224"/>
                  </a:lnTo>
                  <a:lnTo>
                    <a:pt x="6824" y="7174"/>
                  </a:lnTo>
                  <a:lnTo>
                    <a:pt x="7049" y="7099"/>
                  </a:lnTo>
                  <a:lnTo>
                    <a:pt x="7299" y="6999"/>
                  </a:lnTo>
                  <a:lnTo>
                    <a:pt x="7599" y="6849"/>
                  </a:lnTo>
                  <a:lnTo>
                    <a:pt x="7874" y="6674"/>
                  </a:lnTo>
                  <a:lnTo>
                    <a:pt x="8099" y="6449"/>
                  </a:lnTo>
                  <a:lnTo>
                    <a:pt x="8324" y="6224"/>
                  </a:lnTo>
                  <a:lnTo>
                    <a:pt x="8524" y="5999"/>
                  </a:lnTo>
                  <a:lnTo>
                    <a:pt x="8724" y="5724"/>
                  </a:lnTo>
                  <a:lnTo>
                    <a:pt x="8874" y="5474"/>
                  </a:lnTo>
                  <a:lnTo>
                    <a:pt x="9024" y="5199"/>
                  </a:lnTo>
                  <a:lnTo>
                    <a:pt x="9149" y="4899"/>
                  </a:lnTo>
                  <a:lnTo>
                    <a:pt x="9274" y="4599"/>
                  </a:lnTo>
                  <a:lnTo>
                    <a:pt x="9448" y="4024"/>
                  </a:lnTo>
                  <a:lnTo>
                    <a:pt x="9598" y="3425"/>
                  </a:lnTo>
                  <a:lnTo>
                    <a:pt x="9698" y="2850"/>
                  </a:lnTo>
                  <a:lnTo>
                    <a:pt x="9998" y="2850"/>
                  </a:lnTo>
                  <a:lnTo>
                    <a:pt x="10098" y="3425"/>
                  </a:lnTo>
                  <a:lnTo>
                    <a:pt x="10248" y="4024"/>
                  </a:lnTo>
                  <a:lnTo>
                    <a:pt x="10423" y="4599"/>
                  </a:lnTo>
                  <a:lnTo>
                    <a:pt x="10548" y="4899"/>
                  </a:lnTo>
                  <a:lnTo>
                    <a:pt x="10673" y="5199"/>
                  </a:lnTo>
                  <a:lnTo>
                    <a:pt x="10823" y="5474"/>
                  </a:lnTo>
                  <a:lnTo>
                    <a:pt x="10998" y="5724"/>
                  </a:lnTo>
                  <a:lnTo>
                    <a:pt x="11173" y="5999"/>
                  </a:lnTo>
                  <a:lnTo>
                    <a:pt x="11373" y="6224"/>
                  </a:lnTo>
                  <a:lnTo>
                    <a:pt x="11598" y="6449"/>
                  </a:lnTo>
                  <a:lnTo>
                    <a:pt x="11848" y="6674"/>
                  </a:lnTo>
                  <a:lnTo>
                    <a:pt x="12123" y="6849"/>
                  </a:lnTo>
                  <a:lnTo>
                    <a:pt x="12398" y="6999"/>
                  </a:lnTo>
                  <a:lnTo>
                    <a:pt x="12648" y="7099"/>
                  </a:lnTo>
                  <a:lnTo>
                    <a:pt x="12898" y="7174"/>
                  </a:lnTo>
                  <a:lnTo>
                    <a:pt x="13298" y="7224"/>
                  </a:lnTo>
                  <a:lnTo>
                    <a:pt x="13823" y="7274"/>
                  </a:lnTo>
                  <a:lnTo>
                    <a:pt x="14323" y="7299"/>
                  </a:lnTo>
                  <a:lnTo>
                    <a:pt x="14773" y="7299"/>
                  </a:lnTo>
                  <a:lnTo>
                    <a:pt x="15197" y="7274"/>
                  </a:lnTo>
                  <a:lnTo>
                    <a:pt x="15572" y="7224"/>
                  </a:lnTo>
                  <a:lnTo>
                    <a:pt x="15922" y="7149"/>
                  </a:lnTo>
                  <a:lnTo>
                    <a:pt x="16247" y="7074"/>
                  </a:lnTo>
                  <a:lnTo>
                    <a:pt x="16547" y="6974"/>
                  </a:lnTo>
                  <a:lnTo>
                    <a:pt x="16822" y="6874"/>
                  </a:lnTo>
                  <a:lnTo>
                    <a:pt x="17047" y="6749"/>
                  </a:lnTo>
                  <a:lnTo>
                    <a:pt x="17272" y="6624"/>
                  </a:lnTo>
                  <a:lnTo>
                    <a:pt x="17447" y="6474"/>
                  </a:lnTo>
                  <a:lnTo>
                    <a:pt x="17622" y="6324"/>
                  </a:lnTo>
                  <a:lnTo>
                    <a:pt x="17772" y="6174"/>
                  </a:lnTo>
                  <a:lnTo>
                    <a:pt x="17997" y="5874"/>
                  </a:lnTo>
                  <a:lnTo>
                    <a:pt x="18172" y="5599"/>
                  </a:lnTo>
                  <a:lnTo>
                    <a:pt x="18322" y="5324"/>
                  </a:lnTo>
                  <a:lnTo>
                    <a:pt x="18472" y="5024"/>
                  </a:lnTo>
                  <a:lnTo>
                    <a:pt x="18572" y="4724"/>
                  </a:lnTo>
                  <a:lnTo>
                    <a:pt x="18672" y="4424"/>
                  </a:lnTo>
                  <a:lnTo>
                    <a:pt x="18747" y="4099"/>
                  </a:lnTo>
                  <a:lnTo>
                    <a:pt x="18822" y="3774"/>
                  </a:lnTo>
                  <a:lnTo>
                    <a:pt x="18847" y="3475"/>
                  </a:lnTo>
                  <a:lnTo>
                    <a:pt x="18997" y="2350"/>
                  </a:lnTo>
                  <a:lnTo>
                    <a:pt x="19547" y="2025"/>
                  </a:lnTo>
                  <a:lnTo>
                    <a:pt x="19622" y="2000"/>
                  </a:lnTo>
                  <a:lnTo>
                    <a:pt x="19672" y="1925"/>
                  </a:lnTo>
                  <a:lnTo>
                    <a:pt x="19697" y="1850"/>
                  </a:lnTo>
                  <a:lnTo>
                    <a:pt x="19697" y="1775"/>
                  </a:lnTo>
                  <a:lnTo>
                    <a:pt x="19697" y="350"/>
                  </a:lnTo>
                  <a:lnTo>
                    <a:pt x="19697" y="250"/>
                  </a:lnTo>
                  <a:lnTo>
                    <a:pt x="19622" y="150"/>
                  </a:lnTo>
                  <a:lnTo>
                    <a:pt x="19547" y="100"/>
                  </a:lnTo>
                  <a:lnTo>
                    <a:pt x="19422" y="75"/>
                  </a:lnTo>
                  <a:lnTo>
                    <a:pt x="19047" y="50"/>
                  </a:lnTo>
                  <a:lnTo>
                    <a:pt x="18297" y="25"/>
                  </a:lnTo>
                  <a:lnTo>
                    <a:pt x="16622" y="0"/>
                  </a:lnTo>
                  <a:lnTo>
                    <a:pt x="15622" y="25"/>
                  </a:lnTo>
                  <a:lnTo>
                    <a:pt x="14598" y="50"/>
                  </a:lnTo>
                  <a:lnTo>
                    <a:pt x="13598" y="125"/>
                  </a:lnTo>
                  <a:lnTo>
                    <a:pt x="13148" y="175"/>
                  </a:lnTo>
                  <a:lnTo>
                    <a:pt x="12723" y="250"/>
                  </a:lnTo>
                  <a:lnTo>
                    <a:pt x="11798" y="400"/>
                  </a:lnTo>
                  <a:lnTo>
                    <a:pt x="10823" y="525"/>
                  </a:lnTo>
                  <a:lnTo>
                    <a:pt x="10348" y="575"/>
                  </a:lnTo>
                  <a:lnTo>
                    <a:pt x="9848" y="600"/>
                  </a:lnTo>
                  <a:lnTo>
                    <a:pt x="9374" y="575"/>
                  </a:lnTo>
                  <a:lnTo>
                    <a:pt x="8899" y="525"/>
                  </a:lnTo>
                  <a:lnTo>
                    <a:pt x="7899" y="400"/>
                  </a:lnTo>
                  <a:lnTo>
                    <a:pt x="6974" y="250"/>
                  </a:lnTo>
                  <a:lnTo>
                    <a:pt x="6174" y="150"/>
                  </a:lnTo>
                  <a:lnTo>
                    <a:pt x="5199" y="75"/>
                  </a:lnTo>
                  <a:lnTo>
                    <a:pt x="5074" y="75"/>
                  </a:lnTo>
                  <a:lnTo>
                    <a:pt x="4974" y="125"/>
                  </a:lnTo>
                  <a:lnTo>
                    <a:pt x="4924" y="225"/>
                  </a:lnTo>
                  <a:lnTo>
                    <a:pt x="4899" y="325"/>
                  </a:lnTo>
                  <a:lnTo>
                    <a:pt x="4899" y="450"/>
                  </a:lnTo>
                  <a:lnTo>
                    <a:pt x="4974" y="550"/>
                  </a:lnTo>
                  <a:lnTo>
                    <a:pt x="5049" y="600"/>
                  </a:lnTo>
                  <a:lnTo>
                    <a:pt x="5149" y="625"/>
                  </a:lnTo>
                  <a:lnTo>
                    <a:pt x="6099" y="700"/>
                  </a:lnTo>
                  <a:lnTo>
                    <a:pt x="6874" y="825"/>
                  </a:lnTo>
                  <a:lnTo>
                    <a:pt x="7874" y="975"/>
                  </a:lnTo>
                  <a:lnTo>
                    <a:pt x="8824" y="1100"/>
                  </a:lnTo>
                  <a:lnTo>
                    <a:pt x="9324" y="1150"/>
                  </a:lnTo>
                  <a:lnTo>
                    <a:pt x="9848" y="1175"/>
                  </a:lnTo>
                  <a:lnTo>
                    <a:pt x="10373" y="1150"/>
                  </a:lnTo>
                  <a:lnTo>
                    <a:pt x="10898" y="1100"/>
                  </a:lnTo>
                  <a:lnTo>
                    <a:pt x="11823" y="975"/>
                  </a:lnTo>
                  <a:lnTo>
                    <a:pt x="12823" y="825"/>
                  </a:lnTo>
                  <a:lnTo>
                    <a:pt x="13248" y="750"/>
                  </a:lnTo>
                  <a:lnTo>
                    <a:pt x="13698" y="700"/>
                  </a:lnTo>
                  <a:lnTo>
                    <a:pt x="14673" y="625"/>
                  </a:lnTo>
                  <a:lnTo>
                    <a:pt x="15697" y="600"/>
                  </a:lnTo>
                  <a:lnTo>
                    <a:pt x="16697" y="575"/>
                  </a:lnTo>
                  <a:lnTo>
                    <a:pt x="18347" y="600"/>
                  </a:lnTo>
                  <a:lnTo>
                    <a:pt x="19047" y="625"/>
                  </a:lnTo>
                  <a:lnTo>
                    <a:pt x="19122" y="625"/>
                  </a:lnTo>
                  <a:lnTo>
                    <a:pt x="19122" y="1625"/>
                  </a:lnTo>
                  <a:lnTo>
                    <a:pt x="18597" y="1900"/>
                  </a:lnTo>
                  <a:lnTo>
                    <a:pt x="18547" y="1950"/>
                  </a:lnTo>
                  <a:lnTo>
                    <a:pt x="18497" y="2000"/>
                  </a:lnTo>
                  <a:lnTo>
                    <a:pt x="18472" y="2050"/>
                  </a:lnTo>
                  <a:lnTo>
                    <a:pt x="18447" y="2125"/>
                  </a:lnTo>
                  <a:lnTo>
                    <a:pt x="18297" y="3400"/>
                  </a:lnTo>
                  <a:lnTo>
                    <a:pt x="18172" y="3974"/>
                  </a:lnTo>
                  <a:lnTo>
                    <a:pt x="18022" y="4524"/>
                  </a:lnTo>
                  <a:lnTo>
                    <a:pt x="17922" y="4799"/>
                  </a:lnTo>
                  <a:lnTo>
                    <a:pt x="17822" y="5049"/>
                  </a:lnTo>
                  <a:lnTo>
                    <a:pt x="17697" y="5299"/>
                  </a:lnTo>
                  <a:lnTo>
                    <a:pt x="17522" y="5574"/>
                  </a:lnTo>
                  <a:lnTo>
                    <a:pt x="17372" y="5749"/>
                  </a:lnTo>
                  <a:lnTo>
                    <a:pt x="17222" y="5924"/>
                  </a:lnTo>
                  <a:lnTo>
                    <a:pt x="17022" y="6074"/>
                  </a:lnTo>
                  <a:lnTo>
                    <a:pt x="16797" y="6224"/>
                  </a:lnTo>
                  <a:lnTo>
                    <a:pt x="16547" y="6349"/>
                  </a:lnTo>
                  <a:lnTo>
                    <a:pt x="16297" y="6449"/>
                  </a:lnTo>
                  <a:lnTo>
                    <a:pt x="15997" y="6549"/>
                  </a:lnTo>
                  <a:lnTo>
                    <a:pt x="15697" y="6624"/>
                  </a:lnTo>
                  <a:lnTo>
                    <a:pt x="15172" y="6699"/>
                  </a:lnTo>
                  <a:lnTo>
                    <a:pt x="14623" y="6724"/>
                  </a:lnTo>
                  <a:lnTo>
                    <a:pt x="14023" y="6724"/>
                  </a:lnTo>
                  <a:lnTo>
                    <a:pt x="13373" y="6674"/>
                  </a:lnTo>
                  <a:lnTo>
                    <a:pt x="12973" y="6599"/>
                  </a:lnTo>
                  <a:lnTo>
                    <a:pt x="12798" y="6549"/>
                  </a:lnTo>
                  <a:lnTo>
                    <a:pt x="12648" y="6474"/>
                  </a:lnTo>
                  <a:lnTo>
                    <a:pt x="12398" y="6349"/>
                  </a:lnTo>
                  <a:lnTo>
                    <a:pt x="12148" y="6174"/>
                  </a:lnTo>
                  <a:lnTo>
                    <a:pt x="11923" y="5974"/>
                  </a:lnTo>
                  <a:lnTo>
                    <a:pt x="11723" y="5749"/>
                  </a:lnTo>
                  <a:lnTo>
                    <a:pt x="11548" y="5524"/>
                  </a:lnTo>
                  <a:lnTo>
                    <a:pt x="11373" y="5274"/>
                  </a:lnTo>
                  <a:lnTo>
                    <a:pt x="11248" y="5024"/>
                  </a:lnTo>
                  <a:lnTo>
                    <a:pt x="11123" y="4749"/>
                  </a:lnTo>
                  <a:lnTo>
                    <a:pt x="10998" y="4474"/>
                  </a:lnTo>
                  <a:lnTo>
                    <a:pt x="10898" y="4199"/>
                  </a:lnTo>
                  <a:lnTo>
                    <a:pt x="10748" y="3625"/>
                  </a:lnTo>
                  <a:lnTo>
                    <a:pt x="10623" y="3050"/>
                  </a:lnTo>
                  <a:lnTo>
                    <a:pt x="10523" y="2525"/>
                  </a:lnTo>
                  <a:lnTo>
                    <a:pt x="10498" y="2425"/>
                  </a:lnTo>
                  <a:lnTo>
                    <a:pt x="10423" y="2350"/>
                  </a:lnTo>
                  <a:lnTo>
                    <a:pt x="10348" y="2300"/>
                  </a:lnTo>
                  <a:lnTo>
                    <a:pt x="10248" y="2275"/>
                  </a:lnTo>
                  <a:lnTo>
                    <a:pt x="9473" y="2275"/>
                  </a:lnTo>
                  <a:lnTo>
                    <a:pt x="9374" y="2300"/>
                  </a:lnTo>
                  <a:lnTo>
                    <a:pt x="9274" y="2350"/>
                  </a:lnTo>
                  <a:lnTo>
                    <a:pt x="9224" y="2425"/>
                  </a:lnTo>
                  <a:lnTo>
                    <a:pt x="9174" y="2525"/>
                  </a:lnTo>
                  <a:lnTo>
                    <a:pt x="9074" y="3175"/>
                  </a:lnTo>
                  <a:lnTo>
                    <a:pt x="8899" y="3849"/>
                  </a:lnTo>
                  <a:lnTo>
                    <a:pt x="8799" y="4174"/>
                  </a:lnTo>
                  <a:lnTo>
                    <a:pt x="8699" y="4499"/>
                  </a:lnTo>
                  <a:lnTo>
                    <a:pt x="8549" y="4824"/>
                  </a:lnTo>
                  <a:lnTo>
                    <a:pt x="8399" y="5124"/>
                  </a:lnTo>
                  <a:lnTo>
                    <a:pt x="8224" y="5424"/>
                  </a:lnTo>
                  <a:lnTo>
                    <a:pt x="8049" y="5699"/>
                  </a:lnTo>
                  <a:lnTo>
                    <a:pt x="7824" y="5949"/>
                  </a:lnTo>
                  <a:lnTo>
                    <a:pt x="7574" y="6149"/>
                  </a:lnTo>
                  <a:lnTo>
                    <a:pt x="7299" y="6349"/>
                  </a:lnTo>
                  <a:lnTo>
                    <a:pt x="7024" y="6499"/>
                  </a:lnTo>
                  <a:lnTo>
                    <a:pt x="6699" y="6599"/>
                  </a:lnTo>
                  <a:lnTo>
                    <a:pt x="6324" y="6674"/>
                  </a:lnTo>
                  <a:lnTo>
                    <a:pt x="5699" y="6724"/>
                  </a:lnTo>
                  <a:lnTo>
                    <a:pt x="5074" y="6724"/>
                  </a:lnTo>
                  <a:lnTo>
                    <a:pt x="4524" y="6699"/>
                  </a:lnTo>
                  <a:lnTo>
                    <a:pt x="3999" y="6624"/>
                  </a:lnTo>
                  <a:lnTo>
                    <a:pt x="3699" y="6549"/>
                  </a:lnTo>
                  <a:lnTo>
                    <a:pt x="3400" y="6449"/>
                  </a:lnTo>
                  <a:lnTo>
                    <a:pt x="3150" y="6349"/>
                  </a:lnTo>
                  <a:lnTo>
                    <a:pt x="2900" y="6224"/>
                  </a:lnTo>
                  <a:lnTo>
                    <a:pt x="2700" y="6074"/>
                  </a:lnTo>
                  <a:lnTo>
                    <a:pt x="2500" y="5924"/>
                  </a:lnTo>
                  <a:lnTo>
                    <a:pt x="2325" y="5749"/>
                  </a:lnTo>
                  <a:lnTo>
                    <a:pt x="2175" y="5574"/>
                  </a:lnTo>
                  <a:lnTo>
                    <a:pt x="2025" y="5324"/>
                  </a:lnTo>
                  <a:lnTo>
                    <a:pt x="1875" y="5049"/>
                  </a:lnTo>
                  <a:lnTo>
                    <a:pt x="1775" y="4799"/>
                  </a:lnTo>
                  <a:lnTo>
                    <a:pt x="1675" y="4524"/>
                  </a:lnTo>
                  <a:lnTo>
                    <a:pt x="1575" y="4249"/>
                  </a:lnTo>
                  <a:lnTo>
                    <a:pt x="1525" y="3949"/>
                  </a:lnTo>
                  <a:lnTo>
                    <a:pt x="1425" y="3400"/>
                  </a:lnTo>
                  <a:lnTo>
                    <a:pt x="1250" y="2125"/>
                  </a:lnTo>
                  <a:lnTo>
                    <a:pt x="1250" y="2050"/>
                  </a:lnTo>
                  <a:lnTo>
                    <a:pt x="1200" y="2000"/>
                  </a:lnTo>
                  <a:lnTo>
                    <a:pt x="1175" y="1950"/>
                  </a:lnTo>
                  <a:lnTo>
                    <a:pt x="1100" y="1900"/>
                  </a:lnTo>
                  <a:lnTo>
                    <a:pt x="575" y="1625"/>
                  </a:lnTo>
                  <a:lnTo>
                    <a:pt x="575" y="625"/>
                  </a:lnTo>
                  <a:lnTo>
                    <a:pt x="675" y="625"/>
                  </a:lnTo>
                  <a:lnTo>
                    <a:pt x="1650" y="600"/>
                  </a:lnTo>
                  <a:lnTo>
                    <a:pt x="2650" y="575"/>
                  </a:lnTo>
                  <a:lnTo>
                    <a:pt x="3824" y="600"/>
                  </a:lnTo>
                  <a:lnTo>
                    <a:pt x="3949" y="575"/>
                  </a:lnTo>
                  <a:lnTo>
                    <a:pt x="4024" y="500"/>
                  </a:lnTo>
                  <a:lnTo>
                    <a:pt x="4099" y="425"/>
                  </a:lnTo>
                  <a:lnTo>
                    <a:pt x="4124" y="300"/>
                  </a:lnTo>
                  <a:lnTo>
                    <a:pt x="4099" y="200"/>
                  </a:lnTo>
                  <a:lnTo>
                    <a:pt x="4049" y="100"/>
                  </a:lnTo>
                  <a:lnTo>
                    <a:pt x="3949" y="50"/>
                  </a:lnTo>
                  <a:lnTo>
                    <a:pt x="3849" y="25"/>
                  </a:lnTo>
                  <a:lnTo>
                    <a:pt x="26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16"/>
            <p:cNvSpPr/>
            <p:nvPr/>
          </p:nvSpPr>
          <p:spPr>
            <a:xfrm>
              <a:off x="3978075" y="2790600"/>
              <a:ext cx="166875" cy="134400"/>
            </a:xfrm>
            <a:custGeom>
              <a:avLst/>
              <a:gdLst/>
              <a:ahLst/>
              <a:cxnLst/>
              <a:rect l="l" t="t" r="r" b="b"/>
              <a:pathLst>
                <a:path w="6675" h="5376" extrusionOk="0">
                  <a:moveTo>
                    <a:pt x="2475" y="576"/>
                  </a:moveTo>
                  <a:lnTo>
                    <a:pt x="3125" y="601"/>
                  </a:lnTo>
                  <a:lnTo>
                    <a:pt x="3800" y="701"/>
                  </a:lnTo>
                  <a:lnTo>
                    <a:pt x="4500" y="826"/>
                  </a:lnTo>
                  <a:lnTo>
                    <a:pt x="5175" y="1001"/>
                  </a:lnTo>
                  <a:lnTo>
                    <a:pt x="5400" y="1076"/>
                  </a:lnTo>
                  <a:lnTo>
                    <a:pt x="5600" y="1151"/>
                  </a:lnTo>
                  <a:lnTo>
                    <a:pt x="5750" y="1226"/>
                  </a:lnTo>
                  <a:lnTo>
                    <a:pt x="5875" y="1326"/>
                  </a:lnTo>
                  <a:lnTo>
                    <a:pt x="5975" y="1401"/>
                  </a:lnTo>
                  <a:lnTo>
                    <a:pt x="6025" y="1526"/>
                  </a:lnTo>
                  <a:lnTo>
                    <a:pt x="6075" y="1626"/>
                  </a:lnTo>
                  <a:lnTo>
                    <a:pt x="6100" y="1776"/>
                  </a:lnTo>
                  <a:lnTo>
                    <a:pt x="6100" y="1976"/>
                  </a:lnTo>
                  <a:lnTo>
                    <a:pt x="6075" y="2201"/>
                  </a:lnTo>
                  <a:lnTo>
                    <a:pt x="6025" y="2426"/>
                  </a:lnTo>
                  <a:lnTo>
                    <a:pt x="5950" y="2700"/>
                  </a:lnTo>
                  <a:lnTo>
                    <a:pt x="5775" y="3200"/>
                  </a:lnTo>
                  <a:lnTo>
                    <a:pt x="5575" y="3675"/>
                  </a:lnTo>
                  <a:lnTo>
                    <a:pt x="5450" y="3900"/>
                  </a:lnTo>
                  <a:lnTo>
                    <a:pt x="5325" y="4100"/>
                  </a:lnTo>
                  <a:lnTo>
                    <a:pt x="5175" y="4275"/>
                  </a:lnTo>
                  <a:lnTo>
                    <a:pt x="5000" y="4450"/>
                  </a:lnTo>
                  <a:lnTo>
                    <a:pt x="4825" y="4550"/>
                  </a:lnTo>
                  <a:lnTo>
                    <a:pt x="4650" y="4650"/>
                  </a:lnTo>
                  <a:lnTo>
                    <a:pt x="4475" y="4725"/>
                  </a:lnTo>
                  <a:lnTo>
                    <a:pt x="4300" y="4750"/>
                  </a:lnTo>
                  <a:lnTo>
                    <a:pt x="4075" y="4800"/>
                  </a:lnTo>
                  <a:lnTo>
                    <a:pt x="3875" y="4800"/>
                  </a:lnTo>
                  <a:lnTo>
                    <a:pt x="3375" y="4775"/>
                  </a:lnTo>
                  <a:lnTo>
                    <a:pt x="2950" y="4725"/>
                  </a:lnTo>
                  <a:lnTo>
                    <a:pt x="2575" y="4675"/>
                  </a:lnTo>
                  <a:lnTo>
                    <a:pt x="2225" y="4575"/>
                  </a:lnTo>
                  <a:lnTo>
                    <a:pt x="1925" y="4450"/>
                  </a:lnTo>
                  <a:lnTo>
                    <a:pt x="1676" y="4325"/>
                  </a:lnTo>
                  <a:lnTo>
                    <a:pt x="1451" y="4150"/>
                  </a:lnTo>
                  <a:lnTo>
                    <a:pt x="1251" y="3950"/>
                  </a:lnTo>
                  <a:lnTo>
                    <a:pt x="1101" y="3725"/>
                  </a:lnTo>
                  <a:lnTo>
                    <a:pt x="951" y="3425"/>
                  </a:lnTo>
                  <a:lnTo>
                    <a:pt x="826" y="3075"/>
                  </a:lnTo>
                  <a:lnTo>
                    <a:pt x="726" y="2750"/>
                  </a:lnTo>
                  <a:lnTo>
                    <a:pt x="676" y="2401"/>
                  </a:lnTo>
                  <a:lnTo>
                    <a:pt x="601" y="1976"/>
                  </a:lnTo>
                  <a:lnTo>
                    <a:pt x="576" y="1651"/>
                  </a:lnTo>
                  <a:lnTo>
                    <a:pt x="601" y="1376"/>
                  </a:lnTo>
                  <a:lnTo>
                    <a:pt x="651" y="1151"/>
                  </a:lnTo>
                  <a:lnTo>
                    <a:pt x="726" y="976"/>
                  </a:lnTo>
                  <a:lnTo>
                    <a:pt x="826" y="851"/>
                  </a:lnTo>
                  <a:lnTo>
                    <a:pt x="951" y="776"/>
                  </a:lnTo>
                  <a:lnTo>
                    <a:pt x="1101" y="726"/>
                  </a:lnTo>
                  <a:lnTo>
                    <a:pt x="1451" y="626"/>
                  </a:lnTo>
                  <a:lnTo>
                    <a:pt x="1776" y="576"/>
                  </a:lnTo>
                  <a:close/>
                  <a:moveTo>
                    <a:pt x="2050" y="1"/>
                  </a:moveTo>
                  <a:lnTo>
                    <a:pt x="1651" y="26"/>
                  </a:lnTo>
                  <a:lnTo>
                    <a:pt x="1276" y="76"/>
                  </a:lnTo>
                  <a:lnTo>
                    <a:pt x="951" y="176"/>
                  </a:lnTo>
                  <a:lnTo>
                    <a:pt x="726" y="251"/>
                  </a:lnTo>
                  <a:lnTo>
                    <a:pt x="551" y="351"/>
                  </a:lnTo>
                  <a:lnTo>
                    <a:pt x="401" y="476"/>
                  </a:lnTo>
                  <a:lnTo>
                    <a:pt x="301" y="601"/>
                  </a:lnTo>
                  <a:lnTo>
                    <a:pt x="201" y="751"/>
                  </a:lnTo>
                  <a:lnTo>
                    <a:pt x="126" y="901"/>
                  </a:lnTo>
                  <a:lnTo>
                    <a:pt x="76" y="1076"/>
                  </a:lnTo>
                  <a:lnTo>
                    <a:pt x="26" y="1251"/>
                  </a:lnTo>
                  <a:lnTo>
                    <a:pt x="1" y="1601"/>
                  </a:lnTo>
                  <a:lnTo>
                    <a:pt x="26" y="1951"/>
                  </a:lnTo>
                  <a:lnTo>
                    <a:pt x="51" y="2251"/>
                  </a:lnTo>
                  <a:lnTo>
                    <a:pt x="101" y="2501"/>
                  </a:lnTo>
                  <a:lnTo>
                    <a:pt x="176" y="2875"/>
                  </a:lnTo>
                  <a:lnTo>
                    <a:pt x="276" y="3275"/>
                  </a:lnTo>
                  <a:lnTo>
                    <a:pt x="426" y="3650"/>
                  </a:lnTo>
                  <a:lnTo>
                    <a:pt x="601" y="4025"/>
                  </a:lnTo>
                  <a:lnTo>
                    <a:pt x="726" y="4200"/>
                  </a:lnTo>
                  <a:lnTo>
                    <a:pt x="876" y="4375"/>
                  </a:lnTo>
                  <a:lnTo>
                    <a:pt x="1026" y="4525"/>
                  </a:lnTo>
                  <a:lnTo>
                    <a:pt x="1176" y="4675"/>
                  </a:lnTo>
                  <a:lnTo>
                    <a:pt x="1351" y="4800"/>
                  </a:lnTo>
                  <a:lnTo>
                    <a:pt x="1526" y="4900"/>
                  </a:lnTo>
                  <a:lnTo>
                    <a:pt x="1876" y="5050"/>
                  </a:lnTo>
                  <a:lnTo>
                    <a:pt x="2250" y="5175"/>
                  </a:lnTo>
                  <a:lnTo>
                    <a:pt x="2625" y="5275"/>
                  </a:lnTo>
                  <a:lnTo>
                    <a:pt x="3000" y="5325"/>
                  </a:lnTo>
                  <a:lnTo>
                    <a:pt x="3325" y="5350"/>
                  </a:lnTo>
                  <a:lnTo>
                    <a:pt x="3875" y="5375"/>
                  </a:lnTo>
                  <a:lnTo>
                    <a:pt x="4125" y="5350"/>
                  </a:lnTo>
                  <a:lnTo>
                    <a:pt x="4400" y="5325"/>
                  </a:lnTo>
                  <a:lnTo>
                    <a:pt x="4650" y="5250"/>
                  </a:lnTo>
                  <a:lnTo>
                    <a:pt x="4900" y="5175"/>
                  </a:lnTo>
                  <a:lnTo>
                    <a:pt x="5150" y="5050"/>
                  </a:lnTo>
                  <a:lnTo>
                    <a:pt x="5375" y="4875"/>
                  </a:lnTo>
                  <a:lnTo>
                    <a:pt x="5575" y="4675"/>
                  </a:lnTo>
                  <a:lnTo>
                    <a:pt x="5750" y="4475"/>
                  </a:lnTo>
                  <a:lnTo>
                    <a:pt x="5925" y="4225"/>
                  </a:lnTo>
                  <a:lnTo>
                    <a:pt x="6050" y="3975"/>
                  </a:lnTo>
                  <a:lnTo>
                    <a:pt x="6175" y="3700"/>
                  </a:lnTo>
                  <a:lnTo>
                    <a:pt x="6300" y="3450"/>
                  </a:lnTo>
                  <a:lnTo>
                    <a:pt x="6500" y="2875"/>
                  </a:lnTo>
                  <a:lnTo>
                    <a:pt x="6550" y="2626"/>
                  </a:lnTo>
                  <a:lnTo>
                    <a:pt x="6625" y="2351"/>
                  </a:lnTo>
                  <a:lnTo>
                    <a:pt x="6675" y="2051"/>
                  </a:lnTo>
                  <a:lnTo>
                    <a:pt x="6675" y="1726"/>
                  </a:lnTo>
                  <a:lnTo>
                    <a:pt x="6650" y="1576"/>
                  </a:lnTo>
                  <a:lnTo>
                    <a:pt x="6625" y="1426"/>
                  </a:lnTo>
                  <a:lnTo>
                    <a:pt x="6575" y="1301"/>
                  </a:lnTo>
                  <a:lnTo>
                    <a:pt x="6500" y="1176"/>
                  </a:lnTo>
                  <a:lnTo>
                    <a:pt x="6425" y="1051"/>
                  </a:lnTo>
                  <a:lnTo>
                    <a:pt x="6325" y="951"/>
                  </a:lnTo>
                  <a:lnTo>
                    <a:pt x="6125" y="801"/>
                  </a:lnTo>
                  <a:lnTo>
                    <a:pt x="5900" y="676"/>
                  </a:lnTo>
                  <a:lnTo>
                    <a:pt x="5700" y="576"/>
                  </a:lnTo>
                  <a:lnTo>
                    <a:pt x="5325" y="451"/>
                  </a:lnTo>
                  <a:lnTo>
                    <a:pt x="4625" y="276"/>
                  </a:lnTo>
                  <a:lnTo>
                    <a:pt x="3900" y="126"/>
                  </a:lnTo>
                  <a:lnTo>
                    <a:pt x="3175" y="26"/>
                  </a:lnTo>
                  <a:lnTo>
                    <a:pt x="24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16"/>
            <p:cNvSpPr/>
            <p:nvPr/>
          </p:nvSpPr>
          <p:spPr>
            <a:xfrm>
              <a:off x="4214300" y="2790600"/>
              <a:ext cx="166225" cy="134400"/>
            </a:xfrm>
            <a:custGeom>
              <a:avLst/>
              <a:gdLst/>
              <a:ahLst/>
              <a:cxnLst/>
              <a:rect l="l" t="t" r="r" b="b"/>
              <a:pathLst>
                <a:path w="6649" h="5376" extrusionOk="0">
                  <a:moveTo>
                    <a:pt x="4174" y="1"/>
                  </a:moveTo>
                  <a:lnTo>
                    <a:pt x="3475" y="26"/>
                  </a:lnTo>
                  <a:lnTo>
                    <a:pt x="2750" y="126"/>
                  </a:lnTo>
                  <a:lnTo>
                    <a:pt x="2050" y="276"/>
                  </a:lnTo>
                  <a:lnTo>
                    <a:pt x="1325" y="451"/>
                  </a:lnTo>
                  <a:lnTo>
                    <a:pt x="975" y="576"/>
                  </a:lnTo>
                  <a:lnTo>
                    <a:pt x="750" y="676"/>
                  </a:lnTo>
                  <a:lnTo>
                    <a:pt x="525" y="801"/>
                  </a:lnTo>
                  <a:lnTo>
                    <a:pt x="325" y="951"/>
                  </a:lnTo>
                  <a:lnTo>
                    <a:pt x="250" y="1051"/>
                  </a:lnTo>
                  <a:lnTo>
                    <a:pt x="150" y="1176"/>
                  </a:lnTo>
                  <a:lnTo>
                    <a:pt x="100" y="1301"/>
                  </a:lnTo>
                  <a:lnTo>
                    <a:pt x="50" y="1426"/>
                  </a:lnTo>
                  <a:lnTo>
                    <a:pt x="0" y="1576"/>
                  </a:lnTo>
                  <a:lnTo>
                    <a:pt x="0" y="1726"/>
                  </a:lnTo>
                  <a:lnTo>
                    <a:pt x="0" y="2051"/>
                  </a:lnTo>
                  <a:lnTo>
                    <a:pt x="25" y="2351"/>
                  </a:lnTo>
                  <a:lnTo>
                    <a:pt x="100" y="2626"/>
                  </a:lnTo>
                  <a:lnTo>
                    <a:pt x="175" y="2875"/>
                  </a:lnTo>
                  <a:lnTo>
                    <a:pt x="375" y="3450"/>
                  </a:lnTo>
                  <a:lnTo>
                    <a:pt x="425" y="3550"/>
                  </a:lnTo>
                  <a:lnTo>
                    <a:pt x="525" y="3625"/>
                  </a:lnTo>
                  <a:lnTo>
                    <a:pt x="625" y="3650"/>
                  </a:lnTo>
                  <a:lnTo>
                    <a:pt x="750" y="3625"/>
                  </a:lnTo>
                  <a:lnTo>
                    <a:pt x="825" y="3575"/>
                  </a:lnTo>
                  <a:lnTo>
                    <a:pt x="900" y="3475"/>
                  </a:lnTo>
                  <a:lnTo>
                    <a:pt x="925" y="3375"/>
                  </a:lnTo>
                  <a:lnTo>
                    <a:pt x="900" y="3250"/>
                  </a:lnTo>
                  <a:lnTo>
                    <a:pt x="775" y="2900"/>
                  </a:lnTo>
                  <a:lnTo>
                    <a:pt x="650" y="2526"/>
                  </a:lnTo>
                  <a:lnTo>
                    <a:pt x="575" y="2151"/>
                  </a:lnTo>
                  <a:lnTo>
                    <a:pt x="575" y="1951"/>
                  </a:lnTo>
                  <a:lnTo>
                    <a:pt x="575" y="1776"/>
                  </a:lnTo>
                  <a:lnTo>
                    <a:pt x="575" y="1626"/>
                  </a:lnTo>
                  <a:lnTo>
                    <a:pt x="625" y="1526"/>
                  </a:lnTo>
                  <a:lnTo>
                    <a:pt x="700" y="1401"/>
                  </a:lnTo>
                  <a:lnTo>
                    <a:pt x="775" y="1326"/>
                  </a:lnTo>
                  <a:lnTo>
                    <a:pt x="900" y="1226"/>
                  </a:lnTo>
                  <a:lnTo>
                    <a:pt x="1075" y="1151"/>
                  </a:lnTo>
                  <a:lnTo>
                    <a:pt x="1250" y="1076"/>
                  </a:lnTo>
                  <a:lnTo>
                    <a:pt x="1500" y="1001"/>
                  </a:lnTo>
                  <a:lnTo>
                    <a:pt x="2175" y="826"/>
                  </a:lnTo>
                  <a:lnTo>
                    <a:pt x="2850" y="701"/>
                  </a:lnTo>
                  <a:lnTo>
                    <a:pt x="3525" y="601"/>
                  </a:lnTo>
                  <a:lnTo>
                    <a:pt x="4199" y="576"/>
                  </a:lnTo>
                  <a:lnTo>
                    <a:pt x="4574" y="576"/>
                  </a:lnTo>
                  <a:lnTo>
                    <a:pt x="4924" y="601"/>
                  </a:lnTo>
                  <a:lnTo>
                    <a:pt x="5249" y="651"/>
                  </a:lnTo>
                  <a:lnTo>
                    <a:pt x="5549" y="726"/>
                  </a:lnTo>
                  <a:lnTo>
                    <a:pt x="5699" y="776"/>
                  </a:lnTo>
                  <a:lnTo>
                    <a:pt x="5824" y="851"/>
                  </a:lnTo>
                  <a:lnTo>
                    <a:pt x="5924" y="976"/>
                  </a:lnTo>
                  <a:lnTo>
                    <a:pt x="5999" y="1151"/>
                  </a:lnTo>
                  <a:lnTo>
                    <a:pt x="6049" y="1376"/>
                  </a:lnTo>
                  <a:lnTo>
                    <a:pt x="6074" y="1651"/>
                  </a:lnTo>
                  <a:lnTo>
                    <a:pt x="6049" y="1976"/>
                  </a:lnTo>
                  <a:lnTo>
                    <a:pt x="5999" y="2401"/>
                  </a:lnTo>
                  <a:lnTo>
                    <a:pt x="5924" y="2750"/>
                  </a:lnTo>
                  <a:lnTo>
                    <a:pt x="5824" y="3075"/>
                  </a:lnTo>
                  <a:lnTo>
                    <a:pt x="5724" y="3425"/>
                  </a:lnTo>
                  <a:lnTo>
                    <a:pt x="5549" y="3725"/>
                  </a:lnTo>
                  <a:lnTo>
                    <a:pt x="5399" y="3950"/>
                  </a:lnTo>
                  <a:lnTo>
                    <a:pt x="5199" y="4150"/>
                  </a:lnTo>
                  <a:lnTo>
                    <a:pt x="4974" y="4325"/>
                  </a:lnTo>
                  <a:lnTo>
                    <a:pt x="4724" y="4450"/>
                  </a:lnTo>
                  <a:lnTo>
                    <a:pt x="4424" y="4575"/>
                  </a:lnTo>
                  <a:lnTo>
                    <a:pt x="4074" y="4675"/>
                  </a:lnTo>
                  <a:lnTo>
                    <a:pt x="3700" y="4725"/>
                  </a:lnTo>
                  <a:lnTo>
                    <a:pt x="3300" y="4775"/>
                  </a:lnTo>
                  <a:lnTo>
                    <a:pt x="2800" y="4800"/>
                  </a:lnTo>
                  <a:lnTo>
                    <a:pt x="2575" y="4800"/>
                  </a:lnTo>
                  <a:lnTo>
                    <a:pt x="2375" y="4750"/>
                  </a:lnTo>
                  <a:lnTo>
                    <a:pt x="2175" y="4725"/>
                  </a:lnTo>
                  <a:lnTo>
                    <a:pt x="2000" y="4650"/>
                  </a:lnTo>
                  <a:lnTo>
                    <a:pt x="1825" y="4550"/>
                  </a:lnTo>
                  <a:lnTo>
                    <a:pt x="1675" y="4450"/>
                  </a:lnTo>
                  <a:lnTo>
                    <a:pt x="1525" y="4300"/>
                  </a:lnTo>
                  <a:lnTo>
                    <a:pt x="1425" y="4250"/>
                  </a:lnTo>
                  <a:lnTo>
                    <a:pt x="1325" y="4225"/>
                  </a:lnTo>
                  <a:lnTo>
                    <a:pt x="1200" y="4250"/>
                  </a:lnTo>
                  <a:lnTo>
                    <a:pt x="1125" y="4300"/>
                  </a:lnTo>
                  <a:lnTo>
                    <a:pt x="1050" y="4400"/>
                  </a:lnTo>
                  <a:lnTo>
                    <a:pt x="1025" y="4500"/>
                  </a:lnTo>
                  <a:lnTo>
                    <a:pt x="1050" y="4600"/>
                  </a:lnTo>
                  <a:lnTo>
                    <a:pt x="1100" y="4700"/>
                  </a:lnTo>
                  <a:lnTo>
                    <a:pt x="1300" y="4875"/>
                  </a:lnTo>
                  <a:lnTo>
                    <a:pt x="1475" y="5025"/>
                  </a:lnTo>
                  <a:lnTo>
                    <a:pt x="1675" y="5125"/>
                  </a:lnTo>
                  <a:lnTo>
                    <a:pt x="1850" y="5225"/>
                  </a:lnTo>
                  <a:lnTo>
                    <a:pt x="2050" y="5275"/>
                  </a:lnTo>
                  <a:lnTo>
                    <a:pt x="2250" y="5325"/>
                  </a:lnTo>
                  <a:lnTo>
                    <a:pt x="2450" y="5350"/>
                  </a:lnTo>
                  <a:lnTo>
                    <a:pt x="2850" y="5375"/>
                  </a:lnTo>
                  <a:lnTo>
                    <a:pt x="3300" y="5350"/>
                  </a:lnTo>
                  <a:lnTo>
                    <a:pt x="3750" y="5325"/>
                  </a:lnTo>
                  <a:lnTo>
                    <a:pt x="4199" y="5225"/>
                  </a:lnTo>
                  <a:lnTo>
                    <a:pt x="4649" y="5100"/>
                  </a:lnTo>
                  <a:lnTo>
                    <a:pt x="4849" y="5025"/>
                  </a:lnTo>
                  <a:lnTo>
                    <a:pt x="5074" y="4925"/>
                  </a:lnTo>
                  <a:lnTo>
                    <a:pt x="5249" y="4825"/>
                  </a:lnTo>
                  <a:lnTo>
                    <a:pt x="5449" y="4700"/>
                  </a:lnTo>
                  <a:lnTo>
                    <a:pt x="5624" y="4550"/>
                  </a:lnTo>
                  <a:lnTo>
                    <a:pt x="5774" y="4400"/>
                  </a:lnTo>
                  <a:lnTo>
                    <a:pt x="5924" y="4225"/>
                  </a:lnTo>
                  <a:lnTo>
                    <a:pt x="6049" y="4025"/>
                  </a:lnTo>
                  <a:lnTo>
                    <a:pt x="6249" y="3650"/>
                  </a:lnTo>
                  <a:lnTo>
                    <a:pt x="6374" y="3275"/>
                  </a:lnTo>
                  <a:lnTo>
                    <a:pt x="6474" y="2875"/>
                  </a:lnTo>
                  <a:lnTo>
                    <a:pt x="6549" y="2501"/>
                  </a:lnTo>
                  <a:lnTo>
                    <a:pt x="6599" y="2251"/>
                  </a:lnTo>
                  <a:lnTo>
                    <a:pt x="6649" y="1951"/>
                  </a:lnTo>
                  <a:lnTo>
                    <a:pt x="6649" y="1601"/>
                  </a:lnTo>
                  <a:lnTo>
                    <a:pt x="6624" y="1251"/>
                  </a:lnTo>
                  <a:lnTo>
                    <a:pt x="6599" y="1076"/>
                  </a:lnTo>
                  <a:lnTo>
                    <a:pt x="6524" y="901"/>
                  </a:lnTo>
                  <a:lnTo>
                    <a:pt x="6474" y="751"/>
                  </a:lnTo>
                  <a:lnTo>
                    <a:pt x="6374" y="601"/>
                  </a:lnTo>
                  <a:lnTo>
                    <a:pt x="6249" y="476"/>
                  </a:lnTo>
                  <a:lnTo>
                    <a:pt x="6099" y="351"/>
                  </a:lnTo>
                  <a:lnTo>
                    <a:pt x="5924" y="251"/>
                  </a:lnTo>
                  <a:lnTo>
                    <a:pt x="5724" y="176"/>
                  </a:lnTo>
                  <a:lnTo>
                    <a:pt x="5374" y="76"/>
                  </a:lnTo>
                  <a:lnTo>
                    <a:pt x="4999" y="26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0" name="Google Shape;2360;p116"/>
          <p:cNvGrpSpPr/>
          <p:nvPr/>
        </p:nvGrpSpPr>
        <p:grpSpPr>
          <a:xfrm>
            <a:off x="5511978" y="2644052"/>
            <a:ext cx="321427" cy="488929"/>
            <a:chOff x="4756700" y="2611275"/>
            <a:chExt cx="323725" cy="492425"/>
          </a:xfrm>
        </p:grpSpPr>
        <p:sp>
          <p:nvSpPr>
            <p:cNvPr id="2361" name="Google Shape;2361;p116"/>
            <p:cNvSpPr/>
            <p:nvPr/>
          </p:nvSpPr>
          <p:spPr>
            <a:xfrm>
              <a:off x="4756700" y="2611275"/>
              <a:ext cx="137500" cy="492425"/>
            </a:xfrm>
            <a:custGeom>
              <a:avLst/>
              <a:gdLst/>
              <a:ahLst/>
              <a:cxnLst/>
              <a:rect l="l" t="t" r="r" b="b"/>
              <a:pathLst>
                <a:path w="5500" h="19697" extrusionOk="0">
                  <a:moveTo>
                    <a:pt x="2750" y="10898"/>
                  </a:moveTo>
                  <a:lnTo>
                    <a:pt x="2875" y="10923"/>
                  </a:lnTo>
                  <a:lnTo>
                    <a:pt x="2975" y="10973"/>
                  </a:lnTo>
                  <a:lnTo>
                    <a:pt x="3050" y="11098"/>
                  </a:lnTo>
                  <a:lnTo>
                    <a:pt x="3075" y="11223"/>
                  </a:lnTo>
                  <a:lnTo>
                    <a:pt x="3050" y="11348"/>
                  </a:lnTo>
                  <a:lnTo>
                    <a:pt x="2975" y="11448"/>
                  </a:lnTo>
                  <a:lnTo>
                    <a:pt x="2875" y="11523"/>
                  </a:lnTo>
                  <a:lnTo>
                    <a:pt x="2750" y="11548"/>
                  </a:lnTo>
                  <a:lnTo>
                    <a:pt x="2625" y="11523"/>
                  </a:lnTo>
                  <a:lnTo>
                    <a:pt x="2525" y="11448"/>
                  </a:lnTo>
                  <a:lnTo>
                    <a:pt x="2450" y="11348"/>
                  </a:lnTo>
                  <a:lnTo>
                    <a:pt x="2425" y="11223"/>
                  </a:lnTo>
                  <a:lnTo>
                    <a:pt x="2450" y="11098"/>
                  </a:lnTo>
                  <a:lnTo>
                    <a:pt x="2525" y="10973"/>
                  </a:lnTo>
                  <a:lnTo>
                    <a:pt x="2625" y="10923"/>
                  </a:lnTo>
                  <a:lnTo>
                    <a:pt x="2750" y="10898"/>
                  </a:lnTo>
                  <a:close/>
                  <a:moveTo>
                    <a:pt x="3050" y="13423"/>
                  </a:moveTo>
                  <a:lnTo>
                    <a:pt x="4675" y="14698"/>
                  </a:lnTo>
                  <a:lnTo>
                    <a:pt x="4075" y="14998"/>
                  </a:lnTo>
                  <a:lnTo>
                    <a:pt x="3050" y="14223"/>
                  </a:lnTo>
                  <a:lnTo>
                    <a:pt x="3050" y="13423"/>
                  </a:lnTo>
                  <a:close/>
                  <a:moveTo>
                    <a:pt x="575" y="15223"/>
                  </a:moveTo>
                  <a:lnTo>
                    <a:pt x="1050" y="15472"/>
                  </a:lnTo>
                  <a:lnTo>
                    <a:pt x="1175" y="15522"/>
                  </a:lnTo>
                  <a:lnTo>
                    <a:pt x="1175" y="16722"/>
                  </a:lnTo>
                  <a:lnTo>
                    <a:pt x="575" y="17022"/>
                  </a:lnTo>
                  <a:lnTo>
                    <a:pt x="575" y="15223"/>
                  </a:lnTo>
                  <a:close/>
                  <a:moveTo>
                    <a:pt x="4925" y="15223"/>
                  </a:moveTo>
                  <a:lnTo>
                    <a:pt x="4925" y="17022"/>
                  </a:lnTo>
                  <a:lnTo>
                    <a:pt x="4350" y="16722"/>
                  </a:lnTo>
                  <a:lnTo>
                    <a:pt x="4350" y="15522"/>
                  </a:lnTo>
                  <a:lnTo>
                    <a:pt x="4925" y="15223"/>
                  </a:lnTo>
                  <a:close/>
                  <a:moveTo>
                    <a:pt x="2750" y="14723"/>
                  </a:moveTo>
                  <a:lnTo>
                    <a:pt x="3750" y="15497"/>
                  </a:lnTo>
                  <a:lnTo>
                    <a:pt x="3750" y="16747"/>
                  </a:lnTo>
                  <a:lnTo>
                    <a:pt x="2750" y="17522"/>
                  </a:lnTo>
                  <a:lnTo>
                    <a:pt x="1750" y="16747"/>
                  </a:lnTo>
                  <a:lnTo>
                    <a:pt x="1750" y="15497"/>
                  </a:lnTo>
                  <a:lnTo>
                    <a:pt x="2750" y="14723"/>
                  </a:lnTo>
                  <a:close/>
                  <a:moveTo>
                    <a:pt x="1425" y="17247"/>
                  </a:moveTo>
                  <a:lnTo>
                    <a:pt x="2475" y="18022"/>
                  </a:lnTo>
                  <a:lnTo>
                    <a:pt x="2475" y="18822"/>
                  </a:lnTo>
                  <a:lnTo>
                    <a:pt x="825" y="17572"/>
                  </a:lnTo>
                  <a:lnTo>
                    <a:pt x="1425" y="17247"/>
                  </a:lnTo>
                  <a:close/>
                  <a:moveTo>
                    <a:pt x="4075" y="17247"/>
                  </a:moveTo>
                  <a:lnTo>
                    <a:pt x="4675" y="17572"/>
                  </a:lnTo>
                  <a:lnTo>
                    <a:pt x="3050" y="18822"/>
                  </a:lnTo>
                  <a:lnTo>
                    <a:pt x="3050" y="18022"/>
                  </a:lnTo>
                  <a:lnTo>
                    <a:pt x="4075" y="17247"/>
                  </a:lnTo>
                  <a:close/>
                  <a:moveTo>
                    <a:pt x="2000" y="0"/>
                  </a:moveTo>
                  <a:lnTo>
                    <a:pt x="1850" y="25"/>
                  </a:lnTo>
                  <a:lnTo>
                    <a:pt x="1675" y="75"/>
                  </a:lnTo>
                  <a:lnTo>
                    <a:pt x="1500" y="150"/>
                  </a:lnTo>
                  <a:lnTo>
                    <a:pt x="1350" y="225"/>
                  </a:lnTo>
                  <a:lnTo>
                    <a:pt x="1200" y="325"/>
                  </a:lnTo>
                  <a:lnTo>
                    <a:pt x="1075" y="425"/>
                  </a:lnTo>
                  <a:lnTo>
                    <a:pt x="950" y="550"/>
                  </a:lnTo>
                  <a:lnTo>
                    <a:pt x="850" y="700"/>
                  </a:lnTo>
                  <a:lnTo>
                    <a:pt x="750" y="850"/>
                  </a:lnTo>
                  <a:lnTo>
                    <a:pt x="675" y="1000"/>
                  </a:lnTo>
                  <a:lnTo>
                    <a:pt x="625" y="1150"/>
                  </a:lnTo>
                  <a:lnTo>
                    <a:pt x="575" y="1325"/>
                  </a:lnTo>
                  <a:lnTo>
                    <a:pt x="550" y="1500"/>
                  </a:lnTo>
                  <a:lnTo>
                    <a:pt x="550" y="1675"/>
                  </a:lnTo>
                  <a:lnTo>
                    <a:pt x="575" y="1850"/>
                  </a:lnTo>
                  <a:lnTo>
                    <a:pt x="1725" y="10573"/>
                  </a:lnTo>
                  <a:lnTo>
                    <a:pt x="1775" y="10798"/>
                  </a:lnTo>
                  <a:lnTo>
                    <a:pt x="1875" y="11023"/>
                  </a:lnTo>
                  <a:lnTo>
                    <a:pt x="1850" y="11223"/>
                  </a:lnTo>
                  <a:lnTo>
                    <a:pt x="1850" y="11348"/>
                  </a:lnTo>
                  <a:lnTo>
                    <a:pt x="1900" y="11498"/>
                  </a:lnTo>
                  <a:lnTo>
                    <a:pt x="1950" y="11623"/>
                  </a:lnTo>
                  <a:lnTo>
                    <a:pt x="2025" y="11748"/>
                  </a:lnTo>
                  <a:lnTo>
                    <a:pt x="2125" y="11848"/>
                  </a:lnTo>
                  <a:lnTo>
                    <a:pt x="2225" y="11948"/>
                  </a:lnTo>
                  <a:lnTo>
                    <a:pt x="2325" y="12023"/>
                  </a:lnTo>
                  <a:lnTo>
                    <a:pt x="2475" y="12073"/>
                  </a:lnTo>
                  <a:lnTo>
                    <a:pt x="2475" y="12698"/>
                  </a:lnTo>
                  <a:lnTo>
                    <a:pt x="1600" y="13348"/>
                  </a:lnTo>
                  <a:lnTo>
                    <a:pt x="1525" y="13423"/>
                  </a:lnTo>
                  <a:lnTo>
                    <a:pt x="1500" y="13548"/>
                  </a:lnTo>
                  <a:lnTo>
                    <a:pt x="1500" y="13648"/>
                  </a:lnTo>
                  <a:lnTo>
                    <a:pt x="1550" y="13748"/>
                  </a:lnTo>
                  <a:lnTo>
                    <a:pt x="1650" y="13823"/>
                  </a:lnTo>
                  <a:lnTo>
                    <a:pt x="1750" y="13873"/>
                  </a:lnTo>
                  <a:lnTo>
                    <a:pt x="1850" y="13848"/>
                  </a:lnTo>
                  <a:lnTo>
                    <a:pt x="1975" y="13798"/>
                  </a:lnTo>
                  <a:lnTo>
                    <a:pt x="2475" y="13423"/>
                  </a:lnTo>
                  <a:lnTo>
                    <a:pt x="2475" y="14223"/>
                  </a:lnTo>
                  <a:lnTo>
                    <a:pt x="1425" y="14998"/>
                  </a:lnTo>
                  <a:lnTo>
                    <a:pt x="825" y="14698"/>
                  </a:lnTo>
                  <a:lnTo>
                    <a:pt x="900" y="14623"/>
                  </a:lnTo>
                  <a:lnTo>
                    <a:pt x="975" y="14548"/>
                  </a:lnTo>
                  <a:lnTo>
                    <a:pt x="1000" y="14423"/>
                  </a:lnTo>
                  <a:lnTo>
                    <a:pt x="1000" y="14323"/>
                  </a:lnTo>
                  <a:lnTo>
                    <a:pt x="950" y="14223"/>
                  </a:lnTo>
                  <a:lnTo>
                    <a:pt x="875" y="14148"/>
                  </a:lnTo>
                  <a:lnTo>
                    <a:pt x="750" y="14123"/>
                  </a:lnTo>
                  <a:lnTo>
                    <a:pt x="650" y="14123"/>
                  </a:lnTo>
                  <a:lnTo>
                    <a:pt x="550" y="14173"/>
                  </a:lnTo>
                  <a:lnTo>
                    <a:pt x="100" y="14498"/>
                  </a:lnTo>
                  <a:lnTo>
                    <a:pt x="50" y="14573"/>
                  </a:lnTo>
                  <a:lnTo>
                    <a:pt x="0" y="14673"/>
                  </a:lnTo>
                  <a:lnTo>
                    <a:pt x="0" y="14748"/>
                  </a:lnTo>
                  <a:lnTo>
                    <a:pt x="0" y="17522"/>
                  </a:lnTo>
                  <a:lnTo>
                    <a:pt x="25" y="17597"/>
                  </a:lnTo>
                  <a:lnTo>
                    <a:pt x="50" y="17672"/>
                  </a:lnTo>
                  <a:lnTo>
                    <a:pt x="100" y="17747"/>
                  </a:lnTo>
                  <a:lnTo>
                    <a:pt x="2575" y="19647"/>
                  </a:lnTo>
                  <a:lnTo>
                    <a:pt x="2650" y="19697"/>
                  </a:lnTo>
                  <a:lnTo>
                    <a:pt x="2800" y="19697"/>
                  </a:lnTo>
                  <a:lnTo>
                    <a:pt x="2875" y="19672"/>
                  </a:lnTo>
                  <a:lnTo>
                    <a:pt x="2925" y="19647"/>
                  </a:lnTo>
                  <a:lnTo>
                    <a:pt x="5399" y="17747"/>
                  </a:lnTo>
                  <a:lnTo>
                    <a:pt x="5449" y="17697"/>
                  </a:lnTo>
                  <a:lnTo>
                    <a:pt x="5474" y="17647"/>
                  </a:lnTo>
                  <a:lnTo>
                    <a:pt x="5499" y="17572"/>
                  </a:lnTo>
                  <a:lnTo>
                    <a:pt x="5499" y="17522"/>
                  </a:lnTo>
                  <a:lnTo>
                    <a:pt x="5499" y="14748"/>
                  </a:lnTo>
                  <a:lnTo>
                    <a:pt x="5499" y="14723"/>
                  </a:lnTo>
                  <a:lnTo>
                    <a:pt x="5474" y="14598"/>
                  </a:lnTo>
                  <a:lnTo>
                    <a:pt x="5399" y="14498"/>
                  </a:lnTo>
                  <a:lnTo>
                    <a:pt x="3050" y="12698"/>
                  </a:lnTo>
                  <a:lnTo>
                    <a:pt x="3050" y="12073"/>
                  </a:lnTo>
                  <a:lnTo>
                    <a:pt x="3175" y="12023"/>
                  </a:lnTo>
                  <a:lnTo>
                    <a:pt x="3300" y="11948"/>
                  </a:lnTo>
                  <a:lnTo>
                    <a:pt x="3400" y="11848"/>
                  </a:lnTo>
                  <a:lnTo>
                    <a:pt x="3475" y="11748"/>
                  </a:lnTo>
                  <a:lnTo>
                    <a:pt x="3550" y="11623"/>
                  </a:lnTo>
                  <a:lnTo>
                    <a:pt x="3600" y="11498"/>
                  </a:lnTo>
                  <a:lnTo>
                    <a:pt x="3650" y="11348"/>
                  </a:lnTo>
                  <a:lnTo>
                    <a:pt x="3650" y="11223"/>
                  </a:lnTo>
                  <a:lnTo>
                    <a:pt x="3650" y="11048"/>
                  </a:lnTo>
                  <a:lnTo>
                    <a:pt x="3725" y="10898"/>
                  </a:lnTo>
                  <a:lnTo>
                    <a:pt x="3775" y="10748"/>
                  </a:lnTo>
                  <a:lnTo>
                    <a:pt x="3800" y="10598"/>
                  </a:lnTo>
                  <a:lnTo>
                    <a:pt x="3825" y="10448"/>
                  </a:lnTo>
                  <a:lnTo>
                    <a:pt x="3825" y="8874"/>
                  </a:lnTo>
                  <a:lnTo>
                    <a:pt x="3800" y="8774"/>
                  </a:lnTo>
                  <a:lnTo>
                    <a:pt x="3725" y="8674"/>
                  </a:lnTo>
                  <a:lnTo>
                    <a:pt x="3650" y="8599"/>
                  </a:lnTo>
                  <a:lnTo>
                    <a:pt x="3425" y="8599"/>
                  </a:lnTo>
                  <a:lnTo>
                    <a:pt x="3325" y="8674"/>
                  </a:lnTo>
                  <a:lnTo>
                    <a:pt x="3275" y="8774"/>
                  </a:lnTo>
                  <a:lnTo>
                    <a:pt x="3250" y="8874"/>
                  </a:lnTo>
                  <a:lnTo>
                    <a:pt x="3250" y="10448"/>
                  </a:lnTo>
                  <a:lnTo>
                    <a:pt x="3125" y="10398"/>
                  </a:lnTo>
                  <a:lnTo>
                    <a:pt x="3000" y="10348"/>
                  </a:lnTo>
                  <a:lnTo>
                    <a:pt x="2875" y="10323"/>
                  </a:lnTo>
                  <a:lnTo>
                    <a:pt x="2750" y="10298"/>
                  </a:lnTo>
                  <a:lnTo>
                    <a:pt x="2625" y="10323"/>
                  </a:lnTo>
                  <a:lnTo>
                    <a:pt x="2500" y="10348"/>
                  </a:lnTo>
                  <a:lnTo>
                    <a:pt x="2400" y="10398"/>
                  </a:lnTo>
                  <a:lnTo>
                    <a:pt x="2275" y="10448"/>
                  </a:lnTo>
                  <a:lnTo>
                    <a:pt x="1125" y="1775"/>
                  </a:lnTo>
                  <a:lnTo>
                    <a:pt x="1125" y="1550"/>
                  </a:lnTo>
                  <a:lnTo>
                    <a:pt x="1175" y="1325"/>
                  </a:lnTo>
                  <a:lnTo>
                    <a:pt x="1250" y="1125"/>
                  </a:lnTo>
                  <a:lnTo>
                    <a:pt x="1400" y="925"/>
                  </a:lnTo>
                  <a:lnTo>
                    <a:pt x="1550" y="775"/>
                  </a:lnTo>
                  <a:lnTo>
                    <a:pt x="1750" y="675"/>
                  </a:lnTo>
                  <a:lnTo>
                    <a:pt x="1950" y="600"/>
                  </a:lnTo>
                  <a:lnTo>
                    <a:pt x="2175" y="575"/>
                  </a:lnTo>
                  <a:lnTo>
                    <a:pt x="2400" y="600"/>
                  </a:lnTo>
                  <a:lnTo>
                    <a:pt x="2600" y="650"/>
                  </a:lnTo>
                  <a:lnTo>
                    <a:pt x="2775" y="750"/>
                  </a:lnTo>
                  <a:lnTo>
                    <a:pt x="2925" y="875"/>
                  </a:lnTo>
                  <a:lnTo>
                    <a:pt x="3050" y="1050"/>
                  </a:lnTo>
                  <a:lnTo>
                    <a:pt x="3150" y="1225"/>
                  </a:lnTo>
                  <a:lnTo>
                    <a:pt x="3225" y="1425"/>
                  </a:lnTo>
                  <a:lnTo>
                    <a:pt x="3250" y="1625"/>
                  </a:lnTo>
                  <a:lnTo>
                    <a:pt x="3250" y="4999"/>
                  </a:lnTo>
                  <a:lnTo>
                    <a:pt x="2550" y="4999"/>
                  </a:lnTo>
                  <a:lnTo>
                    <a:pt x="2425" y="5024"/>
                  </a:lnTo>
                  <a:lnTo>
                    <a:pt x="2325" y="5099"/>
                  </a:lnTo>
                  <a:lnTo>
                    <a:pt x="2275" y="5174"/>
                  </a:lnTo>
                  <a:lnTo>
                    <a:pt x="2250" y="5299"/>
                  </a:lnTo>
                  <a:lnTo>
                    <a:pt x="2275" y="5424"/>
                  </a:lnTo>
                  <a:lnTo>
                    <a:pt x="2325" y="5499"/>
                  </a:lnTo>
                  <a:lnTo>
                    <a:pt x="2425" y="5574"/>
                  </a:lnTo>
                  <a:lnTo>
                    <a:pt x="2550" y="5599"/>
                  </a:lnTo>
                  <a:lnTo>
                    <a:pt x="3250" y="5599"/>
                  </a:lnTo>
                  <a:lnTo>
                    <a:pt x="3250" y="6424"/>
                  </a:lnTo>
                  <a:lnTo>
                    <a:pt x="3275" y="6524"/>
                  </a:lnTo>
                  <a:lnTo>
                    <a:pt x="3325" y="6624"/>
                  </a:lnTo>
                  <a:lnTo>
                    <a:pt x="3425" y="6674"/>
                  </a:lnTo>
                  <a:lnTo>
                    <a:pt x="3525" y="6699"/>
                  </a:lnTo>
                  <a:lnTo>
                    <a:pt x="3650" y="6674"/>
                  </a:lnTo>
                  <a:lnTo>
                    <a:pt x="3725" y="6624"/>
                  </a:lnTo>
                  <a:lnTo>
                    <a:pt x="3800" y="6524"/>
                  </a:lnTo>
                  <a:lnTo>
                    <a:pt x="3825" y="6424"/>
                  </a:lnTo>
                  <a:lnTo>
                    <a:pt x="3825" y="5599"/>
                  </a:lnTo>
                  <a:lnTo>
                    <a:pt x="4250" y="5599"/>
                  </a:lnTo>
                  <a:lnTo>
                    <a:pt x="4250" y="5749"/>
                  </a:lnTo>
                  <a:lnTo>
                    <a:pt x="4250" y="5849"/>
                  </a:lnTo>
                  <a:lnTo>
                    <a:pt x="4325" y="5949"/>
                  </a:lnTo>
                  <a:lnTo>
                    <a:pt x="4425" y="6024"/>
                  </a:lnTo>
                  <a:lnTo>
                    <a:pt x="4525" y="6049"/>
                  </a:lnTo>
                  <a:lnTo>
                    <a:pt x="4650" y="6024"/>
                  </a:lnTo>
                  <a:lnTo>
                    <a:pt x="4725" y="5949"/>
                  </a:lnTo>
                  <a:lnTo>
                    <a:pt x="4800" y="5849"/>
                  </a:lnTo>
                  <a:lnTo>
                    <a:pt x="4825" y="5749"/>
                  </a:lnTo>
                  <a:lnTo>
                    <a:pt x="4825" y="5599"/>
                  </a:lnTo>
                  <a:lnTo>
                    <a:pt x="4975" y="5599"/>
                  </a:lnTo>
                  <a:lnTo>
                    <a:pt x="5074" y="5574"/>
                  </a:lnTo>
                  <a:lnTo>
                    <a:pt x="5174" y="5499"/>
                  </a:lnTo>
                  <a:lnTo>
                    <a:pt x="5224" y="5424"/>
                  </a:lnTo>
                  <a:lnTo>
                    <a:pt x="5249" y="5299"/>
                  </a:lnTo>
                  <a:lnTo>
                    <a:pt x="5224" y="5174"/>
                  </a:lnTo>
                  <a:lnTo>
                    <a:pt x="5174" y="5099"/>
                  </a:lnTo>
                  <a:lnTo>
                    <a:pt x="5074" y="5024"/>
                  </a:lnTo>
                  <a:lnTo>
                    <a:pt x="4975" y="4999"/>
                  </a:lnTo>
                  <a:lnTo>
                    <a:pt x="4825" y="4999"/>
                  </a:lnTo>
                  <a:lnTo>
                    <a:pt x="4825" y="4849"/>
                  </a:lnTo>
                  <a:lnTo>
                    <a:pt x="4800" y="4749"/>
                  </a:lnTo>
                  <a:lnTo>
                    <a:pt x="4725" y="4649"/>
                  </a:lnTo>
                  <a:lnTo>
                    <a:pt x="4650" y="4574"/>
                  </a:lnTo>
                  <a:lnTo>
                    <a:pt x="4525" y="4549"/>
                  </a:lnTo>
                  <a:lnTo>
                    <a:pt x="4425" y="4574"/>
                  </a:lnTo>
                  <a:lnTo>
                    <a:pt x="4325" y="4649"/>
                  </a:lnTo>
                  <a:lnTo>
                    <a:pt x="4250" y="4749"/>
                  </a:lnTo>
                  <a:lnTo>
                    <a:pt x="4250" y="4849"/>
                  </a:lnTo>
                  <a:lnTo>
                    <a:pt x="4250" y="4999"/>
                  </a:lnTo>
                  <a:lnTo>
                    <a:pt x="3825" y="4999"/>
                  </a:lnTo>
                  <a:lnTo>
                    <a:pt x="3825" y="1625"/>
                  </a:lnTo>
                  <a:lnTo>
                    <a:pt x="3800" y="1475"/>
                  </a:lnTo>
                  <a:lnTo>
                    <a:pt x="3775" y="1300"/>
                  </a:lnTo>
                  <a:lnTo>
                    <a:pt x="3750" y="1150"/>
                  </a:lnTo>
                  <a:lnTo>
                    <a:pt x="3700" y="1000"/>
                  </a:lnTo>
                  <a:lnTo>
                    <a:pt x="3625" y="850"/>
                  </a:lnTo>
                  <a:lnTo>
                    <a:pt x="3550" y="725"/>
                  </a:lnTo>
                  <a:lnTo>
                    <a:pt x="3450" y="600"/>
                  </a:lnTo>
                  <a:lnTo>
                    <a:pt x="3350" y="475"/>
                  </a:lnTo>
                  <a:lnTo>
                    <a:pt x="3225" y="375"/>
                  </a:lnTo>
                  <a:lnTo>
                    <a:pt x="3100" y="275"/>
                  </a:lnTo>
                  <a:lnTo>
                    <a:pt x="2975" y="200"/>
                  </a:lnTo>
                  <a:lnTo>
                    <a:pt x="2825" y="125"/>
                  </a:lnTo>
                  <a:lnTo>
                    <a:pt x="2675" y="75"/>
                  </a:lnTo>
                  <a:lnTo>
                    <a:pt x="2525" y="25"/>
                  </a:lnTo>
                  <a:lnTo>
                    <a:pt x="2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16"/>
            <p:cNvSpPr/>
            <p:nvPr/>
          </p:nvSpPr>
          <p:spPr>
            <a:xfrm>
              <a:off x="4942300" y="2611275"/>
              <a:ext cx="138125" cy="492425"/>
            </a:xfrm>
            <a:custGeom>
              <a:avLst/>
              <a:gdLst/>
              <a:ahLst/>
              <a:cxnLst/>
              <a:rect l="l" t="t" r="r" b="b"/>
              <a:pathLst>
                <a:path w="5525" h="19697" extrusionOk="0">
                  <a:moveTo>
                    <a:pt x="2750" y="10898"/>
                  </a:moveTo>
                  <a:lnTo>
                    <a:pt x="2900" y="10923"/>
                  </a:lnTo>
                  <a:lnTo>
                    <a:pt x="3000" y="10973"/>
                  </a:lnTo>
                  <a:lnTo>
                    <a:pt x="3050" y="11098"/>
                  </a:lnTo>
                  <a:lnTo>
                    <a:pt x="3075" y="11223"/>
                  </a:lnTo>
                  <a:lnTo>
                    <a:pt x="3050" y="11348"/>
                  </a:lnTo>
                  <a:lnTo>
                    <a:pt x="3000" y="11448"/>
                  </a:lnTo>
                  <a:lnTo>
                    <a:pt x="2900" y="11523"/>
                  </a:lnTo>
                  <a:lnTo>
                    <a:pt x="2750" y="11548"/>
                  </a:lnTo>
                  <a:lnTo>
                    <a:pt x="2625" y="11523"/>
                  </a:lnTo>
                  <a:lnTo>
                    <a:pt x="2525" y="11448"/>
                  </a:lnTo>
                  <a:lnTo>
                    <a:pt x="2475" y="11348"/>
                  </a:lnTo>
                  <a:lnTo>
                    <a:pt x="2425" y="11223"/>
                  </a:lnTo>
                  <a:lnTo>
                    <a:pt x="2475" y="11098"/>
                  </a:lnTo>
                  <a:lnTo>
                    <a:pt x="2525" y="10973"/>
                  </a:lnTo>
                  <a:lnTo>
                    <a:pt x="2625" y="10923"/>
                  </a:lnTo>
                  <a:lnTo>
                    <a:pt x="2750" y="10898"/>
                  </a:lnTo>
                  <a:close/>
                  <a:moveTo>
                    <a:pt x="2475" y="13423"/>
                  </a:moveTo>
                  <a:lnTo>
                    <a:pt x="2475" y="14223"/>
                  </a:lnTo>
                  <a:lnTo>
                    <a:pt x="1425" y="14998"/>
                  </a:lnTo>
                  <a:lnTo>
                    <a:pt x="1075" y="14823"/>
                  </a:lnTo>
                  <a:lnTo>
                    <a:pt x="825" y="14698"/>
                  </a:lnTo>
                  <a:lnTo>
                    <a:pt x="2475" y="13423"/>
                  </a:lnTo>
                  <a:close/>
                  <a:moveTo>
                    <a:pt x="3050" y="13423"/>
                  </a:moveTo>
                  <a:lnTo>
                    <a:pt x="4699" y="14698"/>
                  </a:lnTo>
                  <a:lnTo>
                    <a:pt x="4449" y="14823"/>
                  </a:lnTo>
                  <a:lnTo>
                    <a:pt x="4099" y="14998"/>
                  </a:lnTo>
                  <a:lnTo>
                    <a:pt x="3050" y="14223"/>
                  </a:lnTo>
                  <a:lnTo>
                    <a:pt x="3050" y="13423"/>
                  </a:lnTo>
                  <a:close/>
                  <a:moveTo>
                    <a:pt x="575" y="15223"/>
                  </a:moveTo>
                  <a:lnTo>
                    <a:pt x="1000" y="15447"/>
                  </a:lnTo>
                  <a:lnTo>
                    <a:pt x="1175" y="15522"/>
                  </a:lnTo>
                  <a:lnTo>
                    <a:pt x="1175" y="16722"/>
                  </a:lnTo>
                  <a:lnTo>
                    <a:pt x="575" y="17022"/>
                  </a:lnTo>
                  <a:lnTo>
                    <a:pt x="575" y="15223"/>
                  </a:lnTo>
                  <a:close/>
                  <a:moveTo>
                    <a:pt x="2750" y="14723"/>
                  </a:moveTo>
                  <a:lnTo>
                    <a:pt x="3774" y="15497"/>
                  </a:lnTo>
                  <a:lnTo>
                    <a:pt x="3774" y="16747"/>
                  </a:lnTo>
                  <a:lnTo>
                    <a:pt x="2750" y="17522"/>
                  </a:lnTo>
                  <a:lnTo>
                    <a:pt x="1750" y="16747"/>
                  </a:lnTo>
                  <a:lnTo>
                    <a:pt x="1750" y="15497"/>
                  </a:lnTo>
                  <a:lnTo>
                    <a:pt x="2750" y="14723"/>
                  </a:lnTo>
                  <a:close/>
                  <a:moveTo>
                    <a:pt x="1450" y="17247"/>
                  </a:moveTo>
                  <a:lnTo>
                    <a:pt x="2475" y="18022"/>
                  </a:lnTo>
                  <a:lnTo>
                    <a:pt x="2475" y="18822"/>
                  </a:lnTo>
                  <a:lnTo>
                    <a:pt x="825" y="17572"/>
                  </a:lnTo>
                  <a:lnTo>
                    <a:pt x="1450" y="17247"/>
                  </a:lnTo>
                  <a:close/>
                  <a:moveTo>
                    <a:pt x="4074" y="17247"/>
                  </a:moveTo>
                  <a:lnTo>
                    <a:pt x="4699" y="17572"/>
                  </a:lnTo>
                  <a:lnTo>
                    <a:pt x="3050" y="18822"/>
                  </a:lnTo>
                  <a:lnTo>
                    <a:pt x="3050" y="18022"/>
                  </a:lnTo>
                  <a:lnTo>
                    <a:pt x="4074" y="17247"/>
                  </a:lnTo>
                  <a:close/>
                  <a:moveTo>
                    <a:pt x="3175" y="0"/>
                  </a:moveTo>
                  <a:lnTo>
                    <a:pt x="3000" y="25"/>
                  </a:lnTo>
                  <a:lnTo>
                    <a:pt x="2850" y="75"/>
                  </a:lnTo>
                  <a:lnTo>
                    <a:pt x="2700" y="125"/>
                  </a:lnTo>
                  <a:lnTo>
                    <a:pt x="2550" y="200"/>
                  </a:lnTo>
                  <a:lnTo>
                    <a:pt x="2425" y="275"/>
                  </a:lnTo>
                  <a:lnTo>
                    <a:pt x="2300" y="375"/>
                  </a:lnTo>
                  <a:lnTo>
                    <a:pt x="2175" y="475"/>
                  </a:lnTo>
                  <a:lnTo>
                    <a:pt x="2075" y="600"/>
                  </a:lnTo>
                  <a:lnTo>
                    <a:pt x="1975" y="725"/>
                  </a:lnTo>
                  <a:lnTo>
                    <a:pt x="1900" y="850"/>
                  </a:lnTo>
                  <a:lnTo>
                    <a:pt x="1825" y="1000"/>
                  </a:lnTo>
                  <a:lnTo>
                    <a:pt x="1775" y="1150"/>
                  </a:lnTo>
                  <a:lnTo>
                    <a:pt x="1725" y="1300"/>
                  </a:lnTo>
                  <a:lnTo>
                    <a:pt x="1700" y="1475"/>
                  </a:lnTo>
                  <a:lnTo>
                    <a:pt x="1700" y="1625"/>
                  </a:lnTo>
                  <a:lnTo>
                    <a:pt x="1700" y="4999"/>
                  </a:lnTo>
                  <a:lnTo>
                    <a:pt x="1275" y="4999"/>
                  </a:lnTo>
                  <a:lnTo>
                    <a:pt x="1275" y="4849"/>
                  </a:lnTo>
                  <a:lnTo>
                    <a:pt x="1250" y="4749"/>
                  </a:lnTo>
                  <a:lnTo>
                    <a:pt x="1200" y="4649"/>
                  </a:lnTo>
                  <a:lnTo>
                    <a:pt x="1100" y="4574"/>
                  </a:lnTo>
                  <a:lnTo>
                    <a:pt x="1000" y="4549"/>
                  </a:lnTo>
                  <a:lnTo>
                    <a:pt x="875" y="4574"/>
                  </a:lnTo>
                  <a:lnTo>
                    <a:pt x="775" y="4649"/>
                  </a:lnTo>
                  <a:lnTo>
                    <a:pt x="725" y="4749"/>
                  </a:lnTo>
                  <a:lnTo>
                    <a:pt x="700" y="4849"/>
                  </a:lnTo>
                  <a:lnTo>
                    <a:pt x="700" y="4999"/>
                  </a:lnTo>
                  <a:lnTo>
                    <a:pt x="550" y="4999"/>
                  </a:lnTo>
                  <a:lnTo>
                    <a:pt x="425" y="5024"/>
                  </a:lnTo>
                  <a:lnTo>
                    <a:pt x="350" y="5099"/>
                  </a:lnTo>
                  <a:lnTo>
                    <a:pt x="275" y="5174"/>
                  </a:lnTo>
                  <a:lnTo>
                    <a:pt x="250" y="5299"/>
                  </a:lnTo>
                  <a:lnTo>
                    <a:pt x="275" y="5424"/>
                  </a:lnTo>
                  <a:lnTo>
                    <a:pt x="350" y="5499"/>
                  </a:lnTo>
                  <a:lnTo>
                    <a:pt x="425" y="5574"/>
                  </a:lnTo>
                  <a:lnTo>
                    <a:pt x="550" y="5599"/>
                  </a:lnTo>
                  <a:lnTo>
                    <a:pt x="700" y="5599"/>
                  </a:lnTo>
                  <a:lnTo>
                    <a:pt x="700" y="5749"/>
                  </a:lnTo>
                  <a:lnTo>
                    <a:pt x="725" y="5849"/>
                  </a:lnTo>
                  <a:lnTo>
                    <a:pt x="775" y="5949"/>
                  </a:lnTo>
                  <a:lnTo>
                    <a:pt x="875" y="6024"/>
                  </a:lnTo>
                  <a:lnTo>
                    <a:pt x="1000" y="6049"/>
                  </a:lnTo>
                  <a:lnTo>
                    <a:pt x="1100" y="6024"/>
                  </a:lnTo>
                  <a:lnTo>
                    <a:pt x="1200" y="5949"/>
                  </a:lnTo>
                  <a:lnTo>
                    <a:pt x="1250" y="5849"/>
                  </a:lnTo>
                  <a:lnTo>
                    <a:pt x="1275" y="5749"/>
                  </a:lnTo>
                  <a:lnTo>
                    <a:pt x="1275" y="5599"/>
                  </a:lnTo>
                  <a:lnTo>
                    <a:pt x="1700" y="5599"/>
                  </a:lnTo>
                  <a:lnTo>
                    <a:pt x="1700" y="6424"/>
                  </a:lnTo>
                  <a:lnTo>
                    <a:pt x="1725" y="6524"/>
                  </a:lnTo>
                  <a:lnTo>
                    <a:pt x="1775" y="6624"/>
                  </a:lnTo>
                  <a:lnTo>
                    <a:pt x="1875" y="6674"/>
                  </a:lnTo>
                  <a:lnTo>
                    <a:pt x="1975" y="6699"/>
                  </a:lnTo>
                  <a:lnTo>
                    <a:pt x="2100" y="6674"/>
                  </a:lnTo>
                  <a:lnTo>
                    <a:pt x="2200" y="6624"/>
                  </a:lnTo>
                  <a:lnTo>
                    <a:pt x="2250" y="6524"/>
                  </a:lnTo>
                  <a:lnTo>
                    <a:pt x="2275" y="6424"/>
                  </a:lnTo>
                  <a:lnTo>
                    <a:pt x="2275" y="5599"/>
                  </a:lnTo>
                  <a:lnTo>
                    <a:pt x="2975" y="5599"/>
                  </a:lnTo>
                  <a:lnTo>
                    <a:pt x="3100" y="5574"/>
                  </a:lnTo>
                  <a:lnTo>
                    <a:pt x="3175" y="5499"/>
                  </a:lnTo>
                  <a:lnTo>
                    <a:pt x="3250" y="5424"/>
                  </a:lnTo>
                  <a:lnTo>
                    <a:pt x="3275" y="5299"/>
                  </a:lnTo>
                  <a:lnTo>
                    <a:pt x="3250" y="5174"/>
                  </a:lnTo>
                  <a:lnTo>
                    <a:pt x="3175" y="5099"/>
                  </a:lnTo>
                  <a:lnTo>
                    <a:pt x="3100" y="5024"/>
                  </a:lnTo>
                  <a:lnTo>
                    <a:pt x="2975" y="4999"/>
                  </a:lnTo>
                  <a:lnTo>
                    <a:pt x="2275" y="4999"/>
                  </a:lnTo>
                  <a:lnTo>
                    <a:pt x="2275" y="1625"/>
                  </a:lnTo>
                  <a:lnTo>
                    <a:pt x="2300" y="1425"/>
                  </a:lnTo>
                  <a:lnTo>
                    <a:pt x="2350" y="1225"/>
                  </a:lnTo>
                  <a:lnTo>
                    <a:pt x="2450" y="1050"/>
                  </a:lnTo>
                  <a:lnTo>
                    <a:pt x="2575" y="875"/>
                  </a:lnTo>
                  <a:lnTo>
                    <a:pt x="2750" y="750"/>
                  </a:lnTo>
                  <a:lnTo>
                    <a:pt x="2925" y="650"/>
                  </a:lnTo>
                  <a:lnTo>
                    <a:pt x="3125" y="600"/>
                  </a:lnTo>
                  <a:lnTo>
                    <a:pt x="3325" y="575"/>
                  </a:lnTo>
                  <a:lnTo>
                    <a:pt x="3549" y="600"/>
                  </a:lnTo>
                  <a:lnTo>
                    <a:pt x="3774" y="675"/>
                  </a:lnTo>
                  <a:lnTo>
                    <a:pt x="3949" y="775"/>
                  </a:lnTo>
                  <a:lnTo>
                    <a:pt x="4124" y="925"/>
                  </a:lnTo>
                  <a:lnTo>
                    <a:pt x="4249" y="1125"/>
                  </a:lnTo>
                  <a:lnTo>
                    <a:pt x="4349" y="1325"/>
                  </a:lnTo>
                  <a:lnTo>
                    <a:pt x="4374" y="1550"/>
                  </a:lnTo>
                  <a:lnTo>
                    <a:pt x="4374" y="1775"/>
                  </a:lnTo>
                  <a:lnTo>
                    <a:pt x="3225" y="10448"/>
                  </a:lnTo>
                  <a:lnTo>
                    <a:pt x="3125" y="10398"/>
                  </a:lnTo>
                  <a:lnTo>
                    <a:pt x="3000" y="10348"/>
                  </a:lnTo>
                  <a:lnTo>
                    <a:pt x="2900" y="10323"/>
                  </a:lnTo>
                  <a:lnTo>
                    <a:pt x="2750" y="10298"/>
                  </a:lnTo>
                  <a:lnTo>
                    <a:pt x="2625" y="10323"/>
                  </a:lnTo>
                  <a:lnTo>
                    <a:pt x="2500" y="10348"/>
                  </a:lnTo>
                  <a:lnTo>
                    <a:pt x="2375" y="10398"/>
                  </a:lnTo>
                  <a:lnTo>
                    <a:pt x="2275" y="10448"/>
                  </a:lnTo>
                  <a:lnTo>
                    <a:pt x="2275" y="8874"/>
                  </a:lnTo>
                  <a:lnTo>
                    <a:pt x="2250" y="8774"/>
                  </a:lnTo>
                  <a:lnTo>
                    <a:pt x="2200" y="8674"/>
                  </a:lnTo>
                  <a:lnTo>
                    <a:pt x="2100" y="8599"/>
                  </a:lnTo>
                  <a:lnTo>
                    <a:pt x="1875" y="8599"/>
                  </a:lnTo>
                  <a:lnTo>
                    <a:pt x="1775" y="8674"/>
                  </a:lnTo>
                  <a:lnTo>
                    <a:pt x="1725" y="8774"/>
                  </a:lnTo>
                  <a:lnTo>
                    <a:pt x="1700" y="8874"/>
                  </a:lnTo>
                  <a:lnTo>
                    <a:pt x="1700" y="10448"/>
                  </a:lnTo>
                  <a:lnTo>
                    <a:pt x="1700" y="10598"/>
                  </a:lnTo>
                  <a:lnTo>
                    <a:pt x="1750" y="10748"/>
                  </a:lnTo>
                  <a:lnTo>
                    <a:pt x="1800" y="10898"/>
                  </a:lnTo>
                  <a:lnTo>
                    <a:pt x="1875" y="11023"/>
                  </a:lnTo>
                  <a:lnTo>
                    <a:pt x="1850" y="11223"/>
                  </a:lnTo>
                  <a:lnTo>
                    <a:pt x="1875" y="11348"/>
                  </a:lnTo>
                  <a:lnTo>
                    <a:pt x="1900" y="11498"/>
                  </a:lnTo>
                  <a:lnTo>
                    <a:pt x="1950" y="11623"/>
                  </a:lnTo>
                  <a:lnTo>
                    <a:pt x="2025" y="11748"/>
                  </a:lnTo>
                  <a:lnTo>
                    <a:pt x="2125" y="11848"/>
                  </a:lnTo>
                  <a:lnTo>
                    <a:pt x="2225" y="11948"/>
                  </a:lnTo>
                  <a:lnTo>
                    <a:pt x="2350" y="12023"/>
                  </a:lnTo>
                  <a:lnTo>
                    <a:pt x="2475" y="12073"/>
                  </a:lnTo>
                  <a:lnTo>
                    <a:pt x="2475" y="12698"/>
                  </a:lnTo>
                  <a:lnTo>
                    <a:pt x="125" y="14498"/>
                  </a:lnTo>
                  <a:lnTo>
                    <a:pt x="75" y="14548"/>
                  </a:lnTo>
                  <a:lnTo>
                    <a:pt x="25" y="14598"/>
                  </a:lnTo>
                  <a:lnTo>
                    <a:pt x="25" y="14673"/>
                  </a:lnTo>
                  <a:lnTo>
                    <a:pt x="0" y="14748"/>
                  </a:lnTo>
                  <a:lnTo>
                    <a:pt x="0" y="17522"/>
                  </a:lnTo>
                  <a:lnTo>
                    <a:pt x="25" y="17647"/>
                  </a:lnTo>
                  <a:lnTo>
                    <a:pt x="75" y="17697"/>
                  </a:lnTo>
                  <a:lnTo>
                    <a:pt x="125" y="17747"/>
                  </a:lnTo>
                  <a:lnTo>
                    <a:pt x="2575" y="19647"/>
                  </a:lnTo>
                  <a:lnTo>
                    <a:pt x="2700" y="19697"/>
                  </a:lnTo>
                  <a:lnTo>
                    <a:pt x="2875" y="19697"/>
                  </a:lnTo>
                  <a:lnTo>
                    <a:pt x="2950" y="19647"/>
                  </a:lnTo>
                  <a:lnTo>
                    <a:pt x="5399" y="17747"/>
                  </a:lnTo>
                  <a:lnTo>
                    <a:pt x="5449" y="17697"/>
                  </a:lnTo>
                  <a:lnTo>
                    <a:pt x="5499" y="17647"/>
                  </a:lnTo>
                  <a:lnTo>
                    <a:pt x="5499" y="17572"/>
                  </a:lnTo>
                  <a:lnTo>
                    <a:pt x="5524" y="17522"/>
                  </a:lnTo>
                  <a:lnTo>
                    <a:pt x="5524" y="16747"/>
                  </a:lnTo>
                  <a:lnTo>
                    <a:pt x="5499" y="16622"/>
                  </a:lnTo>
                  <a:lnTo>
                    <a:pt x="5424" y="16547"/>
                  </a:lnTo>
                  <a:lnTo>
                    <a:pt x="5349" y="16472"/>
                  </a:lnTo>
                  <a:lnTo>
                    <a:pt x="5224" y="16447"/>
                  </a:lnTo>
                  <a:lnTo>
                    <a:pt x="5124" y="16472"/>
                  </a:lnTo>
                  <a:lnTo>
                    <a:pt x="5024" y="16547"/>
                  </a:lnTo>
                  <a:lnTo>
                    <a:pt x="4949" y="16622"/>
                  </a:lnTo>
                  <a:lnTo>
                    <a:pt x="4949" y="16747"/>
                  </a:lnTo>
                  <a:lnTo>
                    <a:pt x="4949" y="17022"/>
                  </a:lnTo>
                  <a:lnTo>
                    <a:pt x="4349" y="16722"/>
                  </a:lnTo>
                  <a:lnTo>
                    <a:pt x="4349" y="15522"/>
                  </a:lnTo>
                  <a:lnTo>
                    <a:pt x="4949" y="15223"/>
                  </a:lnTo>
                  <a:lnTo>
                    <a:pt x="4949" y="15447"/>
                  </a:lnTo>
                  <a:lnTo>
                    <a:pt x="4949" y="15547"/>
                  </a:lnTo>
                  <a:lnTo>
                    <a:pt x="5024" y="15647"/>
                  </a:lnTo>
                  <a:lnTo>
                    <a:pt x="5124" y="15697"/>
                  </a:lnTo>
                  <a:lnTo>
                    <a:pt x="5224" y="15722"/>
                  </a:lnTo>
                  <a:lnTo>
                    <a:pt x="5349" y="15697"/>
                  </a:lnTo>
                  <a:lnTo>
                    <a:pt x="5424" y="15647"/>
                  </a:lnTo>
                  <a:lnTo>
                    <a:pt x="5499" y="15547"/>
                  </a:lnTo>
                  <a:lnTo>
                    <a:pt x="5524" y="15447"/>
                  </a:lnTo>
                  <a:lnTo>
                    <a:pt x="5524" y="14748"/>
                  </a:lnTo>
                  <a:lnTo>
                    <a:pt x="5499" y="14673"/>
                  </a:lnTo>
                  <a:lnTo>
                    <a:pt x="5499" y="14598"/>
                  </a:lnTo>
                  <a:lnTo>
                    <a:pt x="5449" y="14548"/>
                  </a:lnTo>
                  <a:lnTo>
                    <a:pt x="5399" y="14498"/>
                  </a:lnTo>
                  <a:lnTo>
                    <a:pt x="3050" y="12698"/>
                  </a:lnTo>
                  <a:lnTo>
                    <a:pt x="3050" y="12073"/>
                  </a:lnTo>
                  <a:lnTo>
                    <a:pt x="3175" y="12023"/>
                  </a:lnTo>
                  <a:lnTo>
                    <a:pt x="3300" y="11948"/>
                  </a:lnTo>
                  <a:lnTo>
                    <a:pt x="3399" y="11848"/>
                  </a:lnTo>
                  <a:lnTo>
                    <a:pt x="3499" y="11748"/>
                  </a:lnTo>
                  <a:lnTo>
                    <a:pt x="3574" y="11623"/>
                  </a:lnTo>
                  <a:lnTo>
                    <a:pt x="3624" y="11498"/>
                  </a:lnTo>
                  <a:lnTo>
                    <a:pt x="3649" y="11348"/>
                  </a:lnTo>
                  <a:lnTo>
                    <a:pt x="3674" y="11223"/>
                  </a:lnTo>
                  <a:lnTo>
                    <a:pt x="3649" y="11023"/>
                  </a:lnTo>
                  <a:lnTo>
                    <a:pt x="3749" y="10798"/>
                  </a:lnTo>
                  <a:lnTo>
                    <a:pt x="3799" y="10573"/>
                  </a:lnTo>
                  <a:lnTo>
                    <a:pt x="4949" y="1850"/>
                  </a:lnTo>
                  <a:lnTo>
                    <a:pt x="4974" y="1675"/>
                  </a:lnTo>
                  <a:lnTo>
                    <a:pt x="4949" y="1500"/>
                  </a:lnTo>
                  <a:lnTo>
                    <a:pt x="4924" y="1325"/>
                  </a:lnTo>
                  <a:lnTo>
                    <a:pt x="4899" y="1150"/>
                  </a:lnTo>
                  <a:lnTo>
                    <a:pt x="4824" y="1000"/>
                  </a:lnTo>
                  <a:lnTo>
                    <a:pt x="4749" y="850"/>
                  </a:lnTo>
                  <a:lnTo>
                    <a:pt x="4674" y="700"/>
                  </a:lnTo>
                  <a:lnTo>
                    <a:pt x="4549" y="550"/>
                  </a:lnTo>
                  <a:lnTo>
                    <a:pt x="4449" y="425"/>
                  </a:lnTo>
                  <a:lnTo>
                    <a:pt x="4299" y="325"/>
                  </a:lnTo>
                  <a:lnTo>
                    <a:pt x="4149" y="225"/>
                  </a:lnTo>
                  <a:lnTo>
                    <a:pt x="3999" y="150"/>
                  </a:lnTo>
                  <a:lnTo>
                    <a:pt x="3849" y="75"/>
                  </a:lnTo>
                  <a:lnTo>
                    <a:pt x="3674" y="25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3" name="Google Shape;2363;p116"/>
          <p:cNvGrpSpPr/>
          <p:nvPr/>
        </p:nvGrpSpPr>
        <p:grpSpPr>
          <a:xfrm>
            <a:off x="6166548" y="2644052"/>
            <a:ext cx="479645" cy="489549"/>
            <a:chOff x="5415950" y="2611275"/>
            <a:chExt cx="483075" cy="493050"/>
          </a:xfrm>
        </p:grpSpPr>
        <p:sp>
          <p:nvSpPr>
            <p:cNvPr id="2364" name="Google Shape;2364;p116"/>
            <p:cNvSpPr/>
            <p:nvPr/>
          </p:nvSpPr>
          <p:spPr>
            <a:xfrm>
              <a:off x="5578425" y="2643775"/>
              <a:ext cx="160625" cy="153100"/>
            </a:xfrm>
            <a:custGeom>
              <a:avLst/>
              <a:gdLst/>
              <a:ahLst/>
              <a:cxnLst/>
              <a:rect l="l" t="t" r="r" b="b"/>
              <a:pathLst>
                <a:path w="6425" h="6124" extrusionOk="0">
                  <a:moveTo>
                    <a:pt x="3475" y="600"/>
                  </a:moveTo>
                  <a:lnTo>
                    <a:pt x="3725" y="650"/>
                  </a:lnTo>
                  <a:lnTo>
                    <a:pt x="3975" y="700"/>
                  </a:lnTo>
                  <a:lnTo>
                    <a:pt x="4225" y="800"/>
                  </a:lnTo>
                  <a:lnTo>
                    <a:pt x="4450" y="900"/>
                  </a:lnTo>
                  <a:lnTo>
                    <a:pt x="4675" y="1050"/>
                  </a:lnTo>
                  <a:lnTo>
                    <a:pt x="4875" y="1200"/>
                  </a:lnTo>
                  <a:lnTo>
                    <a:pt x="5075" y="1350"/>
                  </a:lnTo>
                  <a:lnTo>
                    <a:pt x="5225" y="1550"/>
                  </a:lnTo>
                  <a:lnTo>
                    <a:pt x="5375" y="1750"/>
                  </a:lnTo>
                  <a:lnTo>
                    <a:pt x="5525" y="1975"/>
                  </a:lnTo>
                  <a:lnTo>
                    <a:pt x="5625" y="2200"/>
                  </a:lnTo>
                  <a:lnTo>
                    <a:pt x="5725" y="2450"/>
                  </a:lnTo>
                  <a:lnTo>
                    <a:pt x="5775" y="2700"/>
                  </a:lnTo>
                  <a:lnTo>
                    <a:pt x="5825" y="2950"/>
                  </a:lnTo>
                  <a:lnTo>
                    <a:pt x="5850" y="3224"/>
                  </a:lnTo>
                  <a:lnTo>
                    <a:pt x="5825" y="3574"/>
                  </a:lnTo>
                  <a:lnTo>
                    <a:pt x="5750" y="3949"/>
                  </a:lnTo>
                  <a:lnTo>
                    <a:pt x="5625" y="4274"/>
                  </a:lnTo>
                  <a:lnTo>
                    <a:pt x="5450" y="4574"/>
                  </a:lnTo>
                  <a:lnTo>
                    <a:pt x="5250" y="4874"/>
                  </a:lnTo>
                  <a:lnTo>
                    <a:pt x="5025" y="5124"/>
                  </a:lnTo>
                  <a:lnTo>
                    <a:pt x="4750" y="5349"/>
                  </a:lnTo>
                  <a:lnTo>
                    <a:pt x="4425" y="5549"/>
                  </a:lnTo>
                  <a:lnTo>
                    <a:pt x="2050" y="5549"/>
                  </a:lnTo>
                  <a:lnTo>
                    <a:pt x="1725" y="5374"/>
                  </a:lnTo>
                  <a:lnTo>
                    <a:pt x="1425" y="5149"/>
                  </a:lnTo>
                  <a:lnTo>
                    <a:pt x="1175" y="4899"/>
                  </a:lnTo>
                  <a:lnTo>
                    <a:pt x="975" y="4599"/>
                  </a:lnTo>
                  <a:lnTo>
                    <a:pt x="800" y="4274"/>
                  </a:lnTo>
                  <a:lnTo>
                    <a:pt x="676" y="3949"/>
                  </a:lnTo>
                  <a:lnTo>
                    <a:pt x="601" y="3599"/>
                  </a:lnTo>
                  <a:lnTo>
                    <a:pt x="576" y="3224"/>
                  </a:lnTo>
                  <a:lnTo>
                    <a:pt x="576" y="2950"/>
                  </a:lnTo>
                  <a:lnTo>
                    <a:pt x="626" y="2700"/>
                  </a:lnTo>
                  <a:lnTo>
                    <a:pt x="701" y="2450"/>
                  </a:lnTo>
                  <a:lnTo>
                    <a:pt x="775" y="2200"/>
                  </a:lnTo>
                  <a:lnTo>
                    <a:pt x="900" y="1975"/>
                  </a:lnTo>
                  <a:lnTo>
                    <a:pt x="1025" y="1750"/>
                  </a:lnTo>
                  <a:lnTo>
                    <a:pt x="1175" y="1550"/>
                  </a:lnTo>
                  <a:lnTo>
                    <a:pt x="1350" y="1350"/>
                  </a:lnTo>
                  <a:lnTo>
                    <a:pt x="1525" y="1200"/>
                  </a:lnTo>
                  <a:lnTo>
                    <a:pt x="1725" y="1050"/>
                  </a:lnTo>
                  <a:lnTo>
                    <a:pt x="1950" y="900"/>
                  </a:lnTo>
                  <a:lnTo>
                    <a:pt x="2175" y="800"/>
                  </a:lnTo>
                  <a:lnTo>
                    <a:pt x="2425" y="700"/>
                  </a:lnTo>
                  <a:lnTo>
                    <a:pt x="2675" y="650"/>
                  </a:lnTo>
                  <a:lnTo>
                    <a:pt x="2925" y="600"/>
                  </a:lnTo>
                  <a:close/>
                  <a:moveTo>
                    <a:pt x="3200" y="0"/>
                  </a:moveTo>
                  <a:lnTo>
                    <a:pt x="2875" y="25"/>
                  </a:lnTo>
                  <a:lnTo>
                    <a:pt x="2550" y="75"/>
                  </a:lnTo>
                  <a:lnTo>
                    <a:pt x="2250" y="150"/>
                  </a:lnTo>
                  <a:lnTo>
                    <a:pt x="1950" y="275"/>
                  </a:lnTo>
                  <a:lnTo>
                    <a:pt x="1675" y="400"/>
                  </a:lnTo>
                  <a:lnTo>
                    <a:pt x="1400" y="550"/>
                  </a:lnTo>
                  <a:lnTo>
                    <a:pt x="1175" y="750"/>
                  </a:lnTo>
                  <a:lnTo>
                    <a:pt x="925" y="950"/>
                  </a:lnTo>
                  <a:lnTo>
                    <a:pt x="726" y="1175"/>
                  </a:lnTo>
                  <a:lnTo>
                    <a:pt x="551" y="1425"/>
                  </a:lnTo>
                  <a:lnTo>
                    <a:pt x="376" y="1700"/>
                  </a:lnTo>
                  <a:lnTo>
                    <a:pt x="251" y="1975"/>
                  </a:lnTo>
                  <a:lnTo>
                    <a:pt x="151" y="2275"/>
                  </a:lnTo>
                  <a:lnTo>
                    <a:pt x="51" y="2575"/>
                  </a:lnTo>
                  <a:lnTo>
                    <a:pt x="26" y="2900"/>
                  </a:lnTo>
                  <a:lnTo>
                    <a:pt x="1" y="3224"/>
                  </a:lnTo>
                  <a:lnTo>
                    <a:pt x="1" y="3449"/>
                  </a:lnTo>
                  <a:lnTo>
                    <a:pt x="26" y="3674"/>
                  </a:lnTo>
                  <a:lnTo>
                    <a:pt x="76" y="3899"/>
                  </a:lnTo>
                  <a:lnTo>
                    <a:pt x="126" y="4124"/>
                  </a:lnTo>
                  <a:lnTo>
                    <a:pt x="201" y="4349"/>
                  </a:lnTo>
                  <a:lnTo>
                    <a:pt x="276" y="4549"/>
                  </a:lnTo>
                  <a:lnTo>
                    <a:pt x="376" y="4749"/>
                  </a:lnTo>
                  <a:lnTo>
                    <a:pt x="501" y="4949"/>
                  </a:lnTo>
                  <a:lnTo>
                    <a:pt x="626" y="5124"/>
                  </a:lnTo>
                  <a:lnTo>
                    <a:pt x="775" y="5299"/>
                  </a:lnTo>
                  <a:lnTo>
                    <a:pt x="925" y="5449"/>
                  </a:lnTo>
                  <a:lnTo>
                    <a:pt x="1100" y="5599"/>
                  </a:lnTo>
                  <a:lnTo>
                    <a:pt x="1275" y="5749"/>
                  </a:lnTo>
                  <a:lnTo>
                    <a:pt x="1450" y="5874"/>
                  </a:lnTo>
                  <a:lnTo>
                    <a:pt x="1650" y="5999"/>
                  </a:lnTo>
                  <a:lnTo>
                    <a:pt x="1875" y="6099"/>
                  </a:lnTo>
                  <a:lnTo>
                    <a:pt x="3250" y="6124"/>
                  </a:lnTo>
                  <a:lnTo>
                    <a:pt x="4625" y="6099"/>
                  </a:lnTo>
                  <a:lnTo>
                    <a:pt x="4825" y="5999"/>
                  </a:lnTo>
                  <a:lnTo>
                    <a:pt x="5025" y="5874"/>
                  </a:lnTo>
                  <a:lnTo>
                    <a:pt x="5200" y="5749"/>
                  </a:lnTo>
                  <a:lnTo>
                    <a:pt x="5375" y="5599"/>
                  </a:lnTo>
                  <a:lnTo>
                    <a:pt x="5525" y="5449"/>
                  </a:lnTo>
                  <a:lnTo>
                    <a:pt x="5675" y="5274"/>
                  </a:lnTo>
                  <a:lnTo>
                    <a:pt x="5800" y="5099"/>
                  </a:lnTo>
                  <a:lnTo>
                    <a:pt x="5925" y="4924"/>
                  </a:lnTo>
                  <a:lnTo>
                    <a:pt x="6050" y="4724"/>
                  </a:lnTo>
                  <a:lnTo>
                    <a:pt x="6150" y="4524"/>
                  </a:lnTo>
                  <a:lnTo>
                    <a:pt x="6225" y="4324"/>
                  </a:lnTo>
                  <a:lnTo>
                    <a:pt x="6300" y="4124"/>
                  </a:lnTo>
                  <a:lnTo>
                    <a:pt x="6350" y="3899"/>
                  </a:lnTo>
                  <a:lnTo>
                    <a:pt x="6375" y="3674"/>
                  </a:lnTo>
                  <a:lnTo>
                    <a:pt x="6400" y="3449"/>
                  </a:lnTo>
                  <a:lnTo>
                    <a:pt x="6425" y="3224"/>
                  </a:lnTo>
                  <a:lnTo>
                    <a:pt x="6400" y="2900"/>
                  </a:lnTo>
                  <a:lnTo>
                    <a:pt x="6350" y="2575"/>
                  </a:lnTo>
                  <a:lnTo>
                    <a:pt x="6275" y="2275"/>
                  </a:lnTo>
                  <a:lnTo>
                    <a:pt x="6150" y="1975"/>
                  </a:lnTo>
                  <a:lnTo>
                    <a:pt x="6025" y="1700"/>
                  </a:lnTo>
                  <a:lnTo>
                    <a:pt x="5875" y="1425"/>
                  </a:lnTo>
                  <a:lnTo>
                    <a:pt x="5675" y="1175"/>
                  </a:lnTo>
                  <a:lnTo>
                    <a:pt x="5475" y="950"/>
                  </a:lnTo>
                  <a:lnTo>
                    <a:pt x="5250" y="750"/>
                  </a:lnTo>
                  <a:lnTo>
                    <a:pt x="5000" y="550"/>
                  </a:lnTo>
                  <a:lnTo>
                    <a:pt x="4725" y="400"/>
                  </a:lnTo>
                  <a:lnTo>
                    <a:pt x="4450" y="275"/>
                  </a:lnTo>
                  <a:lnTo>
                    <a:pt x="4150" y="150"/>
                  </a:lnTo>
                  <a:lnTo>
                    <a:pt x="3850" y="75"/>
                  </a:lnTo>
                  <a:lnTo>
                    <a:pt x="3525" y="25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16"/>
            <p:cNvSpPr/>
            <p:nvPr/>
          </p:nvSpPr>
          <p:spPr>
            <a:xfrm>
              <a:off x="5651550" y="2864350"/>
              <a:ext cx="14400" cy="18775"/>
            </a:xfrm>
            <a:custGeom>
              <a:avLst/>
              <a:gdLst/>
              <a:ahLst/>
              <a:cxnLst/>
              <a:rect l="l" t="t" r="r" b="b"/>
              <a:pathLst>
                <a:path w="576" h="751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100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25" y="575"/>
                  </a:lnTo>
                  <a:lnTo>
                    <a:pt x="75" y="650"/>
                  </a:lnTo>
                  <a:lnTo>
                    <a:pt x="175" y="725"/>
                  </a:lnTo>
                  <a:lnTo>
                    <a:pt x="275" y="750"/>
                  </a:lnTo>
                  <a:lnTo>
                    <a:pt x="400" y="725"/>
                  </a:lnTo>
                  <a:lnTo>
                    <a:pt x="475" y="650"/>
                  </a:lnTo>
                  <a:lnTo>
                    <a:pt x="550" y="575"/>
                  </a:lnTo>
                  <a:lnTo>
                    <a:pt x="575" y="45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475" y="100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16"/>
            <p:cNvSpPr/>
            <p:nvPr/>
          </p:nvSpPr>
          <p:spPr>
            <a:xfrm>
              <a:off x="5415950" y="2611275"/>
              <a:ext cx="483075" cy="493050"/>
            </a:xfrm>
            <a:custGeom>
              <a:avLst/>
              <a:gdLst/>
              <a:ahLst/>
              <a:cxnLst/>
              <a:rect l="l" t="t" r="r" b="b"/>
              <a:pathLst>
                <a:path w="19323" h="19722" extrusionOk="0">
                  <a:moveTo>
                    <a:pt x="18323" y="8524"/>
                  </a:moveTo>
                  <a:lnTo>
                    <a:pt x="18323" y="9049"/>
                  </a:lnTo>
                  <a:lnTo>
                    <a:pt x="1101" y="9049"/>
                  </a:lnTo>
                  <a:lnTo>
                    <a:pt x="1101" y="8524"/>
                  </a:lnTo>
                  <a:close/>
                  <a:moveTo>
                    <a:pt x="17623" y="9624"/>
                  </a:moveTo>
                  <a:lnTo>
                    <a:pt x="17623" y="11373"/>
                  </a:lnTo>
                  <a:lnTo>
                    <a:pt x="1700" y="11373"/>
                  </a:lnTo>
                  <a:lnTo>
                    <a:pt x="1700" y="9624"/>
                  </a:lnTo>
                  <a:close/>
                  <a:moveTo>
                    <a:pt x="9699" y="0"/>
                  </a:moveTo>
                  <a:lnTo>
                    <a:pt x="9249" y="25"/>
                  </a:lnTo>
                  <a:lnTo>
                    <a:pt x="8799" y="100"/>
                  </a:lnTo>
                  <a:lnTo>
                    <a:pt x="8374" y="200"/>
                  </a:lnTo>
                  <a:lnTo>
                    <a:pt x="7974" y="350"/>
                  </a:lnTo>
                  <a:lnTo>
                    <a:pt x="7574" y="550"/>
                  </a:lnTo>
                  <a:lnTo>
                    <a:pt x="7200" y="775"/>
                  </a:lnTo>
                  <a:lnTo>
                    <a:pt x="6875" y="1025"/>
                  </a:lnTo>
                  <a:lnTo>
                    <a:pt x="6550" y="1300"/>
                  </a:lnTo>
                  <a:lnTo>
                    <a:pt x="6250" y="1625"/>
                  </a:lnTo>
                  <a:lnTo>
                    <a:pt x="6000" y="1975"/>
                  </a:lnTo>
                  <a:lnTo>
                    <a:pt x="5775" y="2350"/>
                  </a:lnTo>
                  <a:lnTo>
                    <a:pt x="5575" y="2725"/>
                  </a:lnTo>
                  <a:lnTo>
                    <a:pt x="5425" y="3150"/>
                  </a:lnTo>
                  <a:lnTo>
                    <a:pt x="5325" y="3575"/>
                  </a:lnTo>
                  <a:lnTo>
                    <a:pt x="5250" y="4025"/>
                  </a:lnTo>
                  <a:lnTo>
                    <a:pt x="5225" y="4474"/>
                  </a:lnTo>
                  <a:lnTo>
                    <a:pt x="5275" y="4974"/>
                  </a:lnTo>
                  <a:lnTo>
                    <a:pt x="5350" y="5474"/>
                  </a:lnTo>
                  <a:lnTo>
                    <a:pt x="5500" y="5949"/>
                  </a:lnTo>
                  <a:lnTo>
                    <a:pt x="5675" y="6424"/>
                  </a:lnTo>
                  <a:lnTo>
                    <a:pt x="5925" y="6849"/>
                  </a:lnTo>
                  <a:lnTo>
                    <a:pt x="6200" y="7249"/>
                  </a:lnTo>
                  <a:lnTo>
                    <a:pt x="6550" y="7599"/>
                  </a:lnTo>
                  <a:lnTo>
                    <a:pt x="6925" y="7924"/>
                  </a:lnTo>
                  <a:lnTo>
                    <a:pt x="801" y="7924"/>
                  </a:lnTo>
                  <a:lnTo>
                    <a:pt x="701" y="7949"/>
                  </a:lnTo>
                  <a:lnTo>
                    <a:pt x="601" y="8024"/>
                  </a:lnTo>
                  <a:lnTo>
                    <a:pt x="551" y="8099"/>
                  </a:lnTo>
                  <a:lnTo>
                    <a:pt x="526" y="8224"/>
                  </a:lnTo>
                  <a:lnTo>
                    <a:pt x="526" y="9349"/>
                  </a:lnTo>
                  <a:lnTo>
                    <a:pt x="551" y="9449"/>
                  </a:lnTo>
                  <a:lnTo>
                    <a:pt x="601" y="9549"/>
                  </a:lnTo>
                  <a:lnTo>
                    <a:pt x="701" y="9599"/>
                  </a:lnTo>
                  <a:lnTo>
                    <a:pt x="801" y="9624"/>
                  </a:lnTo>
                  <a:lnTo>
                    <a:pt x="1126" y="9624"/>
                  </a:lnTo>
                  <a:lnTo>
                    <a:pt x="1126" y="18847"/>
                  </a:lnTo>
                  <a:lnTo>
                    <a:pt x="1101" y="18972"/>
                  </a:lnTo>
                  <a:lnTo>
                    <a:pt x="1051" y="19047"/>
                  </a:lnTo>
                  <a:lnTo>
                    <a:pt x="951" y="19122"/>
                  </a:lnTo>
                  <a:lnTo>
                    <a:pt x="751" y="19122"/>
                  </a:lnTo>
                  <a:lnTo>
                    <a:pt x="651" y="19047"/>
                  </a:lnTo>
                  <a:lnTo>
                    <a:pt x="601" y="18972"/>
                  </a:lnTo>
                  <a:lnTo>
                    <a:pt x="576" y="18847"/>
                  </a:lnTo>
                  <a:lnTo>
                    <a:pt x="576" y="18572"/>
                  </a:lnTo>
                  <a:lnTo>
                    <a:pt x="551" y="18447"/>
                  </a:lnTo>
                  <a:lnTo>
                    <a:pt x="501" y="18372"/>
                  </a:lnTo>
                  <a:lnTo>
                    <a:pt x="401" y="18297"/>
                  </a:lnTo>
                  <a:lnTo>
                    <a:pt x="276" y="18272"/>
                  </a:lnTo>
                  <a:lnTo>
                    <a:pt x="176" y="18297"/>
                  </a:lnTo>
                  <a:lnTo>
                    <a:pt x="76" y="18372"/>
                  </a:lnTo>
                  <a:lnTo>
                    <a:pt x="26" y="18447"/>
                  </a:lnTo>
                  <a:lnTo>
                    <a:pt x="1" y="18572"/>
                  </a:lnTo>
                  <a:lnTo>
                    <a:pt x="1" y="18847"/>
                  </a:lnTo>
                  <a:lnTo>
                    <a:pt x="26" y="19022"/>
                  </a:lnTo>
                  <a:lnTo>
                    <a:pt x="76" y="19197"/>
                  </a:lnTo>
                  <a:lnTo>
                    <a:pt x="151" y="19322"/>
                  </a:lnTo>
                  <a:lnTo>
                    <a:pt x="251" y="19472"/>
                  </a:lnTo>
                  <a:lnTo>
                    <a:pt x="376" y="19572"/>
                  </a:lnTo>
                  <a:lnTo>
                    <a:pt x="526" y="19647"/>
                  </a:lnTo>
                  <a:lnTo>
                    <a:pt x="676" y="19697"/>
                  </a:lnTo>
                  <a:lnTo>
                    <a:pt x="851" y="19722"/>
                  </a:lnTo>
                  <a:lnTo>
                    <a:pt x="1026" y="19697"/>
                  </a:lnTo>
                  <a:lnTo>
                    <a:pt x="1176" y="19647"/>
                  </a:lnTo>
                  <a:lnTo>
                    <a:pt x="1326" y="19572"/>
                  </a:lnTo>
                  <a:lnTo>
                    <a:pt x="1451" y="19472"/>
                  </a:lnTo>
                  <a:lnTo>
                    <a:pt x="1550" y="19322"/>
                  </a:lnTo>
                  <a:lnTo>
                    <a:pt x="1625" y="19197"/>
                  </a:lnTo>
                  <a:lnTo>
                    <a:pt x="1675" y="19022"/>
                  </a:lnTo>
                  <a:lnTo>
                    <a:pt x="1700" y="18847"/>
                  </a:lnTo>
                  <a:lnTo>
                    <a:pt x="1700" y="13373"/>
                  </a:lnTo>
                  <a:lnTo>
                    <a:pt x="2625" y="13398"/>
                  </a:lnTo>
                  <a:lnTo>
                    <a:pt x="3250" y="13423"/>
                  </a:lnTo>
                  <a:lnTo>
                    <a:pt x="3375" y="13398"/>
                  </a:lnTo>
                  <a:lnTo>
                    <a:pt x="3475" y="13323"/>
                  </a:lnTo>
                  <a:lnTo>
                    <a:pt x="3525" y="13223"/>
                  </a:lnTo>
                  <a:lnTo>
                    <a:pt x="3550" y="13123"/>
                  </a:lnTo>
                  <a:lnTo>
                    <a:pt x="3525" y="12998"/>
                  </a:lnTo>
                  <a:lnTo>
                    <a:pt x="3450" y="12923"/>
                  </a:lnTo>
                  <a:lnTo>
                    <a:pt x="3350" y="12848"/>
                  </a:lnTo>
                  <a:lnTo>
                    <a:pt x="3250" y="12848"/>
                  </a:lnTo>
                  <a:lnTo>
                    <a:pt x="2650" y="12823"/>
                  </a:lnTo>
                  <a:lnTo>
                    <a:pt x="1700" y="12798"/>
                  </a:lnTo>
                  <a:lnTo>
                    <a:pt x="1700" y="11948"/>
                  </a:lnTo>
                  <a:lnTo>
                    <a:pt x="17623" y="11948"/>
                  </a:lnTo>
                  <a:lnTo>
                    <a:pt x="17623" y="12798"/>
                  </a:lnTo>
                  <a:lnTo>
                    <a:pt x="16673" y="12823"/>
                  </a:lnTo>
                  <a:lnTo>
                    <a:pt x="16198" y="12848"/>
                  </a:lnTo>
                  <a:lnTo>
                    <a:pt x="15723" y="12823"/>
                  </a:lnTo>
                  <a:lnTo>
                    <a:pt x="14798" y="12723"/>
                  </a:lnTo>
                  <a:lnTo>
                    <a:pt x="13973" y="12648"/>
                  </a:lnTo>
                  <a:lnTo>
                    <a:pt x="12949" y="12573"/>
                  </a:lnTo>
                  <a:lnTo>
                    <a:pt x="12599" y="12548"/>
                  </a:lnTo>
                  <a:lnTo>
                    <a:pt x="12224" y="12548"/>
                  </a:lnTo>
                  <a:lnTo>
                    <a:pt x="11874" y="12598"/>
                  </a:lnTo>
                  <a:lnTo>
                    <a:pt x="11549" y="12648"/>
                  </a:lnTo>
                  <a:lnTo>
                    <a:pt x="11199" y="12748"/>
                  </a:lnTo>
                  <a:lnTo>
                    <a:pt x="10849" y="12848"/>
                  </a:lnTo>
                  <a:lnTo>
                    <a:pt x="10524" y="12998"/>
                  </a:lnTo>
                  <a:lnTo>
                    <a:pt x="10199" y="13148"/>
                  </a:lnTo>
                  <a:lnTo>
                    <a:pt x="10099" y="13223"/>
                  </a:lnTo>
                  <a:lnTo>
                    <a:pt x="9974" y="13248"/>
                  </a:lnTo>
                  <a:lnTo>
                    <a:pt x="9824" y="13273"/>
                  </a:lnTo>
                  <a:lnTo>
                    <a:pt x="9699" y="13298"/>
                  </a:lnTo>
                  <a:lnTo>
                    <a:pt x="9574" y="13273"/>
                  </a:lnTo>
                  <a:lnTo>
                    <a:pt x="9449" y="13248"/>
                  </a:lnTo>
                  <a:lnTo>
                    <a:pt x="9324" y="13223"/>
                  </a:lnTo>
                  <a:lnTo>
                    <a:pt x="9199" y="13148"/>
                  </a:lnTo>
                  <a:lnTo>
                    <a:pt x="8874" y="12998"/>
                  </a:lnTo>
                  <a:lnTo>
                    <a:pt x="8549" y="12848"/>
                  </a:lnTo>
                  <a:lnTo>
                    <a:pt x="8224" y="12748"/>
                  </a:lnTo>
                  <a:lnTo>
                    <a:pt x="7874" y="12648"/>
                  </a:lnTo>
                  <a:lnTo>
                    <a:pt x="7524" y="12573"/>
                  </a:lnTo>
                  <a:lnTo>
                    <a:pt x="7200" y="12548"/>
                  </a:lnTo>
                  <a:lnTo>
                    <a:pt x="6500" y="12548"/>
                  </a:lnTo>
                  <a:lnTo>
                    <a:pt x="5350" y="12648"/>
                  </a:lnTo>
                  <a:lnTo>
                    <a:pt x="4525" y="12723"/>
                  </a:lnTo>
                  <a:lnTo>
                    <a:pt x="4525" y="12748"/>
                  </a:lnTo>
                  <a:lnTo>
                    <a:pt x="4425" y="12773"/>
                  </a:lnTo>
                  <a:lnTo>
                    <a:pt x="4325" y="12848"/>
                  </a:lnTo>
                  <a:lnTo>
                    <a:pt x="4275" y="12948"/>
                  </a:lnTo>
                  <a:lnTo>
                    <a:pt x="4275" y="13048"/>
                  </a:lnTo>
                  <a:lnTo>
                    <a:pt x="4300" y="13173"/>
                  </a:lnTo>
                  <a:lnTo>
                    <a:pt x="4375" y="13248"/>
                  </a:lnTo>
                  <a:lnTo>
                    <a:pt x="4475" y="13298"/>
                  </a:lnTo>
                  <a:lnTo>
                    <a:pt x="4600" y="13298"/>
                  </a:lnTo>
                  <a:lnTo>
                    <a:pt x="5400" y="13223"/>
                  </a:lnTo>
                  <a:lnTo>
                    <a:pt x="6550" y="13123"/>
                  </a:lnTo>
                  <a:lnTo>
                    <a:pt x="7150" y="13123"/>
                  </a:lnTo>
                  <a:lnTo>
                    <a:pt x="7449" y="13148"/>
                  </a:lnTo>
                  <a:lnTo>
                    <a:pt x="7749" y="13223"/>
                  </a:lnTo>
                  <a:lnTo>
                    <a:pt x="8049" y="13298"/>
                  </a:lnTo>
                  <a:lnTo>
                    <a:pt x="8349" y="13398"/>
                  </a:lnTo>
                  <a:lnTo>
                    <a:pt x="8624" y="13523"/>
                  </a:lnTo>
                  <a:lnTo>
                    <a:pt x="8924" y="13673"/>
                  </a:lnTo>
                  <a:lnTo>
                    <a:pt x="9099" y="13748"/>
                  </a:lnTo>
                  <a:lnTo>
                    <a:pt x="9299" y="13823"/>
                  </a:lnTo>
                  <a:lnTo>
                    <a:pt x="9499" y="13848"/>
                  </a:lnTo>
                  <a:lnTo>
                    <a:pt x="9699" y="13873"/>
                  </a:lnTo>
                  <a:lnTo>
                    <a:pt x="9899" y="13848"/>
                  </a:lnTo>
                  <a:lnTo>
                    <a:pt x="10124" y="13823"/>
                  </a:lnTo>
                  <a:lnTo>
                    <a:pt x="10299" y="13748"/>
                  </a:lnTo>
                  <a:lnTo>
                    <a:pt x="10499" y="13673"/>
                  </a:lnTo>
                  <a:lnTo>
                    <a:pt x="10774" y="13523"/>
                  </a:lnTo>
                  <a:lnTo>
                    <a:pt x="11074" y="13398"/>
                  </a:lnTo>
                  <a:lnTo>
                    <a:pt x="11349" y="13298"/>
                  </a:lnTo>
                  <a:lnTo>
                    <a:pt x="11649" y="13223"/>
                  </a:lnTo>
                  <a:lnTo>
                    <a:pt x="11974" y="13173"/>
                  </a:lnTo>
                  <a:lnTo>
                    <a:pt x="12274" y="13123"/>
                  </a:lnTo>
                  <a:lnTo>
                    <a:pt x="12574" y="13123"/>
                  </a:lnTo>
                  <a:lnTo>
                    <a:pt x="12899" y="13148"/>
                  </a:lnTo>
                  <a:lnTo>
                    <a:pt x="13923" y="13223"/>
                  </a:lnTo>
                  <a:lnTo>
                    <a:pt x="14723" y="13298"/>
                  </a:lnTo>
                  <a:lnTo>
                    <a:pt x="15698" y="13398"/>
                  </a:lnTo>
                  <a:lnTo>
                    <a:pt x="16198" y="13423"/>
                  </a:lnTo>
                  <a:lnTo>
                    <a:pt x="16698" y="13423"/>
                  </a:lnTo>
                  <a:lnTo>
                    <a:pt x="17623" y="13373"/>
                  </a:lnTo>
                  <a:lnTo>
                    <a:pt x="17623" y="18847"/>
                  </a:lnTo>
                  <a:lnTo>
                    <a:pt x="17623" y="19022"/>
                  </a:lnTo>
                  <a:lnTo>
                    <a:pt x="17673" y="19197"/>
                  </a:lnTo>
                  <a:lnTo>
                    <a:pt x="17773" y="19322"/>
                  </a:lnTo>
                  <a:lnTo>
                    <a:pt x="17873" y="19472"/>
                  </a:lnTo>
                  <a:lnTo>
                    <a:pt x="17998" y="19572"/>
                  </a:lnTo>
                  <a:lnTo>
                    <a:pt x="18148" y="19647"/>
                  </a:lnTo>
                  <a:lnTo>
                    <a:pt x="18298" y="19697"/>
                  </a:lnTo>
                  <a:lnTo>
                    <a:pt x="18473" y="19722"/>
                  </a:lnTo>
                  <a:lnTo>
                    <a:pt x="18648" y="19697"/>
                  </a:lnTo>
                  <a:lnTo>
                    <a:pt x="18797" y="19647"/>
                  </a:lnTo>
                  <a:lnTo>
                    <a:pt x="18947" y="19572"/>
                  </a:lnTo>
                  <a:lnTo>
                    <a:pt x="19072" y="19472"/>
                  </a:lnTo>
                  <a:lnTo>
                    <a:pt x="19172" y="19322"/>
                  </a:lnTo>
                  <a:lnTo>
                    <a:pt x="19247" y="19197"/>
                  </a:lnTo>
                  <a:lnTo>
                    <a:pt x="19297" y="19022"/>
                  </a:lnTo>
                  <a:lnTo>
                    <a:pt x="19322" y="18847"/>
                  </a:lnTo>
                  <a:lnTo>
                    <a:pt x="19322" y="18572"/>
                  </a:lnTo>
                  <a:lnTo>
                    <a:pt x="19297" y="18447"/>
                  </a:lnTo>
                  <a:lnTo>
                    <a:pt x="19247" y="18372"/>
                  </a:lnTo>
                  <a:lnTo>
                    <a:pt x="19147" y="18297"/>
                  </a:lnTo>
                  <a:lnTo>
                    <a:pt x="19022" y="18272"/>
                  </a:lnTo>
                  <a:lnTo>
                    <a:pt x="18922" y="18297"/>
                  </a:lnTo>
                  <a:lnTo>
                    <a:pt x="18822" y="18372"/>
                  </a:lnTo>
                  <a:lnTo>
                    <a:pt x="18772" y="18447"/>
                  </a:lnTo>
                  <a:lnTo>
                    <a:pt x="18747" y="18572"/>
                  </a:lnTo>
                  <a:lnTo>
                    <a:pt x="18747" y="18847"/>
                  </a:lnTo>
                  <a:lnTo>
                    <a:pt x="18722" y="18972"/>
                  </a:lnTo>
                  <a:lnTo>
                    <a:pt x="18673" y="19047"/>
                  </a:lnTo>
                  <a:lnTo>
                    <a:pt x="18573" y="19122"/>
                  </a:lnTo>
                  <a:lnTo>
                    <a:pt x="18373" y="19122"/>
                  </a:lnTo>
                  <a:lnTo>
                    <a:pt x="18273" y="19047"/>
                  </a:lnTo>
                  <a:lnTo>
                    <a:pt x="18223" y="18972"/>
                  </a:lnTo>
                  <a:lnTo>
                    <a:pt x="18198" y="18847"/>
                  </a:lnTo>
                  <a:lnTo>
                    <a:pt x="18198" y="9624"/>
                  </a:lnTo>
                  <a:lnTo>
                    <a:pt x="18598" y="9624"/>
                  </a:lnTo>
                  <a:lnTo>
                    <a:pt x="18722" y="9599"/>
                  </a:lnTo>
                  <a:lnTo>
                    <a:pt x="18797" y="9549"/>
                  </a:lnTo>
                  <a:lnTo>
                    <a:pt x="18872" y="9449"/>
                  </a:lnTo>
                  <a:lnTo>
                    <a:pt x="18897" y="9349"/>
                  </a:lnTo>
                  <a:lnTo>
                    <a:pt x="18897" y="8224"/>
                  </a:lnTo>
                  <a:lnTo>
                    <a:pt x="18872" y="8099"/>
                  </a:lnTo>
                  <a:lnTo>
                    <a:pt x="18797" y="8024"/>
                  </a:lnTo>
                  <a:lnTo>
                    <a:pt x="18722" y="7949"/>
                  </a:lnTo>
                  <a:lnTo>
                    <a:pt x="18598" y="7924"/>
                  </a:lnTo>
                  <a:lnTo>
                    <a:pt x="12524" y="7924"/>
                  </a:lnTo>
                  <a:lnTo>
                    <a:pt x="12799" y="7699"/>
                  </a:lnTo>
                  <a:lnTo>
                    <a:pt x="13048" y="7449"/>
                  </a:lnTo>
                  <a:lnTo>
                    <a:pt x="13273" y="7149"/>
                  </a:lnTo>
                  <a:lnTo>
                    <a:pt x="13473" y="6874"/>
                  </a:lnTo>
                  <a:lnTo>
                    <a:pt x="13648" y="6599"/>
                  </a:lnTo>
                  <a:lnTo>
                    <a:pt x="13773" y="6299"/>
                  </a:lnTo>
                  <a:lnTo>
                    <a:pt x="13898" y="6024"/>
                  </a:lnTo>
                  <a:lnTo>
                    <a:pt x="13998" y="5724"/>
                  </a:lnTo>
                  <a:lnTo>
                    <a:pt x="14073" y="5424"/>
                  </a:lnTo>
                  <a:lnTo>
                    <a:pt x="14123" y="5099"/>
                  </a:lnTo>
                  <a:lnTo>
                    <a:pt x="14173" y="4799"/>
                  </a:lnTo>
                  <a:lnTo>
                    <a:pt x="14173" y="4474"/>
                  </a:lnTo>
                  <a:lnTo>
                    <a:pt x="14173" y="4200"/>
                  </a:lnTo>
                  <a:lnTo>
                    <a:pt x="14148" y="3950"/>
                  </a:lnTo>
                  <a:lnTo>
                    <a:pt x="14098" y="3675"/>
                  </a:lnTo>
                  <a:lnTo>
                    <a:pt x="14048" y="3425"/>
                  </a:lnTo>
                  <a:lnTo>
                    <a:pt x="13973" y="3175"/>
                  </a:lnTo>
                  <a:lnTo>
                    <a:pt x="13898" y="2925"/>
                  </a:lnTo>
                  <a:lnTo>
                    <a:pt x="13798" y="2675"/>
                  </a:lnTo>
                  <a:lnTo>
                    <a:pt x="13673" y="2425"/>
                  </a:lnTo>
                  <a:lnTo>
                    <a:pt x="13623" y="2350"/>
                  </a:lnTo>
                  <a:lnTo>
                    <a:pt x="13523" y="2300"/>
                  </a:lnTo>
                  <a:lnTo>
                    <a:pt x="13398" y="2275"/>
                  </a:lnTo>
                  <a:lnTo>
                    <a:pt x="13298" y="2300"/>
                  </a:lnTo>
                  <a:lnTo>
                    <a:pt x="13198" y="2375"/>
                  </a:lnTo>
                  <a:lnTo>
                    <a:pt x="13148" y="2475"/>
                  </a:lnTo>
                  <a:lnTo>
                    <a:pt x="13148" y="2575"/>
                  </a:lnTo>
                  <a:lnTo>
                    <a:pt x="13173" y="2700"/>
                  </a:lnTo>
                  <a:lnTo>
                    <a:pt x="13348" y="3125"/>
                  </a:lnTo>
                  <a:lnTo>
                    <a:pt x="13498" y="3550"/>
                  </a:lnTo>
                  <a:lnTo>
                    <a:pt x="13573" y="4000"/>
                  </a:lnTo>
                  <a:lnTo>
                    <a:pt x="13598" y="4474"/>
                  </a:lnTo>
                  <a:lnTo>
                    <a:pt x="13598" y="4749"/>
                  </a:lnTo>
                  <a:lnTo>
                    <a:pt x="13548" y="5024"/>
                  </a:lnTo>
                  <a:lnTo>
                    <a:pt x="13523" y="5274"/>
                  </a:lnTo>
                  <a:lnTo>
                    <a:pt x="13448" y="5549"/>
                  </a:lnTo>
                  <a:lnTo>
                    <a:pt x="13373" y="5799"/>
                  </a:lnTo>
                  <a:lnTo>
                    <a:pt x="13273" y="6024"/>
                  </a:lnTo>
                  <a:lnTo>
                    <a:pt x="13148" y="6274"/>
                  </a:lnTo>
                  <a:lnTo>
                    <a:pt x="13023" y="6499"/>
                  </a:lnTo>
                  <a:lnTo>
                    <a:pt x="12899" y="6724"/>
                  </a:lnTo>
                  <a:lnTo>
                    <a:pt x="12724" y="6924"/>
                  </a:lnTo>
                  <a:lnTo>
                    <a:pt x="12549" y="7124"/>
                  </a:lnTo>
                  <a:lnTo>
                    <a:pt x="12374" y="7324"/>
                  </a:lnTo>
                  <a:lnTo>
                    <a:pt x="12174" y="7499"/>
                  </a:lnTo>
                  <a:lnTo>
                    <a:pt x="11949" y="7649"/>
                  </a:lnTo>
                  <a:lnTo>
                    <a:pt x="11724" y="7799"/>
                  </a:lnTo>
                  <a:lnTo>
                    <a:pt x="11474" y="7924"/>
                  </a:lnTo>
                  <a:lnTo>
                    <a:pt x="8024" y="7924"/>
                  </a:lnTo>
                  <a:lnTo>
                    <a:pt x="7774" y="7799"/>
                  </a:lnTo>
                  <a:lnTo>
                    <a:pt x="7524" y="7674"/>
                  </a:lnTo>
                  <a:lnTo>
                    <a:pt x="7299" y="7499"/>
                  </a:lnTo>
                  <a:lnTo>
                    <a:pt x="7100" y="7324"/>
                  </a:lnTo>
                  <a:lnTo>
                    <a:pt x="6900" y="7149"/>
                  </a:lnTo>
                  <a:lnTo>
                    <a:pt x="6725" y="6949"/>
                  </a:lnTo>
                  <a:lnTo>
                    <a:pt x="6550" y="6749"/>
                  </a:lnTo>
                  <a:lnTo>
                    <a:pt x="6400" y="6524"/>
                  </a:lnTo>
                  <a:lnTo>
                    <a:pt x="6275" y="6299"/>
                  </a:lnTo>
                  <a:lnTo>
                    <a:pt x="6150" y="6049"/>
                  </a:lnTo>
                  <a:lnTo>
                    <a:pt x="6050" y="5799"/>
                  </a:lnTo>
                  <a:lnTo>
                    <a:pt x="5975" y="5549"/>
                  </a:lnTo>
                  <a:lnTo>
                    <a:pt x="5900" y="5299"/>
                  </a:lnTo>
                  <a:lnTo>
                    <a:pt x="5850" y="5024"/>
                  </a:lnTo>
                  <a:lnTo>
                    <a:pt x="5825" y="4749"/>
                  </a:lnTo>
                  <a:lnTo>
                    <a:pt x="5800" y="4474"/>
                  </a:lnTo>
                  <a:lnTo>
                    <a:pt x="5825" y="4075"/>
                  </a:lnTo>
                  <a:lnTo>
                    <a:pt x="5900" y="3675"/>
                  </a:lnTo>
                  <a:lnTo>
                    <a:pt x="5975" y="3325"/>
                  </a:lnTo>
                  <a:lnTo>
                    <a:pt x="6125" y="2950"/>
                  </a:lnTo>
                  <a:lnTo>
                    <a:pt x="6275" y="2625"/>
                  </a:lnTo>
                  <a:lnTo>
                    <a:pt x="6475" y="2300"/>
                  </a:lnTo>
                  <a:lnTo>
                    <a:pt x="6700" y="2000"/>
                  </a:lnTo>
                  <a:lnTo>
                    <a:pt x="6950" y="1725"/>
                  </a:lnTo>
                  <a:lnTo>
                    <a:pt x="7225" y="1475"/>
                  </a:lnTo>
                  <a:lnTo>
                    <a:pt x="7524" y="1250"/>
                  </a:lnTo>
                  <a:lnTo>
                    <a:pt x="7849" y="1050"/>
                  </a:lnTo>
                  <a:lnTo>
                    <a:pt x="8199" y="875"/>
                  </a:lnTo>
                  <a:lnTo>
                    <a:pt x="8549" y="750"/>
                  </a:lnTo>
                  <a:lnTo>
                    <a:pt x="8924" y="650"/>
                  </a:lnTo>
                  <a:lnTo>
                    <a:pt x="9299" y="600"/>
                  </a:lnTo>
                  <a:lnTo>
                    <a:pt x="9699" y="575"/>
                  </a:lnTo>
                  <a:lnTo>
                    <a:pt x="10099" y="600"/>
                  </a:lnTo>
                  <a:lnTo>
                    <a:pt x="10449" y="650"/>
                  </a:lnTo>
                  <a:lnTo>
                    <a:pt x="10824" y="750"/>
                  </a:lnTo>
                  <a:lnTo>
                    <a:pt x="11174" y="875"/>
                  </a:lnTo>
                  <a:lnTo>
                    <a:pt x="11524" y="1025"/>
                  </a:lnTo>
                  <a:lnTo>
                    <a:pt x="11849" y="1225"/>
                  </a:lnTo>
                  <a:lnTo>
                    <a:pt x="12149" y="1450"/>
                  </a:lnTo>
                  <a:lnTo>
                    <a:pt x="12424" y="1700"/>
                  </a:lnTo>
                  <a:lnTo>
                    <a:pt x="12524" y="1750"/>
                  </a:lnTo>
                  <a:lnTo>
                    <a:pt x="12649" y="1775"/>
                  </a:lnTo>
                  <a:lnTo>
                    <a:pt x="12749" y="1750"/>
                  </a:lnTo>
                  <a:lnTo>
                    <a:pt x="12849" y="1700"/>
                  </a:lnTo>
                  <a:lnTo>
                    <a:pt x="12899" y="1600"/>
                  </a:lnTo>
                  <a:lnTo>
                    <a:pt x="12924" y="1475"/>
                  </a:lnTo>
                  <a:lnTo>
                    <a:pt x="12899" y="1375"/>
                  </a:lnTo>
                  <a:lnTo>
                    <a:pt x="12849" y="1275"/>
                  </a:lnTo>
                  <a:lnTo>
                    <a:pt x="12499" y="1000"/>
                  </a:lnTo>
                  <a:lnTo>
                    <a:pt x="12149" y="725"/>
                  </a:lnTo>
                  <a:lnTo>
                    <a:pt x="11799" y="500"/>
                  </a:lnTo>
                  <a:lnTo>
                    <a:pt x="11399" y="325"/>
                  </a:lnTo>
                  <a:lnTo>
                    <a:pt x="10999" y="175"/>
                  </a:lnTo>
                  <a:lnTo>
                    <a:pt x="10574" y="75"/>
                  </a:lnTo>
                  <a:lnTo>
                    <a:pt x="10149" y="25"/>
                  </a:lnTo>
                  <a:lnTo>
                    <a:pt x="9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16"/>
            <p:cNvSpPr/>
            <p:nvPr/>
          </p:nvSpPr>
          <p:spPr>
            <a:xfrm>
              <a:off x="5628425" y="2691250"/>
              <a:ext cx="25650" cy="25025"/>
            </a:xfrm>
            <a:custGeom>
              <a:avLst/>
              <a:gdLst/>
              <a:ahLst/>
              <a:cxnLst/>
              <a:rect l="l" t="t" r="r" b="b"/>
              <a:pathLst>
                <a:path w="1026" h="1001" extrusionOk="0">
                  <a:moveTo>
                    <a:pt x="625" y="1"/>
                  </a:moveTo>
                  <a:lnTo>
                    <a:pt x="525" y="76"/>
                  </a:lnTo>
                  <a:lnTo>
                    <a:pt x="75" y="501"/>
                  </a:lnTo>
                  <a:lnTo>
                    <a:pt x="25" y="601"/>
                  </a:lnTo>
                  <a:lnTo>
                    <a:pt x="0" y="701"/>
                  </a:lnTo>
                  <a:lnTo>
                    <a:pt x="0" y="801"/>
                  </a:lnTo>
                  <a:lnTo>
                    <a:pt x="75" y="901"/>
                  </a:lnTo>
                  <a:lnTo>
                    <a:pt x="175" y="976"/>
                  </a:lnTo>
                  <a:lnTo>
                    <a:pt x="275" y="1001"/>
                  </a:lnTo>
                  <a:lnTo>
                    <a:pt x="375" y="976"/>
                  </a:lnTo>
                  <a:lnTo>
                    <a:pt x="475" y="926"/>
                  </a:lnTo>
                  <a:lnTo>
                    <a:pt x="925" y="501"/>
                  </a:lnTo>
                  <a:lnTo>
                    <a:pt x="1000" y="401"/>
                  </a:lnTo>
                  <a:lnTo>
                    <a:pt x="1025" y="301"/>
                  </a:lnTo>
                  <a:lnTo>
                    <a:pt x="1000" y="176"/>
                  </a:lnTo>
                  <a:lnTo>
                    <a:pt x="950" y="76"/>
                  </a:lnTo>
                  <a:lnTo>
                    <a:pt x="850" y="26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16"/>
            <p:cNvSpPr/>
            <p:nvPr/>
          </p:nvSpPr>
          <p:spPr>
            <a:xfrm>
              <a:off x="5634050" y="2696875"/>
              <a:ext cx="55000" cy="53150"/>
            </a:xfrm>
            <a:custGeom>
              <a:avLst/>
              <a:gdLst/>
              <a:ahLst/>
              <a:cxnLst/>
              <a:rect l="l" t="t" r="r" b="b"/>
              <a:pathLst>
                <a:path w="2200" h="2126" extrusionOk="0">
                  <a:moveTo>
                    <a:pt x="1925" y="1"/>
                  </a:moveTo>
                  <a:lnTo>
                    <a:pt x="1800" y="26"/>
                  </a:lnTo>
                  <a:lnTo>
                    <a:pt x="1700" y="101"/>
                  </a:lnTo>
                  <a:lnTo>
                    <a:pt x="75" y="1625"/>
                  </a:lnTo>
                  <a:lnTo>
                    <a:pt x="25" y="1725"/>
                  </a:lnTo>
                  <a:lnTo>
                    <a:pt x="0" y="1825"/>
                  </a:lnTo>
                  <a:lnTo>
                    <a:pt x="0" y="1950"/>
                  </a:lnTo>
                  <a:lnTo>
                    <a:pt x="75" y="2025"/>
                  </a:lnTo>
                  <a:lnTo>
                    <a:pt x="175" y="2100"/>
                  </a:lnTo>
                  <a:lnTo>
                    <a:pt x="275" y="2125"/>
                  </a:lnTo>
                  <a:lnTo>
                    <a:pt x="375" y="2100"/>
                  </a:lnTo>
                  <a:lnTo>
                    <a:pt x="475" y="2050"/>
                  </a:lnTo>
                  <a:lnTo>
                    <a:pt x="2100" y="501"/>
                  </a:lnTo>
                  <a:lnTo>
                    <a:pt x="2175" y="426"/>
                  </a:lnTo>
                  <a:lnTo>
                    <a:pt x="2200" y="301"/>
                  </a:lnTo>
                  <a:lnTo>
                    <a:pt x="2175" y="201"/>
                  </a:lnTo>
                  <a:lnTo>
                    <a:pt x="2125" y="101"/>
                  </a:lnTo>
                  <a:lnTo>
                    <a:pt x="2025" y="26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116"/>
          <p:cNvGrpSpPr/>
          <p:nvPr/>
        </p:nvGrpSpPr>
        <p:grpSpPr>
          <a:xfrm>
            <a:off x="6895585" y="2739594"/>
            <a:ext cx="488954" cy="298466"/>
            <a:chOff x="6150200" y="2707500"/>
            <a:chExt cx="492450" cy="300600"/>
          </a:xfrm>
        </p:grpSpPr>
        <p:sp>
          <p:nvSpPr>
            <p:cNvPr id="2370" name="Google Shape;2370;p116"/>
            <p:cNvSpPr/>
            <p:nvPr/>
          </p:nvSpPr>
          <p:spPr>
            <a:xfrm>
              <a:off x="6150200" y="2707500"/>
              <a:ext cx="492450" cy="300600"/>
            </a:xfrm>
            <a:custGeom>
              <a:avLst/>
              <a:gdLst/>
              <a:ahLst/>
              <a:cxnLst/>
              <a:rect l="l" t="t" r="r" b="b"/>
              <a:pathLst>
                <a:path w="19698" h="12024" extrusionOk="0">
                  <a:moveTo>
                    <a:pt x="18672" y="575"/>
                  </a:moveTo>
                  <a:lnTo>
                    <a:pt x="18772" y="625"/>
                  </a:lnTo>
                  <a:lnTo>
                    <a:pt x="18872" y="675"/>
                  </a:lnTo>
                  <a:lnTo>
                    <a:pt x="18947" y="725"/>
                  </a:lnTo>
                  <a:lnTo>
                    <a:pt x="19022" y="825"/>
                  </a:lnTo>
                  <a:lnTo>
                    <a:pt x="19072" y="925"/>
                  </a:lnTo>
                  <a:lnTo>
                    <a:pt x="19122" y="1025"/>
                  </a:lnTo>
                  <a:lnTo>
                    <a:pt x="19122" y="1150"/>
                  </a:lnTo>
                  <a:lnTo>
                    <a:pt x="19122" y="6624"/>
                  </a:lnTo>
                  <a:lnTo>
                    <a:pt x="15323" y="6624"/>
                  </a:lnTo>
                  <a:lnTo>
                    <a:pt x="15223" y="6649"/>
                  </a:lnTo>
                  <a:lnTo>
                    <a:pt x="15123" y="6724"/>
                  </a:lnTo>
                  <a:lnTo>
                    <a:pt x="15073" y="6799"/>
                  </a:lnTo>
                  <a:lnTo>
                    <a:pt x="15048" y="6924"/>
                  </a:lnTo>
                  <a:lnTo>
                    <a:pt x="15073" y="7024"/>
                  </a:lnTo>
                  <a:lnTo>
                    <a:pt x="15123" y="7124"/>
                  </a:lnTo>
                  <a:lnTo>
                    <a:pt x="15223" y="7199"/>
                  </a:lnTo>
                  <a:lnTo>
                    <a:pt x="15323" y="7224"/>
                  </a:lnTo>
                  <a:lnTo>
                    <a:pt x="19122" y="7224"/>
                  </a:lnTo>
                  <a:lnTo>
                    <a:pt x="19122" y="8074"/>
                  </a:lnTo>
                  <a:lnTo>
                    <a:pt x="576" y="8074"/>
                  </a:lnTo>
                  <a:lnTo>
                    <a:pt x="576" y="7224"/>
                  </a:lnTo>
                  <a:lnTo>
                    <a:pt x="14023" y="7224"/>
                  </a:lnTo>
                  <a:lnTo>
                    <a:pt x="14123" y="7199"/>
                  </a:lnTo>
                  <a:lnTo>
                    <a:pt x="14223" y="7124"/>
                  </a:lnTo>
                  <a:lnTo>
                    <a:pt x="14298" y="7024"/>
                  </a:lnTo>
                  <a:lnTo>
                    <a:pt x="14298" y="6924"/>
                  </a:lnTo>
                  <a:lnTo>
                    <a:pt x="14298" y="6799"/>
                  </a:lnTo>
                  <a:lnTo>
                    <a:pt x="14223" y="6724"/>
                  </a:lnTo>
                  <a:lnTo>
                    <a:pt x="14123" y="6649"/>
                  </a:lnTo>
                  <a:lnTo>
                    <a:pt x="14023" y="6624"/>
                  </a:lnTo>
                  <a:lnTo>
                    <a:pt x="576" y="6624"/>
                  </a:lnTo>
                  <a:lnTo>
                    <a:pt x="576" y="1150"/>
                  </a:lnTo>
                  <a:lnTo>
                    <a:pt x="576" y="1025"/>
                  </a:lnTo>
                  <a:lnTo>
                    <a:pt x="626" y="925"/>
                  </a:lnTo>
                  <a:lnTo>
                    <a:pt x="676" y="825"/>
                  </a:lnTo>
                  <a:lnTo>
                    <a:pt x="750" y="725"/>
                  </a:lnTo>
                  <a:lnTo>
                    <a:pt x="825" y="675"/>
                  </a:lnTo>
                  <a:lnTo>
                    <a:pt x="925" y="625"/>
                  </a:lnTo>
                  <a:lnTo>
                    <a:pt x="1025" y="575"/>
                  </a:lnTo>
                  <a:close/>
                  <a:moveTo>
                    <a:pt x="1150" y="1"/>
                  </a:moveTo>
                  <a:lnTo>
                    <a:pt x="925" y="26"/>
                  </a:lnTo>
                  <a:lnTo>
                    <a:pt x="701" y="76"/>
                  </a:lnTo>
                  <a:lnTo>
                    <a:pt x="501" y="201"/>
                  </a:lnTo>
                  <a:lnTo>
                    <a:pt x="326" y="326"/>
                  </a:lnTo>
                  <a:lnTo>
                    <a:pt x="201" y="500"/>
                  </a:lnTo>
                  <a:lnTo>
                    <a:pt x="76" y="700"/>
                  </a:lnTo>
                  <a:lnTo>
                    <a:pt x="26" y="925"/>
                  </a:lnTo>
                  <a:lnTo>
                    <a:pt x="1" y="1150"/>
                  </a:lnTo>
                  <a:lnTo>
                    <a:pt x="1" y="10874"/>
                  </a:lnTo>
                  <a:lnTo>
                    <a:pt x="26" y="11099"/>
                  </a:lnTo>
                  <a:lnTo>
                    <a:pt x="76" y="11324"/>
                  </a:lnTo>
                  <a:lnTo>
                    <a:pt x="201" y="11499"/>
                  </a:lnTo>
                  <a:lnTo>
                    <a:pt x="326" y="11673"/>
                  </a:lnTo>
                  <a:lnTo>
                    <a:pt x="501" y="11823"/>
                  </a:lnTo>
                  <a:lnTo>
                    <a:pt x="701" y="11923"/>
                  </a:lnTo>
                  <a:lnTo>
                    <a:pt x="925" y="11998"/>
                  </a:lnTo>
                  <a:lnTo>
                    <a:pt x="1150" y="12023"/>
                  </a:lnTo>
                  <a:lnTo>
                    <a:pt x="3125" y="12023"/>
                  </a:lnTo>
                  <a:lnTo>
                    <a:pt x="3250" y="11998"/>
                  </a:lnTo>
                  <a:lnTo>
                    <a:pt x="3325" y="11923"/>
                  </a:lnTo>
                  <a:lnTo>
                    <a:pt x="3400" y="11848"/>
                  </a:lnTo>
                  <a:lnTo>
                    <a:pt x="3425" y="11723"/>
                  </a:lnTo>
                  <a:lnTo>
                    <a:pt x="3400" y="11623"/>
                  </a:lnTo>
                  <a:lnTo>
                    <a:pt x="3325" y="11524"/>
                  </a:lnTo>
                  <a:lnTo>
                    <a:pt x="3250" y="11474"/>
                  </a:lnTo>
                  <a:lnTo>
                    <a:pt x="3125" y="11449"/>
                  </a:lnTo>
                  <a:lnTo>
                    <a:pt x="1150" y="11449"/>
                  </a:lnTo>
                  <a:lnTo>
                    <a:pt x="1025" y="11424"/>
                  </a:lnTo>
                  <a:lnTo>
                    <a:pt x="925" y="11399"/>
                  </a:lnTo>
                  <a:lnTo>
                    <a:pt x="825" y="11349"/>
                  </a:lnTo>
                  <a:lnTo>
                    <a:pt x="750" y="11274"/>
                  </a:lnTo>
                  <a:lnTo>
                    <a:pt x="676" y="11199"/>
                  </a:lnTo>
                  <a:lnTo>
                    <a:pt x="626" y="11099"/>
                  </a:lnTo>
                  <a:lnTo>
                    <a:pt x="576" y="10974"/>
                  </a:lnTo>
                  <a:lnTo>
                    <a:pt x="576" y="10874"/>
                  </a:lnTo>
                  <a:lnTo>
                    <a:pt x="576" y="8649"/>
                  </a:lnTo>
                  <a:lnTo>
                    <a:pt x="19122" y="8649"/>
                  </a:lnTo>
                  <a:lnTo>
                    <a:pt x="19122" y="10874"/>
                  </a:lnTo>
                  <a:lnTo>
                    <a:pt x="19122" y="10974"/>
                  </a:lnTo>
                  <a:lnTo>
                    <a:pt x="19072" y="11099"/>
                  </a:lnTo>
                  <a:lnTo>
                    <a:pt x="19022" y="11199"/>
                  </a:lnTo>
                  <a:lnTo>
                    <a:pt x="18947" y="11274"/>
                  </a:lnTo>
                  <a:lnTo>
                    <a:pt x="18872" y="11349"/>
                  </a:lnTo>
                  <a:lnTo>
                    <a:pt x="18772" y="11399"/>
                  </a:lnTo>
                  <a:lnTo>
                    <a:pt x="18672" y="11424"/>
                  </a:lnTo>
                  <a:lnTo>
                    <a:pt x="18547" y="11449"/>
                  </a:lnTo>
                  <a:lnTo>
                    <a:pt x="4450" y="11449"/>
                  </a:lnTo>
                  <a:lnTo>
                    <a:pt x="4350" y="11474"/>
                  </a:lnTo>
                  <a:lnTo>
                    <a:pt x="4250" y="11524"/>
                  </a:lnTo>
                  <a:lnTo>
                    <a:pt x="4175" y="11623"/>
                  </a:lnTo>
                  <a:lnTo>
                    <a:pt x="4150" y="11723"/>
                  </a:lnTo>
                  <a:lnTo>
                    <a:pt x="4175" y="11848"/>
                  </a:lnTo>
                  <a:lnTo>
                    <a:pt x="4250" y="11923"/>
                  </a:lnTo>
                  <a:lnTo>
                    <a:pt x="4350" y="11998"/>
                  </a:lnTo>
                  <a:lnTo>
                    <a:pt x="4450" y="12023"/>
                  </a:lnTo>
                  <a:lnTo>
                    <a:pt x="18547" y="12023"/>
                  </a:lnTo>
                  <a:lnTo>
                    <a:pt x="18772" y="11998"/>
                  </a:lnTo>
                  <a:lnTo>
                    <a:pt x="18997" y="11923"/>
                  </a:lnTo>
                  <a:lnTo>
                    <a:pt x="19197" y="11823"/>
                  </a:lnTo>
                  <a:lnTo>
                    <a:pt x="19372" y="11673"/>
                  </a:lnTo>
                  <a:lnTo>
                    <a:pt x="19497" y="11499"/>
                  </a:lnTo>
                  <a:lnTo>
                    <a:pt x="19622" y="11324"/>
                  </a:lnTo>
                  <a:lnTo>
                    <a:pt x="19672" y="11099"/>
                  </a:lnTo>
                  <a:lnTo>
                    <a:pt x="19697" y="10874"/>
                  </a:lnTo>
                  <a:lnTo>
                    <a:pt x="19697" y="1150"/>
                  </a:lnTo>
                  <a:lnTo>
                    <a:pt x="19672" y="925"/>
                  </a:lnTo>
                  <a:lnTo>
                    <a:pt x="19622" y="700"/>
                  </a:lnTo>
                  <a:lnTo>
                    <a:pt x="19497" y="500"/>
                  </a:lnTo>
                  <a:lnTo>
                    <a:pt x="19372" y="326"/>
                  </a:lnTo>
                  <a:lnTo>
                    <a:pt x="19197" y="201"/>
                  </a:lnTo>
                  <a:lnTo>
                    <a:pt x="18997" y="76"/>
                  </a:lnTo>
                  <a:lnTo>
                    <a:pt x="18772" y="26"/>
                  </a:lnTo>
                  <a:lnTo>
                    <a:pt x="18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16"/>
            <p:cNvSpPr/>
            <p:nvPr/>
          </p:nvSpPr>
          <p:spPr>
            <a:xfrm>
              <a:off x="6194575" y="2746875"/>
              <a:ext cx="203725" cy="14400"/>
            </a:xfrm>
            <a:custGeom>
              <a:avLst/>
              <a:gdLst/>
              <a:ahLst/>
              <a:cxnLst/>
              <a:rect l="l" t="t" r="r" b="b"/>
              <a:pathLst>
                <a:path w="8149" h="5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100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175" y="575"/>
                  </a:lnTo>
                  <a:lnTo>
                    <a:pt x="7974" y="575"/>
                  </a:lnTo>
                  <a:lnTo>
                    <a:pt x="8074" y="500"/>
                  </a:lnTo>
                  <a:lnTo>
                    <a:pt x="8124" y="400"/>
                  </a:lnTo>
                  <a:lnTo>
                    <a:pt x="8149" y="300"/>
                  </a:lnTo>
                  <a:lnTo>
                    <a:pt x="8124" y="175"/>
                  </a:lnTo>
                  <a:lnTo>
                    <a:pt x="8074" y="100"/>
                  </a:lnTo>
                  <a:lnTo>
                    <a:pt x="7974" y="25"/>
                  </a:lnTo>
                  <a:lnTo>
                    <a:pt x="78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16"/>
            <p:cNvSpPr/>
            <p:nvPr/>
          </p:nvSpPr>
          <p:spPr>
            <a:xfrm>
              <a:off x="6194575" y="2775625"/>
              <a:ext cx="95625" cy="15000"/>
            </a:xfrm>
            <a:custGeom>
              <a:avLst/>
              <a:gdLst/>
              <a:ahLst/>
              <a:cxnLst/>
              <a:rect l="l" t="t" r="r" b="b"/>
              <a:pathLst>
                <a:path w="3825" h="600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100"/>
                  </a:lnTo>
                  <a:lnTo>
                    <a:pt x="25" y="200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175" y="575"/>
                  </a:lnTo>
                  <a:lnTo>
                    <a:pt x="275" y="600"/>
                  </a:lnTo>
                  <a:lnTo>
                    <a:pt x="3550" y="600"/>
                  </a:lnTo>
                  <a:lnTo>
                    <a:pt x="3650" y="575"/>
                  </a:lnTo>
                  <a:lnTo>
                    <a:pt x="3750" y="500"/>
                  </a:lnTo>
                  <a:lnTo>
                    <a:pt x="3800" y="400"/>
                  </a:lnTo>
                  <a:lnTo>
                    <a:pt x="3825" y="300"/>
                  </a:lnTo>
                  <a:lnTo>
                    <a:pt x="3800" y="200"/>
                  </a:lnTo>
                  <a:lnTo>
                    <a:pt x="3750" y="100"/>
                  </a:lnTo>
                  <a:lnTo>
                    <a:pt x="3650" y="25"/>
                  </a:lnTo>
                  <a:lnTo>
                    <a:pt x="35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16"/>
            <p:cNvSpPr/>
            <p:nvPr/>
          </p:nvSpPr>
          <p:spPr>
            <a:xfrm>
              <a:off x="6194575" y="2804975"/>
              <a:ext cx="33150" cy="14400"/>
            </a:xfrm>
            <a:custGeom>
              <a:avLst/>
              <a:gdLst/>
              <a:ahLst/>
              <a:cxnLst/>
              <a:rect l="l" t="t" r="r" b="b"/>
              <a:pathLst>
                <a:path w="1326" h="576" extrusionOk="0">
                  <a:moveTo>
                    <a:pt x="175" y="1"/>
                  </a:move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476"/>
                  </a:lnTo>
                  <a:lnTo>
                    <a:pt x="175" y="551"/>
                  </a:lnTo>
                  <a:lnTo>
                    <a:pt x="275" y="576"/>
                  </a:lnTo>
                  <a:lnTo>
                    <a:pt x="1050" y="576"/>
                  </a:lnTo>
                  <a:lnTo>
                    <a:pt x="1150" y="551"/>
                  </a:lnTo>
                  <a:lnTo>
                    <a:pt x="1250" y="476"/>
                  </a:lnTo>
                  <a:lnTo>
                    <a:pt x="1300" y="401"/>
                  </a:lnTo>
                  <a:lnTo>
                    <a:pt x="1325" y="276"/>
                  </a:lnTo>
                  <a:lnTo>
                    <a:pt x="1300" y="176"/>
                  </a:lnTo>
                  <a:lnTo>
                    <a:pt x="1250" y="76"/>
                  </a:lnTo>
                  <a:lnTo>
                    <a:pt x="1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16"/>
            <p:cNvSpPr/>
            <p:nvPr/>
          </p:nvSpPr>
          <p:spPr>
            <a:xfrm>
              <a:off x="6194575" y="2833725"/>
              <a:ext cx="33150" cy="14400"/>
            </a:xfrm>
            <a:custGeom>
              <a:avLst/>
              <a:gdLst/>
              <a:ahLst/>
              <a:cxnLst/>
              <a:rect l="l" t="t" r="r" b="b"/>
              <a:pathLst>
                <a:path w="1326" h="5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476"/>
                  </a:lnTo>
                  <a:lnTo>
                    <a:pt x="175" y="551"/>
                  </a:lnTo>
                  <a:lnTo>
                    <a:pt x="275" y="576"/>
                  </a:lnTo>
                  <a:lnTo>
                    <a:pt x="1050" y="576"/>
                  </a:lnTo>
                  <a:lnTo>
                    <a:pt x="1150" y="551"/>
                  </a:lnTo>
                  <a:lnTo>
                    <a:pt x="1250" y="476"/>
                  </a:lnTo>
                  <a:lnTo>
                    <a:pt x="1300" y="401"/>
                  </a:lnTo>
                  <a:lnTo>
                    <a:pt x="1325" y="276"/>
                  </a:lnTo>
                  <a:lnTo>
                    <a:pt x="1300" y="176"/>
                  </a:lnTo>
                  <a:lnTo>
                    <a:pt x="1250" y="76"/>
                  </a:lnTo>
                  <a:lnTo>
                    <a:pt x="1150" y="26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16"/>
            <p:cNvSpPr/>
            <p:nvPr/>
          </p:nvSpPr>
          <p:spPr>
            <a:xfrm>
              <a:off x="6245175" y="2833725"/>
              <a:ext cx="33775" cy="14400"/>
            </a:xfrm>
            <a:custGeom>
              <a:avLst/>
              <a:gdLst/>
              <a:ahLst/>
              <a:cxnLst/>
              <a:rect l="l" t="t" r="r" b="b"/>
              <a:pathLst>
                <a:path w="1351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101" y="476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1051" y="576"/>
                  </a:lnTo>
                  <a:lnTo>
                    <a:pt x="1176" y="551"/>
                  </a:lnTo>
                  <a:lnTo>
                    <a:pt x="1251" y="476"/>
                  </a:lnTo>
                  <a:lnTo>
                    <a:pt x="1326" y="401"/>
                  </a:lnTo>
                  <a:lnTo>
                    <a:pt x="1351" y="276"/>
                  </a:lnTo>
                  <a:lnTo>
                    <a:pt x="1326" y="176"/>
                  </a:lnTo>
                  <a:lnTo>
                    <a:pt x="1251" y="76"/>
                  </a:lnTo>
                  <a:lnTo>
                    <a:pt x="1176" y="26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16"/>
            <p:cNvSpPr/>
            <p:nvPr/>
          </p:nvSpPr>
          <p:spPr>
            <a:xfrm>
              <a:off x="6296425" y="2833725"/>
              <a:ext cx="33150" cy="14400"/>
            </a:xfrm>
            <a:custGeom>
              <a:avLst/>
              <a:gdLst/>
              <a:ahLst/>
              <a:cxnLst/>
              <a:rect l="l" t="t" r="r" b="b"/>
              <a:pathLst>
                <a:path w="1326" h="5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476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1050" y="576"/>
                  </a:lnTo>
                  <a:lnTo>
                    <a:pt x="1150" y="551"/>
                  </a:lnTo>
                  <a:lnTo>
                    <a:pt x="1250" y="476"/>
                  </a:lnTo>
                  <a:lnTo>
                    <a:pt x="1300" y="401"/>
                  </a:lnTo>
                  <a:lnTo>
                    <a:pt x="1325" y="276"/>
                  </a:lnTo>
                  <a:lnTo>
                    <a:pt x="1300" y="176"/>
                  </a:lnTo>
                  <a:lnTo>
                    <a:pt x="1250" y="76"/>
                  </a:lnTo>
                  <a:lnTo>
                    <a:pt x="1150" y="26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116"/>
          <p:cNvGrpSpPr/>
          <p:nvPr/>
        </p:nvGrpSpPr>
        <p:grpSpPr>
          <a:xfrm>
            <a:off x="7628965" y="2827068"/>
            <a:ext cx="489549" cy="122896"/>
            <a:chOff x="6888825" y="2795600"/>
            <a:chExt cx="493050" cy="123775"/>
          </a:xfrm>
        </p:grpSpPr>
        <p:sp>
          <p:nvSpPr>
            <p:cNvPr id="2378" name="Google Shape;2378;p116"/>
            <p:cNvSpPr/>
            <p:nvPr/>
          </p:nvSpPr>
          <p:spPr>
            <a:xfrm>
              <a:off x="6917575" y="2850600"/>
              <a:ext cx="21900" cy="14400"/>
            </a:xfrm>
            <a:custGeom>
              <a:avLst/>
              <a:gdLst/>
              <a:ahLst/>
              <a:cxnLst/>
              <a:rect l="l" t="t" r="r" b="b"/>
              <a:pathLst>
                <a:path w="876" h="5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0"/>
                  </a:lnTo>
                  <a:lnTo>
                    <a:pt x="75" y="475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575" y="575"/>
                  </a:lnTo>
                  <a:lnTo>
                    <a:pt x="700" y="550"/>
                  </a:lnTo>
                  <a:lnTo>
                    <a:pt x="775" y="475"/>
                  </a:lnTo>
                  <a:lnTo>
                    <a:pt x="850" y="400"/>
                  </a:lnTo>
                  <a:lnTo>
                    <a:pt x="875" y="276"/>
                  </a:lnTo>
                  <a:lnTo>
                    <a:pt x="850" y="176"/>
                  </a:lnTo>
                  <a:lnTo>
                    <a:pt x="775" y="76"/>
                  </a:lnTo>
                  <a:lnTo>
                    <a:pt x="700" y="26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16"/>
            <p:cNvSpPr/>
            <p:nvPr/>
          </p:nvSpPr>
          <p:spPr>
            <a:xfrm>
              <a:off x="6953200" y="2850600"/>
              <a:ext cx="28125" cy="14400"/>
            </a:xfrm>
            <a:custGeom>
              <a:avLst/>
              <a:gdLst/>
              <a:ahLst/>
              <a:cxnLst/>
              <a:rect l="l" t="t" r="r" b="b"/>
              <a:pathLst>
                <a:path w="1125" h="5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0"/>
                  </a:lnTo>
                  <a:lnTo>
                    <a:pt x="75" y="475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850" y="575"/>
                  </a:lnTo>
                  <a:lnTo>
                    <a:pt x="950" y="550"/>
                  </a:lnTo>
                  <a:lnTo>
                    <a:pt x="1050" y="475"/>
                  </a:lnTo>
                  <a:lnTo>
                    <a:pt x="1100" y="400"/>
                  </a:lnTo>
                  <a:lnTo>
                    <a:pt x="1125" y="276"/>
                  </a:lnTo>
                  <a:lnTo>
                    <a:pt x="1100" y="176"/>
                  </a:lnTo>
                  <a:lnTo>
                    <a:pt x="1050" y="76"/>
                  </a:lnTo>
                  <a:lnTo>
                    <a:pt x="950" y="26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16"/>
            <p:cNvSpPr/>
            <p:nvPr/>
          </p:nvSpPr>
          <p:spPr>
            <a:xfrm>
              <a:off x="7037550" y="2850600"/>
              <a:ext cx="20650" cy="14400"/>
            </a:xfrm>
            <a:custGeom>
              <a:avLst/>
              <a:gdLst/>
              <a:ahLst/>
              <a:cxnLst/>
              <a:rect l="l" t="t" r="r" b="b"/>
              <a:pathLst>
                <a:path w="826" h="5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0"/>
                  </a:lnTo>
                  <a:lnTo>
                    <a:pt x="75" y="475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550" y="575"/>
                  </a:lnTo>
                  <a:lnTo>
                    <a:pt x="650" y="550"/>
                  </a:lnTo>
                  <a:lnTo>
                    <a:pt x="750" y="475"/>
                  </a:lnTo>
                  <a:lnTo>
                    <a:pt x="800" y="400"/>
                  </a:lnTo>
                  <a:lnTo>
                    <a:pt x="825" y="276"/>
                  </a:lnTo>
                  <a:lnTo>
                    <a:pt x="800" y="176"/>
                  </a:lnTo>
                  <a:lnTo>
                    <a:pt x="750" y="76"/>
                  </a:lnTo>
                  <a:lnTo>
                    <a:pt x="650" y="26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16"/>
            <p:cNvSpPr/>
            <p:nvPr/>
          </p:nvSpPr>
          <p:spPr>
            <a:xfrm>
              <a:off x="6995050" y="2850600"/>
              <a:ext cx="28775" cy="14400"/>
            </a:xfrm>
            <a:custGeom>
              <a:avLst/>
              <a:gdLst/>
              <a:ahLst/>
              <a:cxnLst/>
              <a:rect l="l" t="t" r="r" b="b"/>
              <a:pathLst>
                <a:path w="1151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0"/>
                  </a:lnTo>
                  <a:lnTo>
                    <a:pt x="101" y="475"/>
                  </a:lnTo>
                  <a:lnTo>
                    <a:pt x="176" y="550"/>
                  </a:lnTo>
                  <a:lnTo>
                    <a:pt x="301" y="575"/>
                  </a:lnTo>
                  <a:lnTo>
                    <a:pt x="851" y="575"/>
                  </a:lnTo>
                  <a:lnTo>
                    <a:pt x="976" y="550"/>
                  </a:lnTo>
                  <a:lnTo>
                    <a:pt x="1076" y="475"/>
                  </a:lnTo>
                  <a:lnTo>
                    <a:pt x="1126" y="400"/>
                  </a:lnTo>
                  <a:lnTo>
                    <a:pt x="1151" y="276"/>
                  </a:lnTo>
                  <a:lnTo>
                    <a:pt x="1126" y="176"/>
                  </a:lnTo>
                  <a:lnTo>
                    <a:pt x="1076" y="76"/>
                  </a:lnTo>
                  <a:lnTo>
                    <a:pt x="976" y="26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16"/>
            <p:cNvSpPr/>
            <p:nvPr/>
          </p:nvSpPr>
          <p:spPr>
            <a:xfrm>
              <a:off x="7331875" y="2850600"/>
              <a:ext cx="21275" cy="14400"/>
            </a:xfrm>
            <a:custGeom>
              <a:avLst/>
              <a:gdLst/>
              <a:ahLst/>
              <a:cxnLst/>
              <a:rect l="l" t="t" r="r" b="b"/>
              <a:pathLst>
                <a:path w="851" h="5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0"/>
                  </a:lnTo>
                  <a:lnTo>
                    <a:pt x="75" y="475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575" y="575"/>
                  </a:lnTo>
                  <a:lnTo>
                    <a:pt x="675" y="550"/>
                  </a:lnTo>
                  <a:lnTo>
                    <a:pt x="775" y="475"/>
                  </a:lnTo>
                  <a:lnTo>
                    <a:pt x="850" y="400"/>
                  </a:lnTo>
                  <a:lnTo>
                    <a:pt x="850" y="276"/>
                  </a:lnTo>
                  <a:lnTo>
                    <a:pt x="850" y="176"/>
                  </a:lnTo>
                  <a:lnTo>
                    <a:pt x="775" y="76"/>
                  </a:lnTo>
                  <a:lnTo>
                    <a:pt x="675" y="26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16"/>
            <p:cNvSpPr/>
            <p:nvPr/>
          </p:nvSpPr>
          <p:spPr>
            <a:xfrm>
              <a:off x="7299375" y="2850600"/>
              <a:ext cx="18775" cy="14400"/>
            </a:xfrm>
            <a:custGeom>
              <a:avLst/>
              <a:gdLst/>
              <a:ahLst/>
              <a:cxnLst/>
              <a:rect l="l" t="t" r="r" b="b"/>
              <a:pathLst>
                <a:path w="751" h="5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0"/>
                  </a:lnTo>
                  <a:lnTo>
                    <a:pt x="76" y="475"/>
                  </a:lnTo>
                  <a:lnTo>
                    <a:pt x="176" y="550"/>
                  </a:lnTo>
                  <a:lnTo>
                    <a:pt x="276" y="575"/>
                  </a:lnTo>
                  <a:lnTo>
                    <a:pt x="451" y="575"/>
                  </a:lnTo>
                  <a:lnTo>
                    <a:pt x="575" y="550"/>
                  </a:lnTo>
                  <a:lnTo>
                    <a:pt x="650" y="475"/>
                  </a:lnTo>
                  <a:lnTo>
                    <a:pt x="725" y="400"/>
                  </a:lnTo>
                  <a:lnTo>
                    <a:pt x="750" y="276"/>
                  </a:lnTo>
                  <a:lnTo>
                    <a:pt x="725" y="176"/>
                  </a:lnTo>
                  <a:lnTo>
                    <a:pt x="650" y="76"/>
                  </a:lnTo>
                  <a:lnTo>
                    <a:pt x="575" y="26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16"/>
            <p:cNvSpPr/>
            <p:nvPr/>
          </p:nvSpPr>
          <p:spPr>
            <a:xfrm>
              <a:off x="7256875" y="2850600"/>
              <a:ext cx="28775" cy="14400"/>
            </a:xfrm>
            <a:custGeom>
              <a:avLst/>
              <a:gdLst/>
              <a:ahLst/>
              <a:cxnLst/>
              <a:rect l="l" t="t" r="r" b="b"/>
              <a:pathLst>
                <a:path w="1151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0"/>
                  </a:lnTo>
                  <a:lnTo>
                    <a:pt x="101" y="475"/>
                  </a:lnTo>
                  <a:lnTo>
                    <a:pt x="176" y="550"/>
                  </a:lnTo>
                  <a:lnTo>
                    <a:pt x="301" y="575"/>
                  </a:lnTo>
                  <a:lnTo>
                    <a:pt x="851" y="575"/>
                  </a:lnTo>
                  <a:lnTo>
                    <a:pt x="976" y="550"/>
                  </a:lnTo>
                  <a:lnTo>
                    <a:pt x="1051" y="475"/>
                  </a:lnTo>
                  <a:lnTo>
                    <a:pt x="1126" y="400"/>
                  </a:lnTo>
                  <a:lnTo>
                    <a:pt x="1151" y="276"/>
                  </a:lnTo>
                  <a:lnTo>
                    <a:pt x="1126" y="176"/>
                  </a:lnTo>
                  <a:lnTo>
                    <a:pt x="1051" y="76"/>
                  </a:lnTo>
                  <a:lnTo>
                    <a:pt x="976" y="26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16"/>
            <p:cNvSpPr/>
            <p:nvPr/>
          </p:nvSpPr>
          <p:spPr>
            <a:xfrm>
              <a:off x="7215025" y="2850600"/>
              <a:ext cx="28125" cy="14400"/>
            </a:xfrm>
            <a:custGeom>
              <a:avLst/>
              <a:gdLst/>
              <a:ahLst/>
              <a:cxnLst/>
              <a:rect l="l" t="t" r="r" b="b"/>
              <a:pathLst>
                <a:path w="1125" h="5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0" y="176"/>
                  </a:lnTo>
                  <a:lnTo>
                    <a:pt x="0" y="276"/>
                  </a:lnTo>
                  <a:lnTo>
                    <a:pt x="0" y="400"/>
                  </a:lnTo>
                  <a:lnTo>
                    <a:pt x="75" y="475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850" y="575"/>
                  </a:lnTo>
                  <a:lnTo>
                    <a:pt x="950" y="550"/>
                  </a:lnTo>
                  <a:lnTo>
                    <a:pt x="1050" y="475"/>
                  </a:lnTo>
                  <a:lnTo>
                    <a:pt x="1100" y="400"/>
                  </a:lnTo>
                  <a:lnTo>
                    <a:pt x="1125" y="276"/>
                  </a:lnTo>
                  <a:lnTo>
                    <a:pt x="1100" y="176"/>
                  </a:lnTo>
                  <a:lnTo>
                    <a:pt x="1050" y="76"/>
                  </a:lnTo>
                  <a:lnTo>
                    <a:pt x="950" y="26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16"/>
            <p:cNvSpPr/>
            <p:nvPr/>
          </p:nvSpPr>
          <p:spPr>
            <a:xfrm>
              <a:off x="6888825" y="2795600"/>
              <a:ext cx="493050" cy="123775"/>
            </a:xfrm>
            <a:custGeom>
              <a:avLst/>
              <a:gdLst/>
              <a:ahLst/>
              <a:cxnLst/>
              <a:rect l="l" t="t" r="r" b="b"/>
              <a:pathLst>
                <a:path w="19722" h="4951" extrusionOk="0">
                  <a:moveTo>
                    <a:pt x="11998" y="576"/>
                  </a:moveTo>
                  <a:lnTo>
                    <a:pt x="12023" y="601"/>
                  </a:lnTo>
                  <a:lnTo>
                    <a:pt x="12023" y="976"/>
                  </a:lnTo>
                  <a:lnTo>
                    <a:pt x="8949" y="976"/>
                  </a:lnTo>
                  <a:lnTo>
                    <a:pt x="8949" y="576"/>
                  </a:lnTo>
                  <a:close/>
                  <a:moveTo>
                    <a:pt x="12023" y="1551"/>
                  </a:moveTo>
                  <a:lnTo>
                    <a:pt x="12023" y="3400"/>
                  </a:lnTo>
                  <a:lnTo>
                    <a:pt x="8949" y="3400"/>
                  </a:lnTo>
                  <a:lnTo>
                    <a:pt x="8949" y="2775"/>
                  </a:lnTo>
                  <a:lnTo>
                    <a:pt x="10399" y="2775"/>
                  </a:lnTo>
                  <a:lnTo>
                    <a:pt x="10499" y="2750"/>
                  </a:lnTo>
                  <a:lnTo>
                    <a:pt x="10599" y="2675"/>
                  </a:lnTo>
                  <a:lnTo>
                    <a:pt x="10649" y="2600"/>
                  </a:lnTo>
                  <a:lnTo>
                    <a:pt x="10674" y="2476"/>
                  </a:lnTo>
                  <a:lnTo>
                    <a:pt x="10649" y="2376"/>
                  </a:lnTo>
                  <a:lnTo>
                    <a:pt x="10599" y="2276"/>
                  </a:lnTo>
                  <a:lnTo>
                    <a:pt x="10499" y="2226"/>
                  </a:lnTo>
                  <a:lnTo>
                    <a:pt x="10399" y="2201"/>
                  </a:lnTo>
                  <a:lnTo>
                    <a:pt x="8949" y="2201"/>
                  </a:lnTo>
                  <a:lnTo>
                    <a:pt x="8949" y="1551"/>
                  </a:lnTo>
                  <a:close/>
                  <a:moveTo>
                    <a:pt x="8374" y="576"/>
                  </a:moveTo>
                  <a:lnTo>
                    <a:pt x="8374" y="2226"/>
                  </a:lnTo>
                  <a:lnTo>
                    <a:pt x="8299" y="2251"/>
                  </a:lnTo>
                  <a:lnTo>
                    <a:pt x="8249" y="2326"/>
                  </a:lnTo>
                  <a:lnTo>
                    <a:pt x="8199" y="2401"/>
                  </a:lnTo>
                  <a:lnTo>
                    <a:pt x="8199" y="2476"/>
                  </a:lnTo>
                  <a:lnTo>
                    <a:pt x="8199" y="2575"/>
                  </a:lnTo>
                  <a:lnTo>
                    <a:pt x="8249" y="2650"/>
                  </a:lnTo>
                  <a:lnTo>
                    <a:pt x="8299" y="2700"/>
                  </a:lnTo>
                  <a:lnTo>
                    <a:pt x="8374" y="2750"/>
                  </a:lnTo>
                  <a:lnTo>
                    <a:pt x="8374" y="4375"/>
                  </a:lnTo>
                  <a:lnTo>
                    <a:pt x="7724" y="4375"/>
                  </a:lnTo>
                  <a:lnTo>
                    <a:pt x="7724" y="4350"/>
                  </a:lnTo>
                  <a:lnTo>
                    <a:pt x="7724" y="601"/>
                  </a:lnTo>
                  <a:lnTo>
                    <a:pt x="7724" y="576"/>
                  </a:lnTo>
                  <a:close/>
                  <a:moveTo>
                    <a:pt x="12023" y="4000"/>
                  </a:moveTo>
                  <a:lnTo>
                    <a:pt x="12023" y="4350"/>
                  </a:lnTo>
                  <a:lnTo>
                    <a:pt x="11998" y="4375"/>
                  </a:lnTo>
                  <a:lnTo>
                    <a:pt x="8949" y="4375"/>
                  </a:lnTo>
                  <a:lnTo>
                    <a:pt x="8949" y="4000"/>
                  </a:lnTo>
                  <a:close/>
                  <a:moveTo>
                    <a:pt x="7624" y="1"/>
                  </a:moveTo>
                  <a:lnTo>
                    <a:pt x="7524" y="51"/>
                  </a:lnTo>
                  <a:lnTo>
                    <a:pt x="7424" y="101"/>
                  </a:lnTo>
                  <a:lnTo>
                    <a:pt x="7324" y="176"/>
                  </a:lnTo>
                  <a:lnTo>
                    <a:pt x="7249" y="276"/>
                  </a:lnTo>
                  <a:lnTo>
                    <a:pt x="7199" y="376"/>
                  </a:lnTo>
                  <a:lnTo>
                    <a:pt x="7149" y="476"/>
                  </a:lnTo>
                  <a:lnTo>
                    <a:pt x="7149" y="601"/>
                  </a:lnTo>
                  <a:lnTo>
                    <a:pt x="7149" y="976"/>
                  </a:lnTo>
                  <a:lnTo>
                    <a:pt x="350" y="976"/>
                  </a:lnTo>
                  <a:lnTo>
                    <a:pt x="275" y="1001"/>
                  </a:lnTo>
                  <a:lnTo>
                    <a:pt x="200" y="1051"/>
                  </a:lnTo>
                  <a:lnTo>
                    <a:pt x="150" y="1101"/>
                  </a:lnTo>
                  <a:lnTo>
                    <a:pt x="75" y="1176"/>
                  </a:lnTo>
                  <a:lnTo>
                    <a:pt x="50" y="1251"/>
                  </a:lnTo>
                  <a:lnTo>
                    <a:pt x="25" y="1326"/>
                  </a:lnTo>
                  <a:lnTo>
                    <a:pt x="0" y="1401"/>
                  </a:lnTo>
                  <a:lnTo>
                    <a:pt x="0" y="3550"/>
                  </a:lnTo>
                  <a:lnTo>
                    <a:pt x="25" y="3650"/>
                  </a:lnTo>
                  <a:lnTo>
                    <a:pt x="50" y="3725"/>
                  </a:lnTo>
                  <a:lnTo>
                    <a:pt x="75" y="3800"/>
                  </a:lnTo>
                  <a:lnTo>
                    <a:pt x="150" y="3850"/>
                  </a:lnTo>
                  <a:lnTo>
                    <a:pt x="200" y="3925"/>
                  </a:lnTo>
                  <a:lnTo>
                    <a:pt x="275" y="3950"/>
                  </a:lnTo>
                  <a:lnTo>
                    <a:pt x="350" y="3975"/>
                  </a:lnTo>
                  <a:lnTo>
                    <a:pt x="450" y="4000"/>
                  </a:lnTo>
                  <a:lnTo>
                    <a:pt x="1800" y="4000"/>
                  </a:lnTo>
                  <a:lnTo>
                    <a:pt x="1900" y="3975"/>
                  </a:lnTo>
                  <a:lnTo>
                    <a:pt x="2000" y="3900"/>
                  </a:lnTo>
                  <a:lnTo>
                    <a:pt x="2050" y="3825"/>
                  </a:lnTo>
                  <a:lnTo>
                    <a:pt x="2075" y="3700"/>
                  </a:lnTo>
                  <a:lnTo>
                    <a:pt x="2050" y="3600"/>
                  </a:lnTo>
                  <a:lnTo>
                    <a:pt x="2000" y="3500"/>
                  </a:lnTo>
                  <a:lnTo>
                    <a:pt x="1900" y="3425"/>
                  </a:lnTo>
                  <a:lnTo>
                    <a:pt x="1800" y="3400"/>
                  </a:lnTo>
                  <a:lnTo>
                    <a:pt x="600" y="3400"/>
                  </a:lnTo>
                  <a:lnTo>
                    <a:pt x="600" y="1551"/>
                  </a:lnTo>
                  <a:lnTo>
                    <a:pt x="7149" y="1551"/>
                  </a:lnTo>
                  <a:lnTo>
                    <a:pt x="7149" y="3400"/>
                  </a:lnTo>
                  <a:lnTo>
                    <a:pt x="3150" y="3400"/>
                  </a:lnTo>
                  <a:lnTo>
                    <a:pt x="3025" y="3425"/>
                  </a:lnTo>
                  <a:lnTo>
                    <a:pt x="2950" y="3500"/>
                  </a:lnTo>
                  <a:lnTo>
                    <a:pt x="2875" y="3600"/>
                  </a:lnTo>
                  <a:lnTo>
                    <a:pt x="2850" y="3700"/>
                  </a:lnTo>
                  <a:lnTo>
                    <a:pt x="2875" y="3825"/>
                  </a:lnTo>
                  <a:lnTo>
                    <a:pt x="2950" y="3900"/>
                  </a:lnTo>
                  <a:lnTo>
                    <a:pt x="3025" y="3975"/>
                  </a:lnTo>
                  <a:lnTo>
                    <a:pt x="3150" y="4000"/>
                  </a:lnTo>
                  <a:lnTo>
                    <a:pt x="7149" y="4000"/>
                  </a:lnTo>
                  <a:lnTo>
                    <a:pt x="7149" y="4350"/>
                  </a:lnTo>
                  <a:lnTo>
                    <a:pt x="7149" y="4475"/>
                  </a:lnTo>
                  <a:lnTo>
                    <a:pt x="7199" y="4600"/>
                  </a:lnTo>
                  <a:lnTo>
                    <a:pt x="7249" y="4700"/>
                  </a:lnTo>
                  <a:lnTo>
                    <a:pt x="7324" y="4775"/>
                  </a:lnTo>
                  <a:lnTo>
                    <a:pt x="7424" y="4850"/>
                  </a:lnTo>
                  <a:lnTo>
                    <a:pt x="7524" y="4925"/>
                  </a:lnTo>
                  <a:lnTo>
                    <a:pt x="7624" y="4950"/>
                  </a:lnTo>
                  <a:lnTo>
                    <a:pt x="12098" y="4950"/>
                  </a:lnTo>
                  <a:lnTo>
                    <a:pt x="12223" y="4925"/>
                  </a:lnTo>
                  <a:lnTo>
                    <a:pt x="12323" y="4850"/>
                  </a:lnTo>
                  <a:lnTo>
                    <a:pt x="12398" y="4775"/>
                  </a:lnTo>
                  <a:lnTo>
                    <a:pt x="12473" y="4700"/>
                  </a:lnTo>
                  <a:lnTo>
                    <a:pt x="12548" y="4600"/>
                  </a:lnTo>
                  <a:lnTo>
                    <a:pt x="12573" y="4475"/>
                  </a:lnTo>
                  <a:lnTo>
                    <a:pt x="12598" y="4350"/>
                  </a:lnTo>
                  <a:lnTo>
                    <a:pt x="12598" y="4000"/>
                  </a:lnTo>
                  <a:lnTo>
                    <a:pt x="19272" y="4000"/>
                  </a:lnTo>
                  <a:lnTo>
                    <a:pt x="19372" y="3975"/>
                  </a:lnTo>
                  <a:lnTo>
                    <a:pt x="19447" y="3950"/>
                  </a:lnTo>
                  <a:lnTo>
                    <a:pt x="19522" y="3925"/>
                  </a:lnTo>
                  <a:lnTo>
                    <a:pt x="19597" y="3850"/>
                  </a:lnTo>
                  <a:lnTo>
                    <a:pt x="19647" y="3800"/>
                  </a:lnTo>
                  <a:lnTo>
                    <a:pt x="19697" y="3725"/>
                  </a:lnTo>
                  <a:lnTo>
                    <a:pt x="19722" y="3650"/>
                  </a:lnTo>
                  <a:lnTo>
                    <a:pt x="19722" y="3550"/>
                  </a:lnTo>
                  <a:lnTo>
                    <a:pt x="19722" y="1401"/>
                  </a:lnTo>
                  <a:lnTo>
                    <a:pt x="19722" y="1326"/>
                  </a:lnTo>
                  <a:lnTo>
                    <a:pt x="19697" y="1251"/>
                  </a:lnTo>
                  <a:lnTo>
                    <a:pt x="19647" y="1176"/>
                  </a:lnTo>
                  <a:lnTo>
                    <a:pt x="19597" y="1101"/>
                  </a:lnTo>
                  <a:lnTo>
                    <a:pt x="19522" y="1051"/>
                  </a:lnTo>
                  <a:lnTo>
                    <a:pt x="19447" y="1001"/>
                  </a:lnTo>
                  <a:lnTo>
                    <a:pt x="19372" y="976"/>
                  </a:lnTo>
                  <a:lnTo>
                    <a:pt x="16873" y="976"/>
                  </a:lnTo>
                  <a:lnTo>
                    <a:pt x="16773" y="1001"/>
                  </a:lnTo>
                  <a:lnTo>
                    <a:pt x="16673" y="1051"/>
                  </a:lnTo>
                  <a:lnTo>
                    <a:pt x="16623" y="1151"/>
                  </a:lnTo>
                  <a:lnTo>
                    <a:pt x="16598" y="1251"/>
                  </a:lnTo>
                  <a:lnTo>
                    <a:pt x="16623" y="1376"/>
                  </a:lnTo>
                  <a:lnTo>
                    <a:pt x="16673" y="1476"/>
                  </a:lnTo>
                  <a:lnTo>
                    <a:pt x="16773" y="1526"/>
                  </a:lnTo>
                  <a:lnTo>
                    <a:pt x="16873" y="1551"/>
                  </a:lnTo>
                  <a:lnTo>
                    <a:pt x="19147" y="1551"/>
                  </a:lnTo>
                  <a:lnTo>
                    <a:pt x="19147" y="3400"/>
                  </a:lnTo>
                  <a:lnTo>
                    <a:pt x="12598" y="3400"/>
                  </a:lnTo>
                  <a:lnTo>
                    <a:pt x="12598" y="1551"/>
                  </a:lnTo>
                  <a:lnTo>
                    <a:pt x="15548" y="1551"/>
                  </a:lnTo>
                  <a:lnTo>
                    <a:pt x="15648" y="1526"/>
                  </a:lnTo>
                  <a:lnTo>
                    <a:pt x="15748" y="1476"/>
                  </a:lnTo>
                  <a:lnTo>
                    <a:pt x="15798" y="1376"/>
                  </a:lnTo>
                  <a:lnTo>
                    <a:pt x="15823" y="1251"/>
                  </a:lnTo>
                  <a:lnTo>
                    <a:pt x="15798" y="1151"/>
                  </a:lnTo>
                  <a:lnTo>
                    <a:pt x="15748" y="1051"/>
                  </a:lnTo>
                  <a:lnTo>
                    <a:pt x="15648" y="1001"/>
                  </a:lnTo>
                  <a:lnTo>
                    <a:pt x="15548" y="976"/>
                  </a:lnTo>
                  <a:lnTo>
                    <a:pt x="12598" y="976"/>
                  </a:lnTo>
                  <a:lnTo>
                    <a:pt x="12598" y="601"/>
                  </a:lnTo>
                  <a:lnTo>
                    <a:pt x="12573" y="476"/>
                  </a:lnTo>
                  <a:lnTo>
                    <a:pt x="12548" y="376"/>
                  </a:lnTo>
                  <a:lnTo>
                    <a:pt x="12473" y="276"/>
                  </a:lnTo>
                  <a:lnTo>
                    <a:pt x="12398" y="176"/>
                  </a:lnTo>
                  <a:lnTo>
                    <a:pt x="12323" y="101"/>
                  </a:lnTo>
                  <a:lnTo>
                    <a:pt x="12223" y="51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7" name="Google Shape;2387;p116"/>
          <p:cNvSpPr/>
          <p:nvPr/>
        </p:nvSpPr>
        <p:spPr>
          <a:xfrm>
            <a:off x="1025490" y="3427720"/>
            <a:ext cx="488929" cy="259370"/>
          </a:xfrm>
          <a:custGeom>
            <a:avLst/>
            <a:gdLst/>
            <a:ahLst/>
            <a:cxnLst/>
            <a:rect l="l" t="t" r="r" b="b"/>
            <a:pathLst>
              <a:path w="19697" h="10449" extrusionOk="0">
                <a:moveTo>
                  <a:pt x="2050" y="2125"/>
                </a:moveTo>
                <a:lnTo>
                  <a:pt x="2600" y="2275"/>
                </a:lnTo>
                <a:lnTo>
                  <a:pt x="3374" y="2425"/>
                </a:lnTo>
                <a:lnTo>
                  <a:pt x="3524" y="2475"/>
                </a:lnTo>
                <a:lnTo>
                  <a:pt x="3524" y="2500"/>
                </a:lnTo>
                <a:lnTo>
                  <a:pt x="3324" y="2700"/>
                </a:lnTo>
                <a:lnTo>
                  <a:pt x="3124" y="2900"/>
                </a:lnTo>
                <a:lnTo>
                  <a:pt x="2874" y="3025"/>
                </a:lnTo>
                <a:lnTo>
                  <a:pt x="2600" y="3125"/>
                </a:lnTo>
                <a:lnTo>
                  <a:pt x="2350" y="3175"/>
                </a:lnTo>
                <a:lnTo>
                  <a:pt x="2100" y="3175"/>
                </a:lnTo>
                <a:lnTo>
                  <a:pt x="1775" y="3150"/>
                </a:lnTo>
                <a:lnTo>
                  <a:pt x="1650" y="3125"/>
                </a:lnTo>
                <a:lnTo>
                  <a:pt x="1550" y="3100"/>
                </a:lnTo>
                <a:lnTo>
                  <a:pt x="1625" y="2875"/>
                </a:lnTo>
                <a:lnTo>
                  <a:pt x="1825" y="2500"/>
                </a:lnTo>
                <a:lnTo>
                  <a:pt x="2050" y="2125"/>
                </a:lnTo>
                <a:close/>
                <a:moveTo>
                  <a:pt x="10273" y="575"/>
                </a:moveTo>
                <a:lnTo>
                  <a:pt x="10423" y="625"/>
                </a:lnTo>
                <a:lnTo>
                  <a:pt x="10548" y="725"/>
                </a:lnTo>
                <a:lnTo>
                  <a:pt x="10573" y="750"/>
                </a:lnTo>
                <a:lnTo>
                  <a:pt x="10123" y="875"/>
                </a:lnTo>
                <a:lnTo>
                  <a:pt x="10023" y="925"/>
                </a:lnTo>
                <a:lnTo>
                  <a:pt x="9973" y="1025"/>
                </a:lnTo>
                <a:lnTo>
                  <a:pt x="9923" y="1125"/>
                </a:lnTo>
                <a:lnTo>
                  <a:pt x="9948" y="1225"/>
                </a:lnTo>
                <a:lnTo>
                  <a:pt x="9973" y="1325"/>
                </a:lnTo>
                <a:lnTo>
                  <a:pt x="10048" y="1375"/>
                </a:lnTo>
                <a:lnTo>
                  <a:pt x="10123" y="1425"/>
                </a:lnTo>
                <a:lnTo>
                  <a:pt x="10223" y="1450"/>
                </a:lnTo>
                <a:lnTo>
                  <a:pt x="10298" y="1425"/>
                </a:lnTo>
                <a:lnTo>
                  <a:pt x="10673" y="1325"/>
                </a:lnTo>
                <a:lnTo>
                  <a:pt x="10673" y="1750"/>
                </a:lnTo>
                <a:lnTo>
                  <a:pt x="10698" y="1875"/>
                </a:lnTo>
                <a:lnTo>
                  <a:pt x="10748" y="1975"/>
                </a:lnTo>
                <a:lnTo>
                  <a:pt x="10848" y="2025"/>
                </a:lnTo>
                <a:lnTo>
                  <a:pt x="10948" y="2050"/>
                </a:lnTo>
                <a:lnTo>
                  <a:pt x="11073" y="2025"/>
                </a:lnTo>
                <a:lnTo>
                  <a:pt x="11173" y="1975"/>
                </a:lnTo>
                <a:lnTo>
                  <a:pt x="11223" y="1875"/>
                </a:lnTo>
                <a:lnTo>
                  <a:pt x="11248" y="1750"/>
                </a:lnTo>
                <a:lnTo>
                  <a:pt x="11248" y="1475"/>
                </a:lnTo>
                <a:lnTo>
                  <a:pt x="11823" y="2100"/>
                </a:lnTo>
                <a:lnTo>
                  <a:pt x="11573" y="2200"/>
                </a:lnTo>
                <a:lnTo>
                  <a:pt x="11473" y="2250"/>
                </a:lnTo>
                <a:lnTo>
                  <a:pt x="11398" y="2325"/>
                </a:lnTo>
                <a:lnTo>
                  <a:pt x="11373" y="2425"/>
                </a:lnTo>
                <a:lnTo>
                  <a:pt x="11373" y="2550"/>
                </a:lnTo>
                <a:lnTo>
                  <a:pt x="11423" y="2625"/>
                </a:lnTo>
                <a:lnTo>
                  <a:pt x="11473" y="2700"/>
                </a:lnTo>
                <a:lnTo>
                  <a:pt x="11548" y="2725"/>
                </a:lnTo>
                <a:lnTo>
                  <a:pt x="11648" y="2750"/>
                </a:lnTo>
                <a:lnTo>
                  <a:pt x="11723" y="2750"/>
                </a:lnTo>
                <a:lnTo>
                  <a:pt x="11998" y="2650"/>
                </a:lnTo>
                <a:lnTo>
                  <a:pt x="11998" y="2975"/>
                </a:lnTo>
                <a:lnTo>
                  <a:pt x="12023" y="3100"/>
                </a:lnTo>
                <a:lnTo>
                  <a:pt x="12073" y="3200"/>
                </a:lnTo>
                <a:lnTo>
                  <a:pt x="12173" y="3250"/>
                </a:lnTo>
                <a:lnTo>
                  <a:pt x="12273" y="3275"/>
                </a:lnTo>
                <a:lnTo>
                  <a:pt x="12398" y="3250"/>
                </a:lnTo>
                <a:lnTo>
                  <a:pt x="12498" y="3200"/>
                </a:lnTo>
                <a:lnTo>
                  <a:pt x="12548" y="3100"/>
                </a:lnTo>
                <a:lnTo>
                  <a:pt x="12573" y="2975"/>
                </a:lnTo>
                <a:lnTo>
                  <a:pt x="12573" y="2925"/>
                </a:lnTo>
                <a:lnTo>
                  <a:pt x="13873" y="4350"/>
                </a:lnTo>
                <a:lnTo>
                  <a:pt x="13873" y="4350"/>
                </a:lnTo>
                <a:lnTo>
                  <a:pt x="13673" y="4275"/>
                </a:lnTo>
                <a:lnTo>
                  <a:pt x="13348" y="4150"/>
                </a:lnTo>
                <a:lnTo>
                  <a:pt x="12998" y="4000"/>
                </a:lnTo>
                <a:lnTo>
                  <a:pt x="12423" y="3700"/>
                </a:lnTo>
                <a:lnTo>
                  <a:pt x="11773" y="3350"/>
                </a:lnTo>
                <a:lnTo>
                  <a:pt x="10448" y="2575"/>
                </a:lnTo>
                <a:lnTo>
                  <a:pt x="8948" y="1700"/>
                </a:lnTo>
                <a:lnTo>
                  <a:pt x="9148" y="1425"/>
                </a:lnTo>
                <a:lnTo>
                  <a:pt x="9398" y="1175"/>
                </a:lnTo>
                <a:lnTo>
                  <a:pt x="9673" y="900"/>
                </a:lnTo>
                <a:lnTo>
                  <a:pt x="9998" y="650"/>
                </a:lnTo>
                <a:lnTo>
                  <a:pt x="10123" y="600"/>
                </a:lnTo>
                <a:lnTo>
                  <a:pt x="10273" y="575"/>
                </a:lnTo>
                <a:close/>
                <a:moveTo>
                  <a:pt x="8524" y="2125"/>
                </a:moveTo>
                <a:lnTo>
                  <a:pt x="9173" y="2500"/>
                </a:lnTo>
                <a:lnTo>
                  <a:pt x="10198" y="3125"/>
                </a:lnTo>
                <a:lnTo>
                  <a:pt x="11448" y="3825"/>
                </a:lnTo>
                <a:lnTo>
                  <a:pt x="12123" y="4175"/>
                </a:lnTo>
                <a:lnTo>
                  <a:pt x="12748" y="4500"/>
                </a:lnTo>
                <a:lnTo>
                  <a:pt x="13098" y="4675"/>
                </a:lnTo>
                <a:lnTo>
                  <a:pt x="13448" y="4800"/>
                </a:lnTo>
                <a:lnTo>
                  <a:pt x="13798" y="4925"/>
                </a:lnTo>
                <a:lnTo>
                  <a:pt x="14148" y="5025"/>
                </a:lnTo>
                <a:lnTo>
                  <a:pt x="14572" y="5125"/>
                </a:lnTo>
                <a:lnTo>
                  <a:pt x="14997" y="5175"/>
                </a:lnTo>
                <a:lnTo>
                  <a:pt x="15872" y="5275"/>
                </a:lnTo>
                <a:lnTo>
                  <a:pt x="16747" y="5325"/>
                </a:lnTo>
                <a:lnTo>
                  <a:pt x="17172" y="5375"/>
                </a:lnTo>
                <a:lnTo>
                  <a:pt x="17622" y="5450"/>
                </a:lnTo>
                <a:lnTo>
                  <a:pt x="17847" y="5500"/>
                </a:lnTo>
                <a:lnTo>
                  <a:pt x="17322" y="5725"/>
                </a:lnTo>
                <a:lnTo>
                  <a:pt x="16772" y="5900"/>
                </a:lnTo>
                <a:lnTo>
                  <a:pt x="16247" y="6025"/>
                </a:lnTo>
                <a:lnTo>
                  <a:pt x="15697" y="6124"/>
                </a:lnTo>
                <a:lnTo>
                  <a:pt x="15122" y="6174"/>
                </a:lnTo>
                <a:lnTo>
                  <a:pt x="14572" y="6199"/>
                </a:lnTo>
                <a:lnTo>
                  <a:pt x="14023" y="6174"/>
                </a:lnTo>
                <a:lnTo>
                  <a:pt x="13473" y="6099"/>
                </a:lnTo>
                <a:lnTo>
                  <a:pt x="12823" y="5975"/>
                </a:lnTo>
                <a:lnTo>
                  <a:pt x="12173" y="5775"/>
                </a:lnTo>
                <a:lnTo>
                  <a:pt x="11523" y="5575"/>
                </a:lnTo>
                <a:lnTo>
                  <a:pt x="10898" y="5350"/>
                </a:lnTo>
                <a:lnTo>
                  <a:pt x="10223" y="5125"/>
                </a:lnTo>
                <a:lnTo>
                  <a:pt x="10248" y="4975"/>
                </a:lnTo>
                <a:lnTo>
                  <a:pt x="10273" y="4850"/>
                </a:lnTo>
                <a:lnTo>
                  <a:pt x="10273" y="4700"/>
                </a:lnTo>
                <a:lnTo>
                  <a:pt x="10248" y="4550"/>
                </a:lnTo>
                <a:lnTo>
                  <a:pt x="10148" y="4275"/>
                </a:lnTo>
                <a:lnTo>
                  <a:pt x="10023" y="4025"/>
                </a:lnTo>
                <a:lnTo>
                  <a:pt x="9848" y="3775"/>
                </a:lnTo>
                <a:lnTo>
                  <a:pt x="9623" y="3575"/>
                </a:lnTo>
                <a:lnTo>
                  <a:pt x="9398" y="3400"/>
                </a:lnTo>
                <a:lnTo>
                  <a:pt x="9148" y="3275"/>
                </a:lnTo>
                <a:lnTo>
                  <a:pt x="8998" y="3225"/>
                </a:lnTo>
                <a:lnTo>
                  <a:pt x="8823" y="3200"/>
                </a:lnTo>
                <a:lnTo>
                  <a:pt x="8673" y="3175"/>
                </a:lnTo>
                <a:lnTo>
                  <a:pt x="8524" y="3200"/>
                </a:lnTo>
                <a:lnTo>
                  <a:pt x="8399" y="3225"/>
                </a:lnTo>
                <a:lnTo>
                  <a:pt x="8249" y="3275"/>
                </a:lnTo>
                <a:lnTo>
                  <a:pt x="8124" y="3375"/>
                </a:lnTo>
                <a:lnTo>
                  <a:pt x="8024" y="3475"/>
                </a:lnTo>
                <a:lnTo>
                  <a:pt x="7949" y="3575"/>
                </a:lnTo>
                <a:lnTo>
                  <a:pt x="7874" y="3675"/>
                </a:lnTo>
                <a:lnTo>
                  <a:pt x="7824" y="3875"/>
                </a:lnTo>
                <a:lnTo>
                  <a:pt x="7799" y="3975"/>
                </a:lnTo>
                <a:lnTo>
                  <a:pt x="7774" y="4025"/>
                </a:lnTo>
                <a:lnTo>
                  <a:pt x="7699" y="4075"/>
                </a:lnTo>
                <a:lnTo>
                  <a:pt x="7599" y="4100"/>
                </a:lnTo>
                <a:lnTo>
                  <a:pt x="7499" y="4100"/>
                </a:lnTo>
                <a:lnTo>
                  <a:pt x="7399" y="4075"/>
                </a:lnTo>
                <a:lnTo>
                  <a:pt x="7199" y="4000"/>
                </a:lnTo>
                <a:lnTo>
                  <a:pt x="7024" y="3925"/>
                </a:lnTo>
                <a:lnTo>
                  <a:pt x="6849" y="3850"/>
                </a:lnTo>
                <a:lnTo>
                  <a:pt x="6649" y="3775"/>
                </a:lnTo>
                <a:lnTo>
                  <a:pt x="6449" y="3725"/>
                </a:lnTo>
                <a:lnTo>
                  <a:pt x="6249" y="3700"/>
                </a:lnTo>
                <a:lnTo>
                  <a:pt x="6074" y="3725"/>
                </a:lnTo>
                <a:lnTo>
                  <a:pt x="5874" y="3750"/>
                </a:lnTo>
                <a:lnTo>
                  <a:pt x="5699" y="3825"/>
                </a:lnTo>
                <a:lnTo>
                  <a:pt x="5524" y="3950"/>
                </a:lnTo>
                <a:lnTo>
                  <a:pt x="5399" y="4075"/>
                </a:lnTo>
                <a:lnTo>
                  <a:pt x="5299" y="4200"/>
                </a:lnTo>
                <a:lnTo>
                  <a:pt x="5224" y="4350"/>
                </a:lnTo>
                <a:lnTo>
                  <a:pt x="5174" y="4500"/>
                </a:lnTo>
                <a:lnTo>
                  <a:pt x="4374" y="4525"/>
                </a:lnTo>
                <a:lnTo>
                  <a:pt x="3174" y="4600"/>
                </a:lnTo>
                <a:lnTo>
                  <a:pt x="2575" y="4625"/>
                </a:lnTo>
                <a:lnTo>
                  <a:pt x="1975" y="4600"/>
                </a:lnTo>
                <a:lnTo>
                  <a:pt x="1550" y="4600"/>
                </a:lnTo>
                <a:lnTo>
                  <a:pt x="1150" y="4550"/>
                </a:lnTo>
                <a:lnTo>
                  <a:pt x="1225" y="4075"/>
                </a:lnTo>
                <a:lnTo>
                  <a:pt x="1350" y="3625"/>
                </a:lnTo>
                <a:lnTo>
                  <a:pt x="1500" y="3675"/>
                </a:lnTo>
                <a:lnTo>
                  <a:pt x="1675" y="3725"/>
                </a:lnTo>
                <a:lnTo>
                  <a:pt x="1875" y="3750"/>
                </a:lnTo>
                <a:lnTo>
                  <a:pt x="2375" y="3750"/>
                </a:lnTo>
                <a:lnTo>
                  <a:pt x="2650" y="3700"/>
                </a:lnTo>
                <a:lnTo>
                  <a:pt x="2899" y="3625"/>
                </a:lnTo>
                <a:lnTo>
                  <a:pt x="3149" y="3525"/>
                </a:lnTo>
                <a:lnTo>
                  <a:pt x="3399" y="3400"/>
                </a:lnTo>
                <a:lnTo>
                  <a:pt x="3624" y="3225"/>
                </a:lnTo>
                <a:lnTo>
                  <a:pt x="3824" y="3050"/>
                </a:lnTo>
                <a:lnTo>
                  <a:pt x="3999" y="2825"/>
                </a:lnTo>
                <a:lnTo>
                  <a:pt x="4149" y="2575"/>
                </a:lnTo>
                <a:lnTo>
                  <a:pt x="4724" y="2625"/>
                </a:lnTo>
                <a:lnTo>
                  <a:pt x="5324" y="2675"/>
                </a:lnTo>
                <a:lnTo>
                  <a:pt x="5924" y="2700"/>
                </a:lnTo>
                <a:lnTo>
                  <a:pt x="6499" y="2650"/>
                </a:lnTo>
                <a:lnTo>
                  <a:pt x="6874" y="2600"/>
                </a:lnTo>
                <a:lnTo>
                  <a:pt x="7249" y="2500"/>
                </a:lnTo>
                <a:lnTo>
                  <a:pt x="8524" y="2125"/>
                </a:lnTo>
                <a:close/>
                <a:moveTo>
                  <a:pt x="8648" y="3750"/>
                </a:moveTo>
                <a:lnTo>
                  <a:pt x="8773" y="3775"/>
                </a:lnTo>
                <a:lnTo>
                  <a:pt x="8923" y="3825"/>
                </a:lnTo>
                <a:lnTo>
                  <a:pt x="9048" y="3875"/>
                </a:lnTo>
                <a:lnTo>
                  <a:pt x="9173" y="3950"/>
                </a:lnTo>
                <a:lnTo>
                  <a:pt x="9273" y="4025"/>
                </a:lnTo>
                <a:lnTo>
                  <a:pt x="9423" y="4200"/>
                </a:lnTo>
                <a:lnTo>
                  <a:pt x="9573" y="4400"/>
                </a:lnTo>
                <a:lnTo>
                  <a:pt x="9648" y="4600"/>
                </a:lnTo>
                <a:lnTo>
                  <a:pt x="9673" y="4725"/>
                </a:lnTo>
                <a:lnTo>
                  <a:pt x="9698" y="4825"/>
                </a:lnTo>
                <a:lnTo>
                  <a:pt x="9673" y="4975"/>
                </a:lnTo>
                <a:lnTo>
                  <a:pt x="9598" y="5075"/>
                </a:lnTo>
                <a:lnTo>
                  <a:pt x="9523" y="5175"/>
                </a:lnTo>
                <a:lnTo>
                  <a:pt x="9398" y="5225"/>
                </a:lnTo>
                <a:lnTo>
                  <a:pt x="9273" y="5300"/>
                </a:lnTo>
                <a:lnTo>
                  <a:pt x="9148" y="5325"/>
                </a:lnTo>
                <a:lnTo>
                  <a:pt x="8898" y="5400"/>
                </a:lnTo>
                <a:lnTo>
                  <a:pt x="8773" y="5450"/>
                </a:lnTo>
                <a:lnTo>
                  <a:pt x="8698" y="5525"/>
                </a:lnTo>
                <a:lnTo>
                  <a:pt x="8673" y="5625"/>
                </a:lnTo>
                <a:lnTo>
                  <a:pt x="8673" y="5725"/>
                </a:lnTo>
                <a:lnTo>
                  <a:pt x="8723" y="5850"/>
                </a:lnTo>
                <a:lnTo>
                  <a:pt x="8798" y="5925"/>
                </a:lnTo>
                <a:lnTo>
                  <a:pt x="8898" y="5950"/>
                </a:lnTo>
                <a:lnTo>
                  <a:pt x="8998" y="5950"/>
                </a:lnTo>
                <a:lnTo>
                  <a:pt x="9273" y="5900"/>
                </a:lnTo>
                <a:lnTo>
                  <a:pt x="9523" y="5800"/>
                </a:lnTo>
                <a:lnTo>
                  <a:pt x="9723" y="5725"/>
                </a:lnTo>
                <a:lnTo>
                  <a:pt x="9873" y="5625"/>
                </a:lnTo>
                <a:lnTo>
                  <a:pt x="10723" y="5900"/>
                </a:lnTo>
                <a:lnTo>
                  <a:pt x="11373" y="6124"/>
                </a:lnTo>
                <a:lnTo>
                  <a:pt x="12023" y="6349"/>
                </a:lnTo>
                <a:lnTo>
                  <a:pt x="12698" y="6524"/>
                </a:lnTo>
                <a:lnTo>
                  <a:pt x="13373" y="6674"/>
                </a:lnTo>
                <a:lnTo>
                  <a:pt x="14023" y="6749"/>
                </a:lnTo>
                <a:lnTo>
                  <a:pt x="14647" y="6774"/>
                </a:lnTo>
                <a:lnTo>
                  <a:pt x="15297" y="6749"/>
                </a:lnTo>
                <a:lnTo>
                  <a:pt x="15947" y="6674"/>
                </a:lnTo>
                <a:lnTo>
                  <a:pt x="16597" y="6549"/>
                </a:lnTo>
                <a:lnTo>
                  <a:pt x="17222" y="6374"/>
                </a:lnTo>
                <a:lnTo>
                  <a:pt x="17822" y="6149"/>
                </a:lnTo>
                <a:lnTo>
                  <a:pt x="18422" y="5875"/>
                </a:lnTo>
                <a:lnTo>
                  <a:pt x="18447" y="5900"/>
                </a:lnTo>
                <a:lnTo>
                  <a:pt x="18647" y="6124"/>
                </a:lnTo>
                <a:lnTo>
                  <a:pt x="18747" y="6324"/>
                </a:lnTo>
                <a:lnTo>
                  <a:pt x="18822" y="6524"/>
                </a:lnTo>
                <a:lnTo>
                  <a:pt x="18847" y="6749"/>
                </a:lnTo>
                <a:lnTo>
                  <a:pt x="18872" y="6974"/>
                </a:lnTo>
                <a:lnTo>
                  <a:pt x="18847" y="7149"/>
                </a:lnTo>
                <a:lnTo>
                  <a:pt x="18572" y="7199"/>
                </a:lnTo>
                <a:lnTo>
                  <a:pt x="16772" y="7549"/>
                </a:lnTo>
                <a:lnTo>
                  <a:pt x="16372" y="7599"/>
                </a:lnTo>
                <a:lnTo>
                  <a:pt x="15972" y="7649"/>
                </a:lnTo>
                <a:lnTo>
                  <a:pt x="15172" y="7699"/>
                </a:lnTo>
                <a:lnTo>
                  <a:pt x="14372" y="7699"/>
                </a:lnTo>
                <a:lnTo>
                  <a:pt x="13573" y="7649"/>
                </a:lnTo>
                <a:lnTo>
                  <a:pt x="13148" y="7574"/>
                </a:lnTo>
                <a:lnTo>
                  <a:pt x="12723" y="7499"/>
                </a:lnTo>
                <a:lnTo>
                  <a:pt x="11873" y="7299"/>
                </a:lnTo>
                <a:lnTo>
                  <a:pt x="11023" y="7074"/>
                </a:lnTo>
                <a:lnTo>
                  <a:pt x="10173" y="6849"/>
                </a:lnTo>
                <a:lnTo>
                  <a:pt x="9373" y="6649"/>
                </a:lnTo>
                <a:lnTo>
                  <a:pt x="8574" y="6499"/>
                </a:lnTo>
                <a:lnTo>
                  <a:pt x="7749" y="6399"/>
                </a:lnTo>
                <a:lnTo>
                  <a:pt x="7324" y="6374"/>
                </a:lnTo>
                <a:lnTo>
                  <a:pt x="1150" y="6374"/>
                </a:lnTo>
                <a:lnTo>
                  <a:pt x="1100" y="5900"/>
                </a:lnTo>
                <a:lnTo>
                  <a:pt x="1100" y="5600"/>
                </a:lnTo>
                <a:lnTo>
                  <a:pt x="1100" y="5250"/>
                </a:lnTo>
                <a:lnTo>
                  <a:pt x="1100" y="5125"/>
                </a:lnTo>
                <a:lnTo>
                  <a:pt x="1525" y="5175"/>
                </a:lnTo>
                <a:lnTo>
                  <a:pt x="1975" y="5200"/>
                </a:lnTo>
                <a:lnTo>
                  <a:pt x="2575" y="5200"/>
                </a:lnTo>
                <a:lnTo>
                  <a:pt x="3199" y="5175"/>
                </a:lnTo>
                <a:lnTo>
                  <a:pt x="4424" y="5100"/>
                </a:lnTo>
                <a:lnTo>
                  <a:pt x="5199" y="5075"/>
                </a:lnTo>
                <a:lnTo>
                  <a:pt x="5249" y="5250"/>
                </a:lnTo>
                <a:lnTo>
                  <a:pt x="5374" y="5400"/>
                </a:lnTo>
                <a:lnTo>
                  <a:pt x="5499" y="5550"/>
                </a:lnTo>
                <a:lnTo>
                  <a:pt x="5649" y="5675"/>
                </a:lnTo>
                <a:lnTo>
                  <a:pt x="5824" y="5750"/>
                </a:lnTo>
                <a:lnTo>
                  <a:pt x="6049" y="5825"/>
                </a:lnTo>
                <a:lnTo>
                  <a:pt x="6274" y="5875"/>
                </a:lnTo>
                <a:lnTo>
                  <a:pt x="6549" y="5925"/>
                </a:lnTo>
                <a:lnTo>
                  <a:pt x="6774" y="5950"/>
                </a:lnTo>
                <a:lnTo>
                  <a:pt x="7549" y="6025"/>
                </a:lnTo>
                <a:lnTo>
                  <a:pt x="7699" y="6025"/>
                </a:lnTo>
                <a:lnTo>
                  <a:pt x="7749" y="6000"/>
                </a:lnTo>
                <a:lnTo>
                  <a:pt x="7799" y="5975"/>
                </a:lnTo>
                <a:lnTo>
                  <a:pt x="7874" y="5875"/>
                </a:lnTo>
                <a:lnTo>
                  <a:pt x="7924" y="5775"/>
                </a:lnTo>
                <a:lnTo>
                  <a:pt x="7899" y="5650"/>
                </a:lnTo>
                <a:lnTo>
                  <a:pt x="7849" y="5550"/>
                </a:lnTo>
                <a:lnTo>
                  <a:pt x="7749" y="5500"/>
                </a:lnTo>
                <a:lnTo>
                  <a:pt x="7649" y="5450"/>
                </a:lnTo>
                <a:lnTo>
                  <a:pt x="7124" y="5425"/>
                </a:lnTo>
                <a:lnTo>
                  <a:pt x="6599" y="5350"/>
                </a:lnTo>
                <a:lnTo>
                  <a:pt x="6349" y="5325"/>
                </a:lnTo>
                <a:lnTo>
                  <a:pt x="6074" y="5250"/>
                </a:lnTo>
                <a:lnTo>
                  <a:pt x="5974" y="5175"/>
                </a:lnTo>
                <a:lnTo>
                  <a:pt x="5874" y="5100"/>
                </a:lnTo>
                <a:lnTo>
                  <a:pt x="5774" y="5000"/>
                </a:lnTo>
                <a:lnTo>
                  <a:pt x="5749" y="4875"/>
                </a:lnTo>
                <a:lnTo>
                  <a:pt x="5724" y="4750"/>
                </a:lnTo>
                <a:lnTo>
                  <a:pt x="5749" y="4625"/>
                </a:lnTo>
                <a:lnTo>
                  <a:pt x="5799" y="4500"/>
                </a:lnTo>
                <a:lnTo>
                  <a:pt x="5874" y="4425"/>
                </a:lnTo>
                <a:lnTo>
                  <a:pt x="5974" y="4350"/>
                </a:lnTo>
                <a:lnTo>
                  <a:pt x="6099" y="4300"/>
                </a:lnTo>
                <a:lnTo>
                  <a:pt x="6224" y="4275"/>
                </a:lnTo>
                <a:lnTo>
                  <a:pt x="6349" y="4275"/>
                </a:lnTo>
                <a:lnTo>
                  <a:pt x="6499" y="4325"/>
                </a:lnTo>
                <a:lnTo>
                  <a:pt x="6624" y="4350"/>
                </a:lnTo>
                <a:lnTo>
                  <a:pt x="6874" y="4475"/>
                </a:lnTo>
                <a:lnTo>
                  <a:pt x="7124" y="4575"/>
                </a:lnTo>
                <a:lnTo>
                  <a:pt x="7249" y="4625"/>
                </a:lnTo>
                <a:lnTo>
                  <a:pt x="7399" y="4650"/>
                </a:lnTo>
                <a:lnTo>
                  <a:pt x="7599" y="4650"/>
                </a:lnTo>
                <a:lnTo>
                  <a:pt x="7799" y="4625"/>
                </a:lnTo>
                <a:lnTo>
                  <a:pt x="7999" y="4550"/>
                </a:lnTo>
                <a:lnTo>
                  <a:pt x="8174" y="4450"/>
                </a:lnTo>
                <a:lnTo>
                  <a:pt x="8249" y="4325"/>
                </a:lnTo>
                <a:lnTo>
                  <a:pt x="8324" y="4225"/>
                </a:lnTo>
                <a:lnTo>
                  <a:pt x="8374" y="4000"/>
                </a:lnTo>
                <a:lnTo>
                  <a:pt x="8399" y="3925"/>
                </a:lnTo>
                <a:lnTo>
                  <a:pt x="8449" y="3875"/>
                </a:lnTo>
                <a:lnTo>
                  <a:pt x="8499" y="3825"/>
                </a:lnTo>
                <a:lnTo>
                  <a:pt x="8549" y="3800"/>
                </a:lnTo>
                <a:lnTo>
                  <a:pt x="8648" y="3750"/>
                </a:lnTo>
                <a:close/>
                <a:moveTo>
                  <a:pt x="19097" y="8649"/>
                </a:moveTo>
                <a:lnTo>
                  <a:pt x="19022" y="8799"/>
                </a:lnTo>
                <a:lnTo>
                  <a:pt x="18947" y="8874"/>
                </a:lnTo>
                <a:lnTo>
                  <a:pt x="18872" y="8949"/>
                </a:lnTo>
                <a:lnTo>
                  <a:pt x="18797" y="8999"/>
                </a:lnTo>
                <a:lnTo>
                  <a:pt x="18697" y="9024"/>
                </a:lnTo>
                <a:lnTo>
                  <a:pt x="17872" y="9274"/>
                </a:lnTo>
                <a:lnTo>
                  <a:pt x="17297" y="9449"/>
                </a:lnTo>
                <a:lnTo>
                  <a:pt x="16697" y="9574"/>
                </a:lnTo>
                <a:lnTo>
                  <a:pt x="16122" y="9699"/>
                </a:lnTo>
                <a:lnTo>
                  <a:pt x="15522" y="9774"/>
                </a:lnTo>
                <a:lnTo>
                  <a:pt x="15297" y="9799"/>
                </a:lnTo>
                <a:lnTo>
                  <a:pt x="15597" y="9574"/>
                </a:lnTo>
                <a:lnTo>
                  <a:pt x="15897" y="9399"/>
                </a:lnTo>
                <a:lnTo>
                  <a:pt x="16197" y="9249"/>
                </a:lnTo>
                <a:lnTo>
                  <a:pt x="16522" y="9174"/>
                </a:lnTo>
                <a:lnTo>
                  <a:pt x="17047" y="9049"/>
                </a:lnTo>
                <a:lnTo>
                  <a:pt x="17572" y="8974"/>
                </a:lnTo>
                <a:lnTo>
                  <a:pt x="18322" y="8824"/>
                </a:lnTo>
                <a:lnTo>
                  <a:pt x="18722" y="8749"/>
                </a:lnTo>
                <a:lnTo>
                  <a:pt x="19097" y="8649"/>
                </a:lnTo>
                <a:close/>
                <a:moveTo>
                  <a:pt x="6924" y="6949"/>
                </a:moveTo>
                <a:lnTo>
                  <a:pt x="7624" y="6974"/>
                </a:lnTo>
                <a:lnTo>
                  <a:pt x="8349" y="7049"/>
                </a:lnTo>
                <a:lnTo>
                  <a:pt x="9023" y="7149"/>
                </a:lnTo>
                <a:lnTo>
                  <a:pt x="9723" y="7324"/>
                </a:lnTo>
                <a:lnTo>
                  <a:pt x="11873" y="7899"/>
                </a:lnTo>
                <a:lnTo>
                  <a:pt x="12473" y="8049"/>
                </a:lnTo>
                <a:lnTo>
                  <a:pt x="13098" y="8149"/>
                </a:lnTo>
                <a:lnTo>
                  <a:pt x="13723" y="8249"/>
                </a:lnTo>
                <a:lnTo>
                  <a:pt x="14347" y="8274"/>
                </a:lnTo>
                <a:lnTo>
                  <a:pt x="14997" y="8299"/>
                </a:lnTo>
                <a:lnTo>
                  <a:pt x="15622" y="8274"/>
                </a:lnTo>
                <a:lnTo>
                  <a:pt x="16247" y="8199"/>
                </a:lnTo>
                <a:lnTo>
                  <a:pt x="16872" y="8099"/>
                </a:lnTo>
                <a:lnTo>
                  <a:pt x="18897" y="7724"/>
                </a:lnTo>
                <a:lnTo>
                  <a:pt x="19022" y="8074"/>
                </a:lnTo>
                <a:lnTo>
                  <a:pt x="18647" y="8174"/>
                </a:lnTo>
                <a:lnTo>
                  <a:pt x="18272" y="8249"/>
                </a:lnTo>
                <a:lnTo>
                  <a:pt x="17472" y="8399"/>
                </a:lnTo>
                <a:lnTo>
                  <a:pt x="16947" y="8499"/>
                </a:lnTo>
                <a:lnTo>
                  <a:pt x="16397" y="8599"/>
                </a:lnTo>
                <a:lnTo>
                  <a:pt x="16072" y="8699"/>
                </a:lnTo>
                <a:lnTo>
                  <a:pt x="15772" y="8824"/>
                </a:lnTo>
                <a:lnTo>
                  <a:pt x="15497" y="8949"/>
                </a:lnTo>
                <a:lnTo>
                  <a:pt x="15222" y="9124"/>
                </a:lnTo>
                <a:lnTo>
                  <a:pt x="14997" y="9299"/>
                </a:lnTo>
                <a:lnTo>
                  <a:pt x="14772" y="9499"/>
                </a:lnTo>
                <a:lnTo>
                  <a:pt x="14597" y="9674"/>
                </a:lnTo>
                <a:lnTo>
                  <a:pt x="14422" y="9874"/>
                </a:lnTo>
                <a:lnTo>
                  <a:pt x="12023" y="9874"/>
                </a:lnTo>
                <a:lnTo>
                  <a:pt x="11498" y="9499"/>
                </a:lnTo>
                <a:lnTo>
                  <a:pt x="10998" y="9224"/>
                </a:lnTo>
                <a:lnTo>
                  <a:pt x="10548" y="8999"/>
                </a:lnTo>
                <a:lnTo>
                  <a:pt x="10073" y="8849"/>
                </a:lnTo>
                <a:lnTo>
                  <a:pt x="9623" y="8724"/>
                </a:lnTo>
                <a:lnTo>
                  <a:pt x="9173" y="8649"/>
                </a:lnTo>
                <a:lnTo>
                  <a:pt x="8723" y="8624"/>
                </a:lnTo>
                <a:lnTo>
                  <a:pt x="8274" y="8599"/>
                </a:lnTo>
                <a:lnTo>
                  <a:pt x="7374" y="8649"/>
                </a:lnTo>
                <a:lnTo>
                  <a:pt x="6949" y="8649"/>
                </a:lnTo>
                <a:lnTo>
                  <a:pt x="6424" y="8624"/>
                </a:lnTo>
                <a:lnTo>
                  <a:pt x="5324" y="8549"/>
                </a:lnTo>
                <a:lnTo>
                  <a:pt x="4274" y="8399"/>
                </a:lnTo>
                <a:lnTo>
                  <a:pt x="3474" y="8299"/>
                </a:lnTo>
                <a:lnTo>
                  <a:pt x="3349" y="8299"/>
                </a:lnTo>
                <a:lnTo>
                  <a:pt x="3249" y="8349"/>
                </a:lnTo>
                <a:lnTo>
                  <a:pt x="3174" y="8424"/>
                </a:lnTo>
                <a:lnTo>
                  <a:pt x="3124" y="8549"/>
                </a:lnTo>
                <a:lnTo>
                  <a:pt x="3149" y="8649"/>
                </a:lnTo>
                <a:lnTo>
                  <a:pt x="3199" y="8749"/>
                </a:lnTo>
                <a:lnTo>
                  <a:pt x="3274" y="8824"/>
                </a:lnTo>
                <a:lnTo>
                  <a:pt x="3374" y="8874"/>
                </a:lnTo>
                <a:lnTo>
                  <a:pt x="4299" y="8999"/>
                </a:lnTo>
                <a:lnTo>
                  <a:pt x="5374" y="9124"/>
                </a:lnTo>
                <a:lnTo>
                  <a:pt x="6474" y="9199"/>
                </a:lnTo>
                <a:lnTo>
                  <a:pt x="6974" y="9224"/>
                </a:lnTo>
                <a:lnTo>
                  <a:pt x="7424" y="9224"/>
                </a:lnTo>
                <a:lnTo>
                  <a:pt x="8249" y="9174"/>
                </a:lnTo>
                <a:lnTo>
                  <a:pt x="8673" y="9199"/>
                </a:lnTo>
                <a:lnTo>
                  <a:pt x="9073" y="9224"/>
                </a:lnTo>
                <a:lnTo>
                  <a:pt x="9498" y="9299"/>
                </a:lnTo>
                <a:lnTo>
                  <a:pt x="9898" y="9399"/>
                </a:lnTo>
                <a:lnTo>
                  <a:pt x="10323" y="9524"/>
                </a:lnTo>
                <a:lnTo>
                  <a:pt x="10723" y="9724"/>
                </a:lnTo>
                <a:lnTo>
                  <a:pt x="10998" y="9874"/>
                </a:lnTo>
                <a:lnTo>
                  <a:pt x="1325" y="9874"/>
                </a:lnTo>
                <a:lnTo>
                  <a:pt x="1225" y="9849"/>
                </a:lnTo>
                <a:lnTo>
                  <a:pt x="1100" y="9799"/>
                </a:lnTo>
                <a:lnTo>
                  <a:pt x="1000" y="9749"/>
                </a:lnTo>
                <a:lnTo>
                  <a:pt x="900" y="9674"/>
                </a:lnTo>
                <a:lnTo>
                  <a:pt x="825" y="9599"/>
                </a:lnTo>
                <a:lnTo>
                  <a:pt x="750" y="9524"/>
                </a:lnTo>
                <a:lnTo>
                  <a:pt x="675" y="9424"/>
                </a:lnTo>
                <a:lnTo>
                  <a:pt x="625" y="9324"/>
                </a:lnTo>
                <a:lnTo>
                  <a:pt x="600" y="9224"/>
                </a:lnTo>
                <a:lnTo>
                  <a:pt x="575" y="9024"/>
                </a:lnTo>
                <a:lnTo>
                  <a:pt x="600" y="8799"/>
                </a:lnTo>
                <a:lnTo>
                  <a:pt x="650" y="8599"/>
                </a:lnTo>
                <a:lnTo>
                  <a:pt x="1325" y="8599"/>
                </a:lnTo>
                <a:lnTo>
                  <a:pt x="1675" y="8624"/>
                </a:lnTo>
                <a:lnTo>
                  <a:pt x="2050" y="8674"/>
                </a:lnTo>
                <a:lnTo>
                  <a:pt x="2175" y="8649"/>
                </a:lnTo>
                <a:lnTo>
                  <a:pt x="2275" y="8599"/>
                </a:lnTo>
                <a:lnTo>
                  <a:pt x="2350" y="8524"/>
                </a:lnTo>
                <a:lnTo>
                  <a:pt x="2375" y="8424"/>
                </a:lnTo>
                <a:lnTo>
                  <a:pt x="2375" y="8299"/>
                </a:lnTo>
                <a:lnTo>
                  <a:pt x="2325" y="8199"/>
                </a:lnTo>
                <a:lnTo>
                  <a:pt x="2250" y="8124"/>
                </a:lnTo>
                <a:lnTo>
                  <a:pt x="2125" y="8099"/>
                </a:lnTo>
                <a:lnTo>
                  <a:pt x="1450" y="8024"/>
                </a:lnTo>
                <a:lnTo>
                  <a:pt x="825" y="8024"/>
                </a:lnTo>
                <a:lnTo>
                  <a:pt x="1125" y="6949"/>
                </a:lnTo>
                <a:close/>
                <a:moveTo>
                  <a:pt x="10173" y="1"/>
                </a:moveTo>
                <a:lnTo>
                  <a:pt x="9998" y="26"/>
                </a:lnTo>
                <a:lnTo>
                  <a:pt x="9823" y="76"/>
                </a:lnTo>
                <a:lnTo>
                  <a:pt x="9673" y="176"/>
                </a:lnTo>
                <a:lnTo>
                  <a:pt x="9448" y="351"/>
                </a:lnTo>
                <a:lnTo>
                  <a:pt x="9248" y="500"/>
                </a:lnTo>
                <a:lnTo>
                  <a:pt x="9048" y="700"/>
                </a:lnTo>
                <a:lnTo>
                  <a:pt x="8873" y="875"/>
                </a:lnTo>
                <a:lnTo>
                  <a:pt x="8598" y="1225"/>
                </a:lnTo>
                <a:lnTo>
                  <a:pt x="8374" y="1575"/>
                </a:lnTo>
                <a:lnTo>
                  <a:pt x="7099" y="1950"/>
                </a:lnTo>
                <a:lnTo>
                  <a:pt x="6874" y="2025"/>
                </a:lnTo>
                <a:lnTo>
                  <a:pt x="6649" y="2050"/>
                </a:lnTo>
                <a:lnTo>
                  <a:pt x="6224" y="2100"/>
                </a:lnTo>
                <a:lnTo>
                  <a:pt x="5774" y="2125"/>
                </a:lnTo>
                <a:lnTo>
                  <a:pt x="5324" y="2100"/>
                </a:lnTo>
                <a:lnTo>
                  <a:pt x="4674" y="2050"/>
                </a:lnTo>
                <a:lnTo>
                  <a:pt x="4024" y="1950"/>
                </a:lnTo>
                <a:lnTo>
                  <a:pt x="3099" y="1800"/>
                </a:lnTo>
                <a:lnTo>
                  <a:pt x="2175" y="1575"/>
                </a:lnTo>
                <a:lnTo>
                  <a:pt x="2000" y="1550"/>
                </a:lnTo>
                <a:lnTo>
                  <a:pt x="1850" y="1575"/>
                </a:lnTo>
                <a:lnTo>
                  <a:pt x="1725" y="1650"/>
                </a:lnTo>
                <a:lnTo>
                  <a:pt x="1600" y="1775"/>
                </a:lnTo>
                <a:lnTo>
                  <a:pt x="1400" y="2100"/>
                </a:lnTo>
                <a:lnTo>
                  <a:pt x="1200" y="2425"/>
                </a:lnTo>
                <a:lnTo>
                  <a:pt x="1050" y="2775"/>
                </a:lnTo>
                <a:lnTo>
                  <a:pt x="900" y="3150"/>
                </a:lnTo>
                <a:lnTo>
                  <a:pt x="775" y="3550"/>
                </a:lnTo>
                <a:lnTo>
                  <a:pt x="675" y="3950"/>
                </a:lnTo>
                <a:lnTo>
                  <a:pt x="600" y="4350"/>
                </a:lnTo>
                <a:lnTo>
                  <a:pt x="550" y="4775"/>
                </a:lnTo>
                <a:lnTo>
                  <a:pt x="525" y="5425"/>
                </a:lnTo>
                <a:lnTo>
                  <a:pt x="525" y="5975"/>
                </a:lnTo>
                <a:lnTo>
                  <a:pt x="575" y="6399"/>
                </a:lnTo>
                <a:lnTo>
                  <a:pt x="600" y="6649"/>
                </a:lnTo>
                <a:lnTo>
                  <a:pt x="50" y="8599"/>
                </a:lnTo>
                <a:lnTo>
                  <a:pt x="0" y="8774"/>
                </a:lnTo>
                <a:lnTo>
                  <a:pt x="0" y="8924"/>
                </a:lnTo>
                <a:lnTo>
                  <a:pt x="0" y="9099"/>
                </a:lnTo>
                <a:lnTo>
                  <a:pt x="25" y="9274"/>
                </a:lnTo>
                <a:lnTo>
                  <a:pt x="50" y="9424"/>
                </a:lnTo>
                <a:lnTo>
                  <a:pt x="125" y="9574"/>
                </a:lnTo>
                <a:lnTo>
                  <a:pt x="200" y="9724"/>
                </a:lnTo>
                <a:lnTo>
                  <a:pt x="275" y="9874"/>
                </a:lnTo>
                <a:lnTo>
                  <a:pt x="400" y="9999"/>
                </a:lnTo>
                <a:lnTo>
                  <a:pt x="525" y="10124"/>
                </a:lnTo>
                <a:lnTo>
                  <a:pt x="650" y="10224"/>
                </a:lnTo>
                <a:lnTo>
                  <a:pt x="800" y="10299"/>
                </a:lnTo>
                <a:lnTo>
                  <a:pt x="950" y="10374"/>
                </a:lnTo>
                <a:lnTo>
                  <a:pt x="1100" y="10399"/>
                </a:lnTo>
                <a:lnTo>
                  <a:pt x="1275" y="10449"/>
                </a:lnTo>
                <a:lnTo>
                  <a:pt x="14422" y="10449"/>
                </a:lnTo>
                <a:lnTo>
                  <a:pt x="14972" y="10399"/>
                </a:lnTo>
                <a:lnTo>
                  <a:pt x="15522" y="10349"/>
                </a:lnTo>
                <a:lnTo>
                  <a:pt x="16047" y="10274"/>
                </a:lnTo>
                <a:lnTo>
                  <a:pt x="16772" y="10149"/>
                </a:lnTo>
                <a:lnTo>
                  <a:pt x="17472" y="9974"/>
                </a:lnTo>
                <a:lnTo>
                  <a:pt x="18172" y="9774"/>
                </a:lnTo>
                <a:lnTo>
                  <a:pt x="18872" y="9574"/>
                </a:lnTo>
                <a:lnTo>
                  <a:pt x="19097" y="9474"/>
                </a:lnTo>
                <a:lnTo>
                  <a:pt x="19297" y="9349"/>
                </a:lnTo>
                <a:lnTo>
                  <a:pt x="19447" y="9174"/>
                </a:lnTo>
                <a:lnTo>
                  <a:pt x="19572" y="8949"/>
                </a:lnTo>
                <a:lnTo>
                  <a:pt x="19672" y="8749"/>
                </a:lnTo>
                <a:lnTo>
                  <a:pt x="19697" y="8499"/>
                </a:lnTo>
                <a:lnTo>
                  <a:pt x="19697" y="8274"/>
                </a:lnTo>
                <a:lnTo>
                  <a:pt x="19622" y="8024"/>
                </a:lnTo>
                <a:lnTo>
                  <a:pt x="19372" y="7374"/>
                </a:lnTo>
                <a:lnTo>
                  <a:pt x="19422" y="7099"/>
                </a:lnTo>
                <a:lnTo>
                  <a:pt x="19422" y="6799"/>
                </a:lnTo>
                <a:lnTo>
                  <a:pt x="19397" y="6499"/>
                </a:lnTo>
                <a:lnTo>
                  <a:pt x="19322" y="6224"/>
                </a:lnTo>
                <a:lnTo>
                  <a:pt x="19197" y="5975"/>
                </a:lnTo>
                <a:lnTo>
                  <a:pt x="19047" y="5725"/>
                </a:lnTo>
                <a:lnTo>
                  <a:pt x="18872" y="5500"/>
                </a:lnTo>
                <a:lnTo>
                  <a:pt x="18647" y="5300"/>
                </a:lnTo>
                <a:lnTo>
                  <a:pt x="18422" y="5150"/>
                </a:lnTo>
                <a:lnTo>
                  <a:pt x="18197" y="5025"/>
                </a:lnTo>
                <a:lnTo>
                  <a:pt x="17972" y="4950"/>
                </a:lnTo>
                <a:lnTo>
                  <a:pt x="17722" y="4875"/>
                </a:lnTo>
                <a:lnTo>
                  <a:pt x="17272" y="4800"/>
                </a:lnTo>
                <a:lnTo>
                  <a:pt x="16772" y="4750"/>
                </a:lnTo>
                <a:lnTo>
                  <a:pt x="15647" y="4675"/>
                </a:lnTo>
                <a:lnTo>
                  <a:pt x="15272" y="4650"/>
                </a:lnTo>
                <a:lnTo>
                  <a:pt x="14897" y="4600"/>
                </a:lnTo>
                <a:lnTo>
                  <a:pt x="10973" y="326"/>
                </a:lnTo>
                <a:lnTo>
                  <a:pt x="10848" y="201"/>
                </a:lnTo>
                <a:lnTo>
                  <a:pt x="10673" y="126"/>
                </a:lnTo>
                <a:lnTo>
                  <a:pt x="10523" y="51"/>
                </a:lnTo>
                <a:lnTo>
                  <a:pt x="103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8" name="Google Shape;2388;p116"/>
          <p:cNvGrpSpPr/>
          <p:nvPr/>
        </p:nvGrpSpPr>
        <p:grpSpPr>
          <a:xfrm>
            <a:off x="1758841" y="3312894"/>
            <a:ext cx="489574" cy="488929"/>
            <a:chOff x="976725" y="3284900"/>
            <a:chExt cx="493075" cy="492425"/>
          </a:xfrm>
        </p:grpSpPr>
        <p:sp>
          <p:nvSpPr>
            <p:cNvPr id="2389" name="Google Shape;2389;p116"/>
            <p:cNvSpPr/>
            <p:nvPr/>
          </p:nvSpPr>
          <p:spPr>
            <a:xfrm>
              <a:off x="1070475" y="3369875"/>
              <a:ext cx="47500" cy="47525"/>
            </a:xfrm>
            <a:custGeom>
              <a:avLst/>
              <a:gdLst/>
              <a:ahLst/>
              <a:cxnLst/>
              <a:rect l="l" t="t" r="r" b="b"/>
              <a:pathLst>
                <a:path w="1900" h="1901" extrusionOk="0">
                  <a:moveTo>
                    <a:pt x="950" y="1"/>
                  </a:moveTo>
                  <a:lnTo>
                    <a:pt x="825" y="26"/>
                  </a:lnTo>
                  <a:lnTo>
                    <a:pt x="750" y="76"/>
                  </a:lnTo>
                  <a:lnTo>
                    <a:pt x="675" y="176"/>
                  </a:lnTo>
                  <a:lnTo>
                    <a:pt x="650" y="276"/>
                  </a:lnTo>
                  <a:lnTo>
                    <a:pt x="650" y="676"/>
                  </a:lnTo>
                  <a:lnTo>
                    <a:pt x="175" y="676"/>
                  </a:lnTo>
                  <a:lnTo>
                    <a:pt x="75" y="751"/>
                  </a:lnTo>
                  <a:lnTo>
                    <a:pt x="0" y="851"/>
                  </a:lnTo>
                  <a:lnTo>
                    <a:pt x="0" y="951"/>
                  </a:lnTo>
                  <a:lnTo>
                    <a:pt x="0" y="1076"/>
                  </a:lnTo>
                  <a:lnTo>
                    <a:pt x="75" y="1151"/>
                  </a:lnTo>
                  <a:lnTo>
                    <a:pt x="175" y="1226"/>
                  </a:lnTo>
                  <a:lnTo>
                    <a:pt x="275" y="1251"/>
                  </a:lnTo>
                  <a:lnTo>
                    <a:pt x="650" y="1251"/>
                  </a:lnTo>
                  <a:lnTo>
                    <a:pt x="650" y="1626"/>
                  </a:lnTo>
                  <a:lnTo>
                    <a:pt x="675" y="1725"/>
                  </a:lnTo>
                  <a:lnTo>
                    <a:pt x="750" y="1825"/>
                  </a:lnTo>
                  <a:lnTo>
                    <a:pt x="825" y="1875"/>
                  </a:lnTo>
                  <a:lnTo>
                    <a:pt x="950" y="1900"/>
                  </a:lnTo>
                  <a:lnTo>
                    <a:pt x="1050" y="1875"/>
                  </a:lnTo>
                  <a:lnTo>
                    <a:pt x="1150" y="1825"/>
                  </a:lnTo>
                  <a:lnTo>
                    <a:pt x="1200" y="1725"/>
                  </a:lnTo>
                  <a:lnTo>
                    <a:pt x="1225" y="1626"/>
                  </a:lnTo>
                  <a:lnTo>
                    <a:pt x="1225" y="1251"/>
                  </a:lnTo>
                  <a:lnTo>
                    <a:pt x="1625" y="1251"/>
                  </a:lnTo>
                  <a:lnTo>
                    <a:pt x="1725" y="1226"/>
                  </a:lnTo>
                  <a:lnTo>
                    <a:pt x="1825" y="1151"/>
                  </a:lnTo>
                  <a:lnTo>
                    <a:pt x="1875" y="1076"/>
                  </a:lnTo>
                  <a:lnTo>
                    <a:pt x="1900" y="951"/>
                  </a:lnTo>
                  <a:lnTo>
                    <a:pt x="1875" y="851"/>
                  </a:lnTo>
                  <a:lnTo>
                    <a:pt x="1825" y="751"/>
                  </a:lnTo>
                  <a:lnTo>
                    <a:pt x="1725" y="676"/>
                  </a:lnTo>
                  <a:lnTo>
                    <a:pt x="1225" y="676"/>
                  </a:lnTo>
                  <a:lnTo>
                    <a:pt x="1225" y="276"/>
                  </a:lnTo>
                  <a:lnTo>
                    <a:pt x="1200" y="176"/>
                  </a:lnTo>
                  <a:lnTo>
                    <a:pt x="1150" y="76"/>
                  </a:lnTo>
                  <a:lnTo>
                    <a:pt x="1050" y="26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16"/>
            <p:cNvSpPr/>
            <p:nvPr/>
          </p:nvSpPr>
          <p:spPr>
            <a:xfrm>
              <a:off x="1012975" y="3284900"/>
              <a:ext cx="85625" cy="100000"/>
            </a:xfrm>
            <a:custGeom>
              <a:avLst/>
              <a:gdLst/>
              <a:ahLst/>
              <a:cxnLst/>
              <a:rect l="l" t="t" r="r" b="b"/>
              <a:pathLst>
                <a:path w="3425" h="4000" extrusionOk="0">
                  <a:moveTo>
                    <a:pt x="1725" y="1050"/>
                  </a:moveTo>
                  <a:lnTo>
                    <a:pt x="1875" y="1275"/>
                  </a:lnTo>
                  <a:lnTo>
                    <a:pt x="2050" y="1525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0" y="2475"/>
                  </a:lnTo>
                  <a:lnTo>
                    <a:pt x="1875" y="2725"/>
                  </a:lnTo>
                  <a:lnTo>
                    <a:pt x="1725" y="2975"/>
                  </a:lnTo>
                  <a:lnTo>
                    <a:pt x="1575" y="2725"/>
                  </a:lnTo>
                  <a:lnTo>
                    <a:pt x="1375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375" y="1525"/>
                  </a:lnTo>
                  <a:lnTo>
                    <a:pt x="1575" y="1275"/>
                  </a:lnTo>
                  <a:lnTo>
                    <a:pt x="1725" y="1050"/>
                  </a:lnTo>
                  <a:close/>
                  <a:moveTo>
                    <a:pt x="1725" y="0"/>
                  </a:moveTo>
                  <a:lnTo>
                    <a:pt x="1625" y="25"/>
                  </a:lnTo>
                  <a:lnTo>
                    <a:pt x="1550" y="75"/>
                  </a:lnTo>
                  <a:lnTo>
                    <a:pt x="1475" y="125"/>
                  </a:lnTo>
                  <a:lnTo>
                    <a:pt x="1450" y="225"/>
                  </a:lnTo>
                  <a:lnTo>
                    <a:pt x="1375" y="425"/>
                  </a:lnTo>
                  <a:lnTo>
                    <a:pt x="1300" y="625"/>
                  </a:lnTo>
                  <a:lnTo>
                    <a:pt x="1175" y="850"/>
                  </a:lnTo>
                  <a:lnTo>
                    <a:pt x="1000" y="1100"/>
                  </a:lnTo>
                  <a:lnTo>
                    <a:pt x="775" y="1325"/>
                  </a:lnTo>
                  <a:lnTo>
                    <a:pt x="650" y="1450"/>
                  </a:lnTo>
                  <a:lnTo>
                    <a:pt x="525" y="1550"/>
                  </a:lnTo>
                  <a:lnTo>
                    <a:pt x="351" y="1650"/>
                  </a:lnTo>
                  <a:lnTo>
                    <a:pt x="176" y="1750"/>
                  </a:lnTo>
                  <a:lnTo>
                    <a:pt x="101" y="1775"/>
                  </a:lnTo>
                  <a:lnTo>
                    <a:pt x="51" y="1850"/>
                  </a:lnTo>
                  <a:lnTo>
                    <a:pt x="26" y="1925"/>
                  </a:lnTo>
                  <a:lnTo>
                    <a:pt x="1" y="2000"/>
                  </a:lnTo>
                  <a:lnTo>
                    <a:pt x="26" y="2100"/>
                  </a:lnTo>
                  <a:lnTo>
                    <a:pt x="51" y="2175"/>
                  </a:lnTo>
                  <a:lnTo>
                    <a:pt x="101" y="2225"/>
                  </a:lnTo>
                  <a:lnTo>
                    <a:pt x="176" y="2275"/>
                  </a:lnTo>
                  <a:lnTo>
                    <a:pt x="351" y="2350"/>
                  </a:lnTo>
                  <a:lnTo>
                    <a:pt x="525" y="2450"/>
                  </a:lnTo>
                  <a:lnTo>
                    <a:pt x="650" y="2550"/>
                  </a:lnTo>
                  <a:lnTo>
                    <a:pt x="775" y="2675"/>
                  </a:lnTo>
                  <a:lnTo>
                    <a:pt x="1000" y="2925"/>
                  </a:lnTo>
                  <a:lnTo>
                    <a:pt x="1175" y="3175"/>
                  </a:lnTo>
                  <a:lnTo>
                    <a:pt x="1300" y="3400"/>
                  </a:lnTo>
                  <a:lnTo>
                    <a:pt x="1375" y="3600"/>
                  </a:lnTo>
                  <a:lnTo>
                    <a:pt x="1450" y="3800"/>
                  </a:lnTo>
                  <a:lnTo>
                    <a:pt x="1475" y="3875"/>
                  </a:lnTo>
                  <a:lnTo>
                    <a:pt x="1550" y="3950"/>
                  </a:lnTo>
                  <a:lnTo>
                    <a:pt x="1625" y="4000"/>
                  </a:lnTo>
                  <a:lnTo>
                    <a:pt x="1825" y="4000"/>
                  </a:lnTo>
                  <a:lnTo>
                    <a:pt x="1900" y="3950"/>
                  </a:lnTo>
                  <a:lnTo>
                    <a:pt x="1975" y="3875"/>
                  </a:lnTo>
                  <a:lnTo>
                    <a:pt x="2000" y="3800"/>
                  </a:lnTo>
                  <a:lnTo>
                    <a:pt x="2075" y="3600"/>
                  </a:lnTo>
                  <a:lnTo>
                    <a:pt x="2150" y="3400"/>
                  </a:lnTo>
                  <a:lnTo>
                    <a:pt x="2275" y="3175"/>
                  </a:lnTo>
                  <a:lnTo>
                    <a:pt x="2450" y="2925"/>
                  </a:lnTo>
                  <a:lnTo>
                    <a:pt x="2650" y="2675"/>
                  </a:lnTo>
                  <a:lnTo>
                    <a:pt x="2800" y="2550"/>
                  </a:lnTo>
                  <a:lnTo>
                    <a:pt x="2925" y="2450"/>
                  </a:lnTo>
                  <a:lnTo>
                    <a:pt x="3100" y="2350"/>
                  </a:lnTo>
                  <a:lnTo>
                    <a:pt x="3275" y="2275"/>
                  </a:lnTo>
                  <a:lnTo>
                    <a:pt x="3325" y="2225"/>
                  </a:lnTo>
                  <a:lnTo>
                    <a:pt x="3400" y="2175"/>
                  </a:lnTo>
                  <a:lnTo>
                    <a:pt x="3425" y="2100"/>
                  </a:lnTo>
                  <a:lnTo>
                    <a:pt x="3425" y="2000"/>
                  </a:lnTo>
                  <a:lnTo>
                    <a:pt x="3425" y="1925"/>
                  </a:lnTo>
                  <a:lnTo>
                    <a:pt x="3400" y="1850"/>
                  </a:lnTo>
                  <a:lnTo>
                    <a:pt x="3325" y="1775"/>
                  </a:lnTo>
                  <a:lnTo>
                    <a:pt x="3250" y="1750"/>
                  </a:lnTo>
                  <a:lnTo>
                    <a:pt x="3100" y="1650"/>
                  </a:lnTo>
                  <a:lnTo>
                    <a:pt x="2925" y="1550"/>
                  </a:lnTo>
                  <a:lnTo>
                    <a:pt x="2775" y="1450"/>
                  </a:lnTo>
                  <a:lnTo>
                    <a:pt x="2650" y="1325"/>
                  </a:lnTo>
                  <a:lnTo>
                    <a:pt x="2450" y="1100"/>
                  </a:lnTo>
                  <a:lnTo>
                    <a:pt x="2275" y="850"/>
                  </a:lnTo>
                  <a:lnTo>
                    <a:pt x="2150" y="625"/>
                  </a:lnTo>
                  <a:lnTo>
                    <a:pt x="2075" y="425"/>
                  </a:lnTo>
                  <a:lnTo>
                    <a:pt x="2000" y="225"/>
                  </a:lnTo>
                  <a:lnTo>
                    <a:pt x="1975" y="125"/>
                  </a:lnTo>
                  <a:lnTo>
                    <a:pt x="1900" y="75"/>
                  </a:lnTo>
                  <a:lnTo>
                    <a:pt x="1825" y="25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16"/>
            <p:cNvSpPr/>
            <p:nvPr/>
          </p:nvSpPr>
          <p:spPr>
            <a:xfrm>
              <a:off x="976725" y="3366125"/>
              <a:ext cx="493075" cy="411200"/>
            </a:xfrm>
            <a:custGeom>
              <a:avLst/>
              <a:gdLst/>
              <a:ahLst/>
              <a:cxnLst/>
              <a:rect l="l" t="t" r="r" b="b"/>
              <a:pathLst>
                <a:path w="19723" h="16448" extrusionOk="0">
                  <a:moveTo>
                    <a:pt x="10324" y="4125"/>
                  </a:moveTo>
                  <a:lnTo>
                    <a:pt x="9874" y="5975"/>
                  </a:lnTo>
                  <a:lnTo>
                    <a:pt x="9399" y="4125"/>
                  </a:lnTo>
                  <a:close/>
                  <a:moveTo>
                    <a:pt x="8799" y="4125"/>
                  </a:moveTo>
                  <a:lnTo>
                    <a:pt x="9549" y="7125"/>
                  </a:lnTo>
                  <a:lnTo>
                    <a:pt x="5000" y="7125"/>
                  </a:lnTo>
                  <a:lnTo>
                    <a:pt x="5750" y="4125"/>
                  </a:lnTo>
                  <a:close/>
                  <a:moveTo>
                    <a:pt x="13973" y="4125"/>
                  </a:moveTo>
                  <a:lnTo>
                    <a:pt x="14723" y="7125"/>
                  </a:lnTo>
                  <a:lnTo>
                    <a:pt x="10174" y="7125"/>
                  </a:lnTo>
                  <a:lnTo>
                    <a:pt x="10924" y="4125"/>
                  </a:lnTo>
                  <a:close/>
                  <a:moveTo>
                    <a:pt x="7749" y="7699"/>
                  </a:moveTo>
                  <a:lnTo>
                    <a:pt x="7275" y="9524"/>
                  </a:lnTo>
                  <a:lnTo>
                    <a:pt x="6800" y="7699"/>
                  </a:lnTo>
                  <a:close/>
                  <a:moveTo>
                    <a:pt x="12924" y="7699"/>
                  </a:moveTo>
                  <a:lnTo>
                    <a:pt x="12449" y="9524"/>
                  </a:lnTo>
                  <a:lnTo>
                    <a:pt x="11974" y="7699"/>
                  </a:lnTo>
                  <a:close/>
                  <a:moveTo>
                    <a:pt x="6225" y="7699"/>
                  </a:moveTo>
                  <a:lnTo>
                    <a:pt x="6975" y="10674"/>
                  </a:lnTo>
                  <a:lnTo>
                    <a:pt x="2400" y="10674"/>
                  </a:lnTo>
                  <a:lnTo>
                    <a:pt x="3175" y="7699"/>
                  </a:lnTo>
                  <a:close/>
                  <a:moveTo>
                    <a:pt x="11374" y="7699"/>
                  </a:moveTo>
                  <a:lnTo>
                    <a:pt x="12149" y="10674"/>
                  </a:lnTo>
                  <a:lnTo>
                    <a:pt x="7575" y="10674"/>
                  </a:lnTo>
                  <a:lnTo>
                    <a:pt x="8349" y="7699"/>
                  </a:lnTo>
                  <a:close/>
                  <a:moveTo>
                    <a:pt x="16548" y="7699"/>
                  </a:moveTo>
                  <a:lnTo>
                    <a:pt x="17323" y="10674"/>
                  </a:lnTo>
                  <a:lnTo>
                    <a:pt x="12749" y="10674"/>
                  </a:lnTo>
                  <a:lnTo>
                    <a:pt x="13523" y="7699"/>
                  </a:lnTo>
                  <a:close/>
                  <a:moveTo>
                    <a:pt x="19147" y="11249"/>
                  </a:moveTo>
                  <a:lnTo>
                    <a:pt x="19147" y="11799"/>
                  </a:lnTo>
                  <a:lnTo>
                    <a:pt x="576" y="11799"/>
                  </a:lnTo>
                  <a:lnTo>
                    <a:pt x="576" y="11249"/>
                  </a:lnTo>
                  <a:close/>
                  <a:moveTo>
                    <a:pt x="8224" y="1"/>
                  </a:moveTo>
                  <a:lnTo>
                    <a:pt x="8124" y="26"/>
                  </a:lnTo>
                  <a:lnTo>
                    <a:pt x="7974" y="101"/>
                  </a:lnTo>
                  <a:lnTo>
                    <a:pt x="7874" y="251"/>
                  </a:lnTo>
                  <a:lnTo>
                    <a:pt x="7824" y="326"/>
                  </a:lnTo>
                  <a:lnTo>
                    <a:pt x="7799" y="401"/>
                  </a:lnTo>
                  <a:lnTo>
                    <a:pt x="7000" y="3550"/>
                  </a:lnTo>
                  <a:lnTo>
                    <a:pt x="5725" y="3550"/>
                  </a:lnTo>
                  <a:lnTo>
                    <a:pt x="5625" y="3575"/>
                  </a:lnTo>
                  <a:lnTo>
                    <a:pt x="5550" y="3575"/>
                  </a:lnTo>
                  <a:lnTo>
                    <a:pt x="5400" y="3675"/>
                  </a:lnTo>
                  <a:lnTo>
                    <a:pt x="5275" y="3800"/>
                  </a:lnTo>
                  <a:lnTo>
                    <a:pt x="5250" y="3875"/>
                  </a:lnTo>
                  <a:lnTo>
                    <a:pt x="5200" y="3950"/>
                  </a:lnTo>
                  <a:lnTo>
                    <a:pt x="4425" y="7025"/>
                  </a:lnTo>
                  <a:lnTo>
                    <a:pt x="4400" y="7125"/>
                  </a:lnTo>
                  <a:lnTo>
                    <a:pt x="3050" y="7125"/>
                  </a:lnTo>
                  <a:lnTo>
                    <a:pt x="2975" y="7150"/>
                  </a:lnTo>
                  <a:lnTo>
                    <a:pt x="2800" y="7225"/>
                  </a:lnTo>
                  <a:lnTo>
                    <a:pt x="2700" y="7350"/>
                  </a:lnTo>
                  <a:lnTo>
                    <a:pt x="2650" y="7424"/>
                  </a:lnTo>
                  <a:lnTo>
                    <a:pt x="2625" y="7524"/>
                  </a:lnTo>
                  <a:lnTo>
                    <a:pt x="1826" y="10674"/>
                  </a:lnTo>
                  <a:lnTo>
                    <a:pt x="301" y="10674"/>
                  </a:lnTo>
                  <a:lnTo>
                    <a:pt x="176" y="10699"/>
                  </a:lnTo>
                  <a:lnTo>
                    <a:pt x="101" y="10749"/>
                  </a:lnTo>
                  <a:lnTo>
                    <a:pt x="26" y="10849"/>
                  </a:lnTo>
                  <a:lnTo>
                    <a:pt x="1" y="10949"/>
                  </a:lnTo>
                  <a:lnTo>
                    <a:pt x="1" y="12074"/>
                  </a:lnTo>
                  <a:lnTo>
                    <a:pt x="26" y="12199"/>
                  </a:lnTo>
                  <a:lnTo>
                    <a:pt x="101" y="12274"/>
                  </a:lnTo>
                  <a:lnTo>
                    <a:pt x="176" y="12349"/>
                  </a:lnTo>
                  <a:lnTo>
                    <a:pt x="301" y="12374"/>
                  </a:lnTo>
                  <a:lnTo>
                    <a:pt x="2825" y="12374"/>
                  </a:lnTo>
                  <a:lnTo>
                    <a:pt x="2825" y="15598"/>
                  </a:lnTo>
                  <a:lnTo>
                    <a:pt x="2800" y="15698"/>
                  </a:lnTo>
                  <a:lnTo>
                    <a:pt x="2750" y="15798"/>
                  </a:lnTo>
                  <a:lnTo>
                    <a:pt x="2650" y="15848"/>
                  </a:lnTo>
                  <a:lnTo>
                    <a:pt x="2550" y="15873"/>
                  </a:lnTo>
                  <a:lnTo>
                    <a:pt x="2450" y="15848"/>
                  </a:lnTo>
                  <a:lnTo>
                    <a:pt x="2350" y="15798"/>
                  </a:lnTo>
                  <a:lnTo>
                    <a:pt x="2300" y="15698"/>
                  </a:lnTo>
                  <a:lnTo>
                    <a:pt x="2275" y="15598"/>
                  </a:lnTo>
                  <a:lnTo>
                    <a:pt x="2275" y="15298"/>
                  </a:lnTo>
                  <a:lnTo>
                    <a:pt x="2250" y="15198"/>
                  </a:lnTo>
                  <a:lnTo>
                    <a:pt x="2175" y="15098"/>
                  </a:lnTo>
                  <a:lnTo>
                    <a:pt x="2100" y="15048"/>
                  </a:lnTo>
                  <a:lnTo>
                    <a:pt x="1975" y="15023"/>
                  </a:lnTo>
                  <a:lnTo>
                    <a:pt x="1876" y="15048"/>
                  </a:lnTo>
                  <a:lnTo>
                    <a:pt x="1776" y="15098"/>
                  </a:lnTo>
                  <a:lnTo>
                    <a:pt x="1726" y="15198"/>
                  </a:lnTo>
                  <a:lnTo>
                    <a:pt x="1701" y="15298"/>
                  </a:lnTo>
                  <a:lnTo>
                    <a:pt x="1701" y="15598"/>
                  </a:lnTo>
                  <a:lnTo>
                    <a:pt x="1701" y="15773"/>
                  </a:lnTo>
                  <a:lnTo>
                    <a:pt x="1751" y="15923"/>
                  </a:lnTo>
                  <a:lnTo>
                    <a:pt x="1851" y="16073"/>
                  </a:lnTo>
                  <a:lnTo>
                    <a:pt x="1950" y="16198"/>
                  </a:lnTo>
                  <a:lnTo>
                    <a:pt x="2075" y="16298"/>
                  </a:lnTo>
                  <a:lnTo>
                    <a:pt x="2225" y="16373"/>
                  </a:lnTo>
                  <a:lnTo>
                    <a:pt x="2375" y="16423"/>
                  </a:lnTo>
                  <a:lnTo>
                    <a:pt x="2550" y="16448"/>
                  </a:lnTo>
                  <a:lnTo>
                    <a:pt x="2725" y="16423"/>
                  </a:lnTo>
                  <a:lnTo>
                    <a:pt x="2875" y="16373"/>
                  </a:lnTo>
                  <a:lnTo>
                    <a:pt x="3025" y="16298"/>
                  </a:lnTo>
                  <a:lnTo>
                    <a:pt x="3150" y="16198"/>
                  </a:lnTo>
                  <a:lnTo>
                    <a:pt x="3250" y="16073"/>
                  </a:lnTo>
                  <a:lnTo>
                    <a:pt x="3325" y="15923"/>
                  </a:lnTo>
                  <a:lnTo>
                    <a:pt x="3375" y="15773"/>
                  </a:lnTo>
                  <a:lnTo>
                    <a:pt x="3400" y="15598"/>
                  </a:lnTo>
                  <a:lnTo>
                    <a:pt x="3400" y="13498"/>
                  </a:lnTo>
                  <a:lnTo>
                    <a:pt x="5775" y="13498"/>
                  </a:lnTo>
                  <a:lnTo>
                    <a:pt x="5900" y="13473"/>
                  </a:lnTo>
                  <a:lnTo>
                    <a:pt x="5975" y="13398"/>
                  </a:lnTo>
                  <a:lnTo>
                    <a:pt x="6050" y="13323"/>
                  </a:lnTo>
                  <a:lnTo>
                    <a:pt x="6075" y="13198"/>
                  </a:lnTo>
                  <a:lnTo>
                    <a:pt x="6050" y="13098"/>
                  </a:lnTo>
                  <a:lnTo>
                    <a:pt x="5975" y="12998"/>
                  </a:lnTo>
                  <a:lnTo>
                    <a:pt x="5900" y="12949"/>
                  </a:lnTo>
                  <a:lnTo>
                    <a:pt x="5775" y="12924"/>
                  </a:lnTo>
                  <a:lnTo>
                    <a:pt x="3400" y="12924"/>
                  </a:lnTo>
                  <a:lnTo>
                    <a:pt x="3400" y="12374"/>
                  </a:lnTo>
                  <a:lnTo>
                    <a:pt x="16323" y="12374"/>
                  </a:lnTo>
                  <a:lnTo>
                    <a:pt x="16323" y="12924"/>
                  </a:lnTo>
                  <a:lnTo>
                    <a:pt x="7125" y="12924"/>
                  </a:lnTo>
                  <a:lnTo>
                    <a:pt x="7000" y="12949"/>
                  </a:lnTo>
                  <a:lnTo>
                    <a:pt x="6900" y="12998"/>
                  </a:lnTo>
                  <a:lnTo>
                    <a:pt x="6850" y="13098"/>
                  </a:lnTo>
                  <a:lnTo>
                    <a:pt x="6825" y="13198"/>
                  </a:lnTo>
                  <a:lnTo>
                    <a:pt x="6850" y="13323"/>
                  </a:lnTo>
                  <a:lnTo>
                    <a:pt x="6900" y="13398"/>
                  </a:lnTo>
                  <a:lnTo>
                    <a:pt x="7000" y="13473"/>
                  </a:lnTo>
                  <a:lnTo>
                    <a:pt x="7125" y="13498"/>
                  </a:lnTo>
                  <a:lnTo>
                    <a:pt x="16323" y="13498"/>
                  </a:lnTo>
                  <a:lnTo>
                    <a:pt x="16323" y="15598"/>
                  </a:lnTo>
                  <a:lnTo>
                    <a:pt x="16348" y="15773"/>
                  </a:lnTo>
                  <a:lnTo>
                    <a:pt x="16398" y="15923"/>
                  </a:lnTo>
                  <a:lnTo>
                    <a:pt x="16473" y="16073"/>
                  </a:lnTo>
                  <a:lnTo>
                    <a:pt x="16573" y="16198"/>
                  </a:lnTo>
                  <a:lnTo>
                    <a:pt x="16698" y="16298"/>
                  </a:lnTo>
                  <a:lnTo>
                    <a:pt x="16848" y="16373"/>
                  </a:lnTo>
                  <a:lnTo>
                    <a:pt x="17023" y="16423"/>
                  </a:lnTo>
                  <a:lnTo>
                    <a:pt x="17173" y="16448"/>
                  </a:lnTo>
                  <a:lnTo>
                    <a:pt x="17348" y="16423"/>
                  </a:lnTo>
                  <a:lnTo>
                    <a:pt x="17523" y="16373"/>
                  </a:lnTo>
                  <a:lnTo>
                    <a:pt x="17648" y="16298"/>
                  </a:lnTo>
                  <a:lnTo>
                    <a:pt x="17798" y="16198"/>
                  </a:lnTo>
                  <a:lnTo>
                    <a:pt x="17898" y="16073"/>
                  </a:lnTo>
                  <a:lnTo>
                    <a:pt x="17973" y="15923"/>
                  </a:lnTo>
                  <a:lnTo>
                    <a:pt x="18023" y="15773"/>
                  </a:lnTo>
                  <a:lnTo>
                    <a:pt x="18048" y="15598"/>
                  </a:lnTo>
                  <a:lnTo>
                    <a:pt x="18048" y="15298"/>
                  </a:lnTo>
                  <a:lnTo>
                    <a:pt x="18023" y="15198"/>
                  </a:lnTo>
                  <a:lnTo>
                    <a:pt x="17948" y="15098"/>
                  </a:lnTo>
                  <a:lnTo>
                    <a:pt x="17848" y="15048"/>
                  </a:lnTo>
                  <a:lnTo>
                    <a:pt x="17748" y="15023"/>
                  </a:lnTo>
                  <a:lnTo>
                    <a:pt x="17623" y="15048"/>
                  </a:lnTo>
                  <a:lnTo>
                    <a:pt x="17548" y="15098"/>
                  </a:lnTo>
                  <a:lnTo>
                    <a:pt x="17473" y="15198"/>
                  </a:lnTo>
                  <a:lnTo>
                    <a:pt x="17448" y="15298"/>
                  </a:lnTo>
                  <a:lnTo>
                    <a:pt x="17448" y="15598"/>
                  </a:lnTo>
                  <a:lnTo>
                    <a:pt x="17448" y="15698"/>
                  </a:lnTo>
                  <a:lnTo>
                    <a:pt x="17373" y="15798"/>
                  </a:lnTo>
                  <a:lnTo>
                    <a:pt x="17298" y="15848"/>
                  </a:lnTo>
                  <a:lnTo>
                    <a:pt x="17173" y="15873"/>
                  </a:lnTo>
                  <a:lnTo>
                    <a:pt x="17073" y="15848"/>
                  </a:lnTo>
                  <a:lnTo>
                    <a:pt x="16998" y="15798"/>
                  </a:lnTo>
                  <a:lnTo>
                    <a:pt x="16923" y="15698"/>
                  </a:lnTo>
                  <a:lnTo>
                    <a:pt x="16898" y="15598"/>
                  </a:lnTo>
                  <a:lnTo>
                    <a:pt x="16898" y="12374"/>
                  </a:lnTo>
                  <a:lnTo>
                    <a:pt x="19422" y="12374"/>
                  </a:lnTo>
                  <a:lnTo>
                    <a:pt x="19547" y="12349"/>
                  </a:lnTo>
                  <a:lnTo>
                    <a:pt x="19647" y="12274"/>
                  </a:lnTo>
                  <a:lnTo>
                    <a:pt x="19697" y="12199"/>
                  </a:lnTo>
                  <a:lnTo>
                    <a:pt x="19722" y="12074"/>
                  </a:lnTo>
                  <a:lnTo>
                    <a:pt x="19722" y="10949"/>
                  </a:lnTo>
                  <a:lnTo>
                    <a:pt x="19697" y="10849"/>
                  </a:lnTo>
                  <a:lnTo>
                    <a:pt x="19647" y="10749"/>
                  </a:lnTo>
                  <a:lnTo>
                    <a:pt x="19547" y="10699"/>
                  </a:lnTo>
                  <a:lnTo>
                    <a:pt x="19422" y="10674"/>
                  </a:lnTo>
                  <a:lnTo>
                    <a:pt x="17898" y="10674"/>
                  </a:lnTo>
                  <a:lnTo>
                    <a:pt x="17098" y="7524"/>
                  </a:lnTo>
                  <a:lnTo>
                    <a:pt x="17073" y="7424"/>
                  </a:lnTo>
                  <a:lnTo>
                    <a:pt x="17023" y="7350"/>
                  </a:lnTo>
                  <a:lnTo>
                    <a:pt x="16923" y="7225"/>
                  </a:lnTo>
                  <a:lnTo>
                    <a:pt x="16773" y="7150"/>
                  </a:lnTo>
                  <a:lnTo>
                    <a:pt x="16673" y="7125"/>
                  </a:lnTo>
                  <a:lnTo>
                    <a:pt x="15323" y="7125"/>
                  </a:lnTo>
                  <a:lnTo>
                    <a:pt x="15298" y="7025"/>
                  </a:lnTo>
                  <a:lnTo>
                    <a:pt x="14523" y="3950"/>
                  </a:lnTo>
                  <a:lnTo>
                    <a:pt x="14498" y="3875"/>
                  </a:lnTo>
                  <a:lnTo>
                    <a:pt x="14448" y="3800"/>
                  </a:lnTo>
                  <a:lnTo>
                    <a:pt x="14323" y="3675"/>
                  </a:lnTo>
                  <a:lnTo>
                    <a:pt x="14173" y="3575"/>
                  </a:lnTo>
                  <a:lnTo>
                    <a:pt x="14098" y="3575"/>
                  </a:lnTo>
                  <a:lnTo>
                    <a:pt x="13998" y="3550"/>
                  </a:lnTo>
                  <a:lnTo>
                    <a:pt x="12724" y="3550"/>
                  </a:lnTo>
                  <a:lnTo>
                    <a:pt x="12499" y="2650"/>
                  </a:lnTo>
                  <a:lnTo>
                    <a:pt x="12449" y="2525"/>
                  </a:lnTo>
                  <a:lnTo>
                    <a:pt x="12374" y="2450"/>
                  </a:lnTo>
                  <a:lnTo>
                    <a:pt x="12274" y="2425"/>
                  </a:lnTo>
                  <a:lnTo>
                    <a:pt x="12149" y="2425"/>
                  </a:lnTo>
                  <a:lnTo>
                    <a:pt x="12049" y="2475"/>
                  </a:lnTo>
                  <a:lnTo>
                    <a:pt x="11974" y="2575"/>
                  </a:lnTo>
                  <a:lnTo>
                    <a:pt x="11949" y="2675"/>
                  </a:lnTo>
                  <a:lnTo>
                    <a:pt x="11949" y="2775"/>
                  </a:lnTo>
                  <a:lnTo>
                    <a:pt x="12149" y="3550"/>
                  </a:lnTo>
                  <a:lnTo>
                    <a:pt x="7575" y="3550"/>
                  </a:lnTo>
                  <a:lnTo>
                    <a:pt x="8349" y="576"/>
                  </a:lnTo>
                  <a:lnTo>
                    <a:pt x="11374" y="576"/>
                  </a:lnTo>
                  <a:lnTo>
                    <a:pt x="11624" y="1501"/>
                  </a:lnTo>
                  <a:lnTo>
                    <a:pt x="11674" y="1601"/>
                  </a:lnTo>
                  <a:lnTo>
                    <a:pt x="11749" y="1676"/>
                  </a:lnTo>
                  <a:lnTo>
                    <a:pt x="11849" y="1701"/>
                  </a:lnTo>
                  <a:lnTo>
                    <a:pt x="11974" y="1701"/>
                  </a:lnTo>
                  <a:lnTo>
                    <a:pt x="12074" y="1651"/>
                  </a:lnTo>
                  <a:lnTo>
                    <a:pt x="12149" y="1576"/>
                  </a:lnTo>
                  <a:lnTo>
                    <a:pt x="12174" y="1476"/>
                  </a:lnTo>
                  <a:lnTo>
                    <a:pt x="12174" y="1351"/>
                  </a:lnTo>
                  <a:lnTo>
                    <a:pt x="11924" y="401"/>
                  </a:lnTo>
                  <a:lnTo>
                    <a:pt x="11899" y="326"/>
                  </a:lnTo>
                  <a:lnTo>
                    <a:pt x="11874" y="251"/>
                  </a:lnTo>
                  <a:lnTo>
                    <a:pt x="11749" y="101"/>
                  </a:lnTo>
                  <a:lnTo>
                    <a:pt x="11599" y="26"/>
                  </a:lnTo>
                  <a:lnTo>
                    <a:pt x="114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16"/>
            <p:cNvSpPr/>
            <p:nvPr/>
          </p:nvSpPr>
          <p:spPr>
            <a:xfrm>
              <a:off x="1377300" y="3396125"/>
              <a:ext cx="86250" cy="100000"/>
            </a:xfrm>
            <a:custGeom>
              <a:avLst/>
              <a:gdLst/>
              <a:ahLst/>
              <a:cxnLst/>
              <a:rect l="l" t="t" r="r" b="b"/>
              <a:pathLst>
                <a:path w="3450" h="4000" extrusionOk="0">
                  <a:moveTo>
                    <a:pt x="1725" y="1050"/>
                  </a:moveTo>
                  <a:lnTo>
                    <a:pt x="1875" y="1275"/>
                  </a:lnTo>
                  <a:lnTo>
                    <a:pt x="2050" y="1525"/>
                  </a:lnTo>
                  <a:lnTo>
                    <a:pt x="2300" y="1775"/>
                  </a:lnTo>
                  <a:lnTo>
                    <a:pt x="2575" y="2000"/>
                  </a:lnTo>
                  <a:lnTo>
                    <a:pt x="2300" y="2225"/>
                  </a:lnTo>
                  <a:lnTo>
                    <a:pt x="2050" y="2475"/>
                  </a:lnTo>
                  <a:lnTo>
                    <a:pt x="1875" y="2725"/>
                  </a:lnTo>
                  <a:lnTo>
                    <a:pt x="1725" y="2975"/>
                  </a:lnTo>
                  <a:lnTo>
                    <a:pt x="1575" y="2725"/>
                  </a:lnTo>
                  <a:lnTo>
                    <a:pt x="1400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400" y="1525"/>
                  </a:lnTo>
                  <a:lnTo>
                    <a:pt x="1575" y="1275"/>
                  </a:lnTo>
                  <a:lnTo>
                    <a:pt x="1725" y="1050"/>
                  </a:lnTo>
                  <a:close/>
                  <a:moveTo>
                    <a:pt x="1725" y="1"/>
                  </a:moveTo>
                  <a:lnTo>
                    <a:pt x="1625" y="26"/>
                  </a:lnTo>
                  <a:lnTo>
                    <a:pt x="1550" y="51"/>
                  </a:lnTo>
                  <a:lnTo>
                    <a:pt x="1475" y="126"/>
                  </a:lnTo>
                  <a:lnTo>
                    <a:pt x="1450" y="226"/>
                  </a:lnTo>
                  <a:lnTo>
                    <a:pt x="1375" y="426"/>
                  </a:lnTo>
                  <a:lnTo>
                    <a:pt x="1300" y="626"/>
                  </a:lnTo>
                  <a:lnTo>
                    <a:pt x="1175" y="850"/>
                  </a:lnTo>
                  <a:lnTo>
                    <a:pt x="1000" y="1100"/>
                  </a:lnTo>
                  <a:lnTo>
                    <a:pt x="775" y="1325"/>
                  </a:lnTo>
                  <a:lnTo>
                    <a:pt x="650" y="1450"/>
                  </a:lnTo>
                  <a:lnTo>
                    <a:pt x="525" y="1550"/>
                  </a:lnTo>
                  <a:lnTo>
                    <a:pt x="350" y="1650"/>
                  </a:lnTo>
                  <a:lnTo>
                    <a:pt x="175" y="1750"/>
                  </a:lnTo>
                  <a:lnTo>
                    <a:pt x="100" y="1775"/>
                  </a:lnTo>
                  <a:lnTo>
                    <a:pt x="50" y="1850"/>
                  </a:lnTo>
                  <a:lnTo>
                    <a:pt x="25" y="1925"/>
                  </a:lnTo>
                  <a:lnTo>
                    <a:pt x="0" y="2000"/>
                  </a:lnTo>
                  <a:lnTo>
                    <a:pt x="25" y="2100"/>
                  </a:lnTo>
                  <a:lnTo>
                    <a:pt x="50" y="2175"/>
                  </a:lnTo>
                  <a:lnTo>
                    <a:pt x="125" y="2225"/>
                  </a:lnTo>
                  <a:lnTo>
                    <a:pt x="175" y="2275"/>
                  </a:lnTo>
                  <a:lnTo>
                    <a:pt x="350" y="2350"/>
                  </a:lnTo>
                  <a:lnTo>
                    <a:pt x="525" y="2450"/>
                  </a:lnTo>
                  <a:lnTo>
                    <a:pt x="650" y="2550"/>
                  </a:lnTo>
                  <a:lnTo>
                    <a:pt x="800" y="2675"/>
                  </a:lnTo>
                  <a:lnTo>
                    <a:pt x="1000" y="2925"/>
                  </a:lnTo>
                  <a:lnTo>
                    <a:pt x="1175" y="3175"/>
                  </a:lnTo>
                  <a:lnTo>
                    <a:pt x="1300" y="3400"/>
                  </a:lnTo>
                  <a:lnTo>
                    <a:pt x="1375" y="3600"/>
                  </a:lnTo>
                  <a:lnTo>
                    <a:pt x="1450" y="3800"/>
                  </a:lnTo>
                  <a:lnTo>
                    <a:pt x="1475" y="3875"/>
                  </a:lnTo>
                  <a:lnTo>
                    <a:pt x="1550" y="3950"/>
                  </a:lnTo>
                  <a:lnTo>
                    <a:pt x="1625" y="4000"/>
                  </a:lnTo>
                  <a:lnTo>
                    <a:pt x="1825" y="4000"/>
                  </a:lnTo>
                  <a:lnTo>
                    <a:pt x="1900" y="3950"/>
                  </a:lnTo>
                  <a:lnTo>
                    <a:pt x="1975" y="3875"/>
                  </a:lnTo>
                  <a:lnTo>
                    <a:pt x="2000" y="3800"/>
                  </a:lnTo>
                  <a:lnTo>
                    <a:pt x="2075" y="3600"/>
                  </a:lnTo>
                  <a:lnTo>
                    <a:pt x="2150" y="3400"/>
                  </a:lnTo>
                  <a:lnTo>
                    <a:pt x="2275" y="3175"/>
                  </a:lnTo>
                  <a:lnTo>
                    <a:pt x="2450" y="2925"/>
                  </a:lnTo>
                  <a:lnTo>
                    <a:pt x="2650" y="2675"/>
                  </a:lnTo>
                  <a:lnTo>
                    <a:pt x="2800" y="2550"/>
                  </a:lnTo>
                  <a:lnTo>
                    <a:pt x="2925" y="2450"/>
                  </a:lnTo>
                  <a:lnTo>
                    <a:pt x="3099" y="2350"/>
                  </a:lnTo>
                  <a:lnTo>
                    <a:pt x="3274" y="2275"/>
                  </a:lnTo>
                  <a:lnTo>
                    <a:pt x="3324" y="2225"/>
                  </a:lnTo>
                  <a:lnTo>
                    <a:pt x="3399" y="2175"/>
                  </a:lnTo>
                  <a:lnTo>
                    <a:pt x="3424" y="2100"/>
                  </a:lnTo>
                  <a:lnTo>
                    <a:pt x="3449" y="2000"/>
                  </a:lnTo>
                  <a:lnTo>
                    <a:pt x="3424" y="1925"/>
                  </a:lnTo>
                  <a:lnTo>
                    <a:pt x="3399" y="1850"/>
                  </a:lnTo>
                  <a:lnTo>
                    <a:pt x="3324" y="1775"/>
                  </a:lnTo>
                  <a:lnTo>
                    <a:pt x="3274" y="1750"/>
                  </a:lnTo>
                  <a:lnTo>
                    <a:pt x="3099" y="1650"/>
                  </a:lnTo>
                  <a:lnTo>
                    <a:pt x="2925" y="1550"/>
                  </a:lnTo>
                  <a:lnTo>
                    <a:pt x="2800" y="1450"/>
                  </a:lnTo>
                  <a:lnTo>
                    <a:pt x="2650" y="1325"/>
                  </a:lnTo>
                  <a:lnTo>
                    <a:pt x="2450" y="1100"/>
                  </a:lnTo>
                  <a:lnTo>
                    <a:pt x="2275" y="850"/>
                  </a:lnTo>
                  <a:lnTo>
                    <a:pt x="2150" y="601"/>
                  </a:lnTo>
                  <a:lnTo>
                    <a:pt x="2075" y="426"/>
                  </a:lnTo>
                  <a:lnTo>
                    <a:pt x="2000" y="226"/>
                  </a:lnTo>
                  <a:lnTo>
                    <a:pt x="1975" y="126"/>
                  </a:lnTo>
                  <a:lnTo>
                    <a:pt x="1900" y="51"/>
                  </a:lnTo>
                  <a:lnTo>
                    <a:pt x="1825" y="26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116"/>
          <p:cNvSpPr/>
          <p:nvPr/>
        </p:nvSpPr>
        <p:spPr>
          <a:xfrm>
            <a:off x="2492879" y="3460610"/>
            <a:ext cx="489574" cy="193591"/>
          </a:xfrm>
          <a:custGeom>
            <a:avLst/>
            <a:gdLst/>
            <a:ahLst/>
            <a:cxnLst/>
            <a:rect l="l" t="t" r="r" b="b"/>
            <a:pathLst>
              <a:path w="19723" h="7799" extrusionOk="0">
                <a:moveTo>
                  <a:pt x="8524" y="750"/>
                </a:moveTo>
                <a:lnTo>
                  <a:pt x="8699" y="925"/>
                </a:lnTo>
                <a:lnTo>
                  <a:pt x="8499" y="1175"/>
                </a:lnTo>
                <a:lnTo>
                  <a:pt x="8449" y="1275"/>
                </a:lnTo>
                <a:lnTo>
                  <a:pt x="8424" y="1375"/>
                </a:lnTo>
                <a:lnTo>
                  <a:pt x="8474" y="1475"/>
                </a:lnTo>
                <a:lnTo>
                  <a:pt x="8549" y="1575"/>
                </a:lnTo>
                <a:lnTo>
                  <a:pt x="8624" y="1625"/>
                </a:lnTo>
                <a:lnTo>
                  <a:pt x="8724" y="1625"/>
                </a:lnTo>
                <a:lnTo>
                  <a:pt x="8849" y="1600"/>
                </a:lnTo>
                <a:lnTo>
                  <a:pt x="8899" y="1575"/>
                </a:lnTo>
                <a:lnTo>
                  <a:pt x="8949" y="1525"/>
                </a:lnTo>
                <a:lnTo>
                  <a:pt x="9124" y="1300"/>
                </a:lnTo>
                <a:lnTo>
                  <a:pt x="9474" y="1550"/>
                </a:lnTo>
                <a:lnTo>
                  <a:pt x="9249" y="1800"/>
                </a:lnTo>
                <a:lnTo>
                  <a:pt x="9199" y="1900"/>
                </a:lnTo>
                <a:lnTo>
                  <a:pt x="9199" y="2025"/>
                </a:lnTo>
                <a:lnTo>
                  <a:pt x="9224" y="2125"/>
                </a:lnTo>
                <a:lnTo>
                  <a:pt x="9299" y="2225"/>
                </a:lnTo>
                <a:lnTo>
                  <a:pt x="9399" y="2275"/>
                </a:lnTo>
                <a:lnTo>
                  <a:pt x="9474" y="2275"/>
                </a:lnTo>
                <a:lnTo>
                  <a:pt x="9599" y="2250"/>
                </a:lnTo>
                <a:lnTo>
                  <a:pt x="9674" y="2225"/>
                </a:lnTo>
                <a:lnTo>
                  <a:pt x="9699" y="2175"/>
                </a:lnTo>
                <a:lnTo>
                  <a:pt x="9924" y="1900"/>
                </a:lnTo>
                <a:lnTo>
                  <a:pt x="10274" y="2125"/>
                </a:lnTo>
                <a:lnTo>
                  <a:pt x="10074" y="2400"/>
                </a:lnTo>
                <a:lnTo>
                  <a:pt x="10024" y="2500"/>
                </a:lnTo>
                <a:lnTo>
                  <a:pt x="9999" y="2600"/>
                </a:lnTo>
                <a:lnTo>
                  <a:pt x="10024" y="2725"/>
                </a:lnTo>
                <a:lnTo>
                  <a:pt x="10099" y="2800"/>
                </a:lnTo>
                <a:lnTo>
                  <a:pt x="10199" y="2850"/>
                </a:lnTo>
                <a:lnTo>
                  <a:pt x="10299" y="2875"/>
                </a:lnTo>
                <a:lnTo>
                  <a:pt x="10424" y="2825"/>
                </a:lnTo>
                <a:lnTo>
                  <a:pt x="10474" y="2800"/>
                </a:lnTo>
                <a:lnTo>
                  <a:pt x="10524" y="2750"/>
                </a:lnTo>
                <a:lnTo>
                  <a:pt x="10774" y="2450"/>
                </a:lnTo>
                <a:lnTo>
                  <a:pt x="11374" y="2775"/>
                </a:lnTo>
                <a:lnTo>
                  <a:pt x="11774" y="2975"/>
                </a:lnTo>
                <a:lnTo>
                  <a:pt x="11624" y="3075"/>
                </a:lnTo>
                <a:lnTo>
                  <a:pt x="11474" y="3150"/>
                </a:lnTo>
                <a:lnTo>
                  <a:pt x="11324" y="3200"/>
                </a:lnTo>
                <a:lnTo>
                  <a:pt x="11149" y="3225"/>
                </a:lnTo>
                <a:lnTo>
                  <a:pt x="10924" y="3250"/>
                </a:lnTo>
                <a:lnTo>
                  <a:pt x="10699" y="3225"/>
                </a:lnTo>
                <a:lnTo>
                  <a:pt x="10224" y="3150"/>
                </a:lnTo>
                <a:lnTo>
                  <a:pt x="9749" y="3050"/>
                </a:lnTo>
                <a:lnTo>
                  <a:pt x="9499" y="3025"/>
                </a:lnTo>
                <a:lnTo>
                  <a:pt x="9224" y="3025"/>
                </a:lnTo>
                <a:lnTo>
                  <a:pt x="8949" y="3075"/>
                </a:lnTo>
                <a:lnTo>
                  <a:pt x="8674" y="3150"/>
                </a:lnTo>
                <a:lnTo>
                  <a:pt x="8399" y="3250"/>
                </a:lnTo>
                <a:lnTo>
                  <a:pt x="8124" y="3400"/>
                </a:lnTo>
                <a:lnTo>
                  <a:pt x="7874" y="3575"/>
                </a:lnTo>
                <a:lnTo>
                  <a:pt x="7624" y="3750"/>
                </a:lnTo>
                <a:lnTo>
                  <a:pt x="7424" y="3950"/>
                </a:lnTo>
                <a:lnTo>
                  <a:pt x="7249" y="4175"/>
                </a:lnTo>
                <a:lnTo>
                  <a:pt x="6924" y="4724"/>
                </a:lnTo>
                <a:lnTo>
                  <a:pt x="6600" y="5299"/>
                </a:lnTo>
                <a:lnTo>
                  <a:pt x="6450" y="5274"/>
                </a:lnTo>
                <a:lnTo>
                  <a:pt x="5225" y="5149"/>
                </a:lnTo>
                <a:lnTo>
                  <a:pt x="4000" y="5049"/>
                </a:lnTo>
                <a:lnTo>
                  <a:pt x="2750" y="4999"/>
                </a:lnTo>
                <a:lnTo>
                  <a:pt x="826" y="4999"/>
                </a:lnTo>
                <a:lnTo>
                  <a:pt x="751" y="4749"/>
                </a:lnTo>
                <a:lnTo>
                  <a:pt x="676" y="4400"/>
                </a:lnTo>
                <a:lnTo>
                  <a:pt x="626" y="4025"/>
                </a:lnTo>
                <a:lnTo>
                  <a:pt x="576" y="3575"/>
                </a:lnTo>
                <a:lnTo>
                  <a:pt x="576" y="3100"/>
                </a:lnTo>
                <a:lnTo>
                  <a:pt x="626" y="2600"/>
                </a:lnTo>
                <a:lnTo>
                  <a:pt x="676" y="2350"/>
                </a:lnTo>
                <a:lnTo>
                  <a:pt x="751" y="2100"/>
                </a:lnTo>
                <a:lnTo>
                  <a:pt x="826" y="1875"/>
                </a:lnTo>
                <a:lnTo>
                  <a:pt x="950" y="1625"/>
                </a:lnTo>
                <a:lnTo>
                  <a:pt x="1225" y="1750"/>
                </a:lnTo>
                <a:lnTo>
                  <a:pt x="1575" y="1925"/>
                </a:lnTo>
                <a:lnTo>
                  <a:pt x="2025" y="2075"/>
                </a:lnTo>
                <a:lnTo>
                  <a:pt x="2550" y="2250"/>
                </a:lnTo>
                <a:lnTo>
                  <a:pt x="2875" y="2325"/>
                </a:lnTo>
                <a:lnTo>
                  <a:pt x="3225" y="2400"/>
                </a:lnTo>
                <a:lnTo>
                  <a:pt x="3875" y="2475"/>
                </a:lnTo>
                <a:lnTo>
                  <a:pt x="4475" y="2500"/>
                </a:lnTo>
                <a:lnTo>
                  <a:pt x="5050" y="2500"/>
                </a:lnTo>
                <a:lnTo>
                  <a:pt x="5575" y="2425"/>
                </a:lnTo>
                <a:lnTo>
                  <a:pt x="6050" y="2350"/>
                </a:lnTo>
                <a:lnTo>
                  <a:pt x="6475" y="2225"/>
                </a:lnTo>
                <a:lnTo>
                  <a:pt x="6849" y="2100"/>
                </a:lnTo>
                <a:lnTo>
                  <a:pt x="6874" y="2100"/>
                </a:lnTo>
                <a:lnTo>
                  <a:pt x="7074" y="2000"/>
                </a:lnTo>
                <a:lnTo>
                  <a:pt x="7499" y="1725"/>
                </a:lnTo>
                <a:lnTo>
                  <a:pt x="7749" y="1550"/>
                </a:lnTo>
                <a:lnTo>
                  <a:pt x="7999" y="1325"/>
                </a:lnTo>
                <a:lnTo>
                  <a:pt x="8274" y="1050"/>
                </a:lnTo>
                <a:lnTo>
                  <a:pt x="8524" y="750"/>
                </a:lnTo>
                <a:close/>
                <a:moveTo>
                  <a:pt x="8424" y="0"/>
                </a:moveTo>
                <a:lnTo>
                  <a:pt x="8374" y="25"/>
                </a:lnTo>
                <a:lnTo>
                  <a:pt x="8299" y="50"/>
                </a:lnTo>
                <a:lnTo>
                  <a:pt x="8249" y="100"/>
                </a:lnTo>
                <a:lnTo>
                  <a:pt x="8224" y="150"/>
                </a:lnTo>
                <a:lnTo>
                  <a:pt x="8024" y="450"/>
                </a:lnTo>
                <a:lnTo>
                  <a:pt x="7799" y="725"/>
                </a:lnTo>
                <a:lnTo>
                  <a:pt x="7549" y="950"/>
                </a:lnTo>
                <a:lnTo>
                  <a:pt x="7299" y="1150"/>
                </a:lnTo>
                <a:lnTo>
                  <a:pt x="7074" y="1300"/>
                </a:lnTo>
                <a:lnTo>
                  <a:pt x="6874" y="1425"/>
                </a:lnTo>
                <a:lnTo>
                  <a:pt x="6649" y="1575"/>
                </a:lnTo>
                <a:lnTo>
                  <a:pt x="6350" y="1675"/>
                </a:lnTo>
                <a:lnTo>
                  <a:pt x="6075" y="1750"/>
                </a:lnTo>
                <a:lnTo>
                  <a:pt x="5525" y="1850"/>
                </a:lnTo>
                <a:lnTo>
                  <a:pt x="4975" y="1925"/>
                </a:lnTo>
                <a:lnTo>
                  <a:pt x="4450" y="1925"/>
                </a:lnTo>
                <a:lnTo>
                  <a:pt x="3975" y="1900"/>
                </a:lnTo>
                <a:lnTo>
                  <a:pt x="3500" y="1850"/>
                </a:lnTo>
                <a:lnTo>
                  <a:pt x="3075" y="1775"/>
                </a:lnTo>
                <a:lnTo>
                  <a:pt x="2700" y="1675"/>
                </a:lnTo>
                <a:lnTo>
                  <a:pt x="2350" y="1575"/>
                </a:lnTo>
                <a:lnTo>
                  <a:pt x="2000" y="1450"/>
                </a:lnTo>
                <a:lnTo>
                  <a:pt x="1450" y="1225"/>
                </a:lnTo>
                <a:lnTo>
                  <a:pt x="1100" y="1050"/>
                </a:lnTo>
                <a:lnTo>
                  <a:pt x="975" y="975"/>
                </a:lnTo>
                <a:lnTo>
                  <a:pt x="876" y="950"/>
                </a:lnTo>
                <a:lnTo>
                  <a:pt x="776" y="950"/>
                </a:lnTo>
                <a:lnTo>
                  <a:pt x="676" y="1000"/>
                </a:lnTo>
                <a:lnTo>
                  <a:pt x="601" y="1075"/>
                </a:lnTo>
                <a:lnTo>
                  <a:pt x="401" y="1400"/>
                </a:lnTo>
                <a:lnTo>
                  <a:pt x="276" y="1725"/>
                </a:lnTo>
                <a:lnTo>
                  <a:pt x="151" y="2075"/>
                </a:lnTo>
                <a:lnTo>
                  <a:pt x="76" y="2400"/>
                </a:lnTo>
                <a:lnTo>
                  <a:pt x="26" y="2725"/>
                </a:lnTo>
                <a:lnTo>
                  <a:pt x="1" y="3075"/>
                </a:lnTo>
                <a:lnTo>
                  <a:pt x="1" y="3400"/>
                </a:lnTo>
                <a:lnTo>
                  <a:pt x="1" y="3700"/>
                </a:lnTo>
                <a:lnTo>
                  <a:pt x="76" y="4275"/>
                </a:lnTo>
                <a:lnTo>
                  <a:pt x="151" y="4749"/>
                </a:lnTo>
                <a:lnTo>
                  <a:pt x="251" y="5099"/>
                </a:lnTo>
                <a:lnTo>
                  <a:pt x="326" y="5324"/>
                </a:lnTo>
                <a:lnTo>
                  <a:pt x="326" y="7499"/>
                </a:lnTo>
                <a:lnTo>
                  <a:pt x="351" y="7624"/>
                </a:lnTo>
                <a:lnTo>
                  <a:pt x="401" y="7724"/>
                </a:lnTo>
                <a:lnTo>
                  <a:pt x="501" y="7774"/>
                </a:lnTo>
                <a:lnTo>
                  <a:pt x="601" y="7799"/>
                </a:lnTo>
                <a:lnTo>
                  <a:pt x="1450" y="7799"/>
                </a:lnTo>
                <a:lnTo>
                  <a:pt x="1550" y="7774"/>
                </a:lnTo>
                <a:lnTo>
                  <a:pt x="1650" y="7724"/>
                </a:lnTo>
                <a:lnTo>
                  <a:pt x="1700" y="7624"/>
                </a:lnTo>
                <a:lnTo>
                  <a:pt x="1725" y="7499"/>
                </a:lnTo>
                <a:lnTo>
                  <a:pt x="1700" y="7399"/>
                </a:lnTo>
                <a:lnTo>
                  <a:pt x="1650" y="7299"/>
                </a:lnTo>
                <a:lnTo>
                  <a:pt x="1550" y="7249"/>
                </a:lnTo>
                <a:lnTo>
                  <a:pt x="1450" y="7224"/>
                </a:lnTo>
                <a:lnTo>
                  <a:pt x="901" y="7224"/>
                </a:lnTo>
                <a:lnTo>
                  <a:pt x="901" y="5574"/>
                </a:lnTo>
                <a:lnTo>
                  <a:pt x="2275" y="5549"/>
                </a:lnTo>
                <a:lnTo>
                  <a:pt x="3625" y="5599"/>
                </a:lnTo>
                <a:lnTo>
                  <a:pt x="5000" y="5699"/>
                </a:lnTo>
                <a:lnTo>
                  <a:pt x="6375" y="5849"/>
                </a:lnTo>
                <a:lnTo>
                  <a:pt x="8224" y="6049"/>
                </a:lnTo>
                <a:lnTo>
                  <a:pt x="10224" y="6299"/>
                </a:lnTo>
                <a:lnTo>
                  <a:pt x="11224" y="6399"/>
                </a:lnTo>
                <a:lnTo>
                  <a:pt x="12224" y="6499"/>
                </a:lnTo>
                <a:lnTo>
                  <a:pt x="13248" y="6549"/>
                </a:lnTo>
                <a:lnTo>
                  <a:pt x="14248" y="6599"/>
                </a:lnTo>
                <a:lnTo>
                  <a:pt x="15248" y="6599"/>
                </a:lnTo>
                <a:lnTo>
                  <a:pt x="15773" y="6549"/>
                </a:lnTo>
                <a:lnTo>
                  <a:pt x="16273" y="6499"/>
                </a:lnTo>
                <a:lnTo>
                  <a:pt x="16623" y="6449"/>
                </a:lnTo>
                <a:lnTo>
                  <a:pt x="16998" y="6374"/>
                </a:lnTo>
                <a:lnTo>
                  <a:pt x="17348" y="6299"/>
                </a:lnTo>
                <a:lnTo>
                  <a:pt x="17698" y="6199"/>
                </a:lnTo>
                <a:lnTo>
                  <a:pt x="18048" y="6074"/>
                </a:lnTo>
                <a:lnTo>
                  <a:pt x="18397" y="5949"/>
                </a:lnTo>
                <a:lnTo>
                  <a:pt x="18722" y="5799"/>
                </a:lnTo>
                <a:lnTo>
                  <a:pt x="19072" y="5624"/>
                </a:lnTo>
                <a:lnTo>
                  <a:pt x="19122" y="5574"/>
                </a:lnTo>
                <a:lnTo>
                  <a:pt x="19122" y="5974"/>
                </a:lnTo>
                <a:lnTo>
                  <a:pt x="19122" y="6074"/>
                </a:lnTo>
                <a:lnTo>
                  <a:pt x="19047" y="6149"/>
                </a:lnTo>
                <a:lnTo>
                  <a:pt x="18972" y="6224"/>
                </a:lnTo>
                <a:lnTo>
                  <a:pt x="18872" y="6299"/>
                </a:lnTo>
                <a:lnTo>
                  <a:pt x="18647" y="6399"/>
                </a:lnTo>
                <a:lnTo>
                  <a:pt x="18447" y="6474"/>
                </a:lnTo>
                <a:lnTo>
                  <a:pt x="17973" y="6624"/>
                </a:lnTo>
                <a:lnTo>
                  <a:pt x="17473" y="6749"/>
                </a:lnTo>
                <a:lnTo>
                  <a:pt x="16998" y="6874"/>
                </a:lnTo>
                <a:lnTo>
                  <a:pt x="16523" y="6949"/>
                </a:lnTo>
                <a:lnTo>
                  <a:pt x="16023" y="7024"/>
                </a:lnTo>
                <a:lnTo>
                  <a:pt x="15548" y="7074"/>
                </a:lnTo>
                <a:lnTo>
                  <a:pt x="15048" y="7099"/>
                </a:lnTo>
                <a:lnTo>
                  <a:pt x="14573" y="7124"/>
                </a:lnTo>
                <a:lnTo>
                  <a:pt x="13573" y="7124"/>
                </a:lnTo>
                <a:lnTo>
                  <a:pt x="12573" y="7049"/>
                </a:lnTo>
                <a:lnTo>
                  <a:pt x="11549" y="6974"/>
                </a:lnTo>
                <a:lnTo>
                  <a:pt x="10524" y="6849"/>
                </a:lnTo>
                <a:lnTo>
                  <a:pt x="7849" y="6524"/>
                </a:lnTo>
                <a:lnTo>
                  <a:pt x="5825" y="6249"/>
                </a:lnTo>
                <a:lnTo>
                  <a:pt x="5700" y="6274"/>
                </a:lnTo>
                <a:lnTo>
                  <a:pt x="5575" y="6324"/>
                </a:lnTo>
                <a:lnTo>
                  <a:pt x="5500" y="6424"/>
                </a:lnTo>
                <a:lnTo>
                  <a:pt x="5475" y="6549"/>
                </a:lnTo>
                <a:lnTo>
                  <a:pt x="5475" y="7224"/>
                </a:lnTo>
                <a:lnTo>
                  <a:pt x="2775" y="7224"/>
                </a:lnTo>
                <a:lnTo>
                  <a:pt x="2650" y="7249"/>
                </a:lnTo>
                <a:lnTo>
                  <a:pt x="2550" y="7299"/>
                </a:lnTo>
                <a:lnTo>
                  <a:pt x="2500" y="7399"/>
                </a:lnTo>
                <a:lnTo>
                  <a:pt x="2475" y="7499"/>
                </a:lnTo>
                <a:lnTo>
                  <a:pt x="2500" y="7624"/>
                </a:lnTo>
                <a:lnTo>
                  <a:pt x="2550" y="7724"/>
                </a:lnTo>
                <a:lnTo>
                  <a:pt x="2650" y="7774"/>
                </a:lnTo>
                <a:lnTo>
                  <a:pt x="2775" y="7799"/>
                </a:lnTo>
                <a:lnTo>
                  <a:pt x="5775" y="7799"/>
                </a:lnTo>
                <a:lnTo>
                  <a:pt x="5875" y="7774"/>
                </a:lnTo>
                <a:lnTo>
                  <a:pt x="5975" y="7724"/>
                </a:lnTo>
                <a:lnTo>
                  <a:pt x="6025" y="7624"/>
                </a:lnTo>
                <a:lnTo>
                  <a:pt x="6050" y="7499"/>
                </a:lnTo>
                <a:lnTo>
                  <a:pt x="6050" y="6874"/>
                </a:lnTo>
                <a:lnTo>
                  <a:pt x="10449" y="7424"/>
                </a:lnTo>
                <a:lnTo>
                  <a:pt x="11524" y="7549"/>
                </a:lnTo>
                <a:lnTo>
                  <a:pt x="12573" y="7649"/>
                </a:lnTo>
                <a:lnTo>
                  <a:pt x="13598" y="7699"/>
                </a:lnTo>
                <a:lnTo>
                  <a:pt x="14598" y="7699"/>
                </a:lnTo>
                <a:lnTo>
                  <a:pt x="15123" y="7674"/>
                </a:lnTo>
                <a:lnTo>
                  <a:pt x="15623" y="7649"/>
                </a:lnTo>
                <a:lnTo>
                  <a:pt x="16123" y="7599"/>
                </a:lnTo>
                <a:lnTo>
                  <a:pt x="16623" y="7524"/>
                </a:lnTo>
                <a:lnTo>
                  <a:pt x="17123" y="7424"/>
                </a:lnTo>
                <a:lnTo>
                  <a:pt x="17623" y="7324"/>
                </a:lnTo>
                <a:lnTo>
                  <a:pt x="18147" y="7174"/>
                </a:lnTo>
                <a:lnTo>
                  <a:pt x="18647" y="6999"/>
                </a:lnTo>
                <a:lnTo>
                  <a:pt x="18922" y="6874"/>
                </a:lnTo>
                <a:lnTo>
                  <a:pt x="19322" y="6649"/>
                </a:lnTo>
                <a:lnTo>
                  <a:pt x="19497" y="6524"/>
                </a:lnTo>
                <a:lnTo>
                  <a:pt x="19597" y="6374"/>
                </a:lnTo>
                <a:lnTo>
                  <a:pt x="19672" y="6174"/>
                </a:lnTo>
                <a:lnTo>
                  <a:pt x="19722" y="5974"/>
                </a:lnTo>
                <a:lnTo>
                  <a:pt x="19722" y="4974"/>
                </a:lnTo>
                <a:lnTo>
                  <a:pt x="19697" y="4949"/>
                </a:lnTo>
                <a:lnTo>
                  <a:pt x="19647" y="4724"/>
                </a:lnTo>
                <a:lnTo>
                  <a:pt x="19547" y="4500"/>
                </a:lnTo>
                <a:lnTo>
                  <a:pt x="19447" y="4350"/>
                </a:lnTo>
                <a:lnTo>
                  <a:pt x="19347" y="4200"/>
                </a:lnTo>
                <a:lnTo>
                  <a:pt x="19097" y="3950"/>
                </a:lnTo>
                <a:lnTo>
                  <a:pt x="18822" y="3750"/>
                </a:lnTo>
                <a:lnTo>
                  <a:pt x="18522" y="3575"/>
                </a:lnTo>
                <a:lnTo>
                  <a:pt x="18422" y="3550"/>
                </a:lnTo>
                <a:lnTo>
                  <a:pt x="18322" y="3550"/>
                </a:lnTo>
                <a:lnTo>
                  <a:pt x="18222" y="3600"/>
                </a:lnTo>
                <a:lnTo>
                  <a:pt x="18147" y="3700"/>
                </a:lnTo>
                <a:lnTo>
                  <a:pt x="18122" y="3800"/>
                </a:lnTo>
                <a:lnTo>
                  <a:pt x="18122" y="3925"/>
                </a:lnTo>
                <a:lnTo>
                  <a:pt x="18197" y="4025"/>
                </a:lnTo>
                <a:lnTo>
                  <a:pt x="18272" y="4100"/>
                </a:lnTo>
                <a:lnTo>
                  <a:pt x="18422" y="4175"/>
                </a:lnTo>
                <a:lnTo>
                  <a:pt x="18547" y="4275"/>
                </a:lnTo>
                <a:lnTo>
                  <a:pt x="18797" y="4475"/>
                </a:lnTo>
                <a:lnTo>
                  <a:pt x="18972" y="4724"/>
                </a:lnTo>
                <a:lnTo>
                  <a:pt x="19122" y="4974"/>
                </a:lnTo>
                <a:lnTo>
                  <a:pt x="18222" y="5399"/>
                </a:lnTo>
                <a:lnTo>
                  <a:pt x="17898" y="5524"/>
                </a:lnTo>
                <a:lnTo>
                  <a:pt x="17548" y="5649"/>
                </a:lnTo>
                <a:lnTo>
                  <a:pt x="17223" y="5749"/>
                </a:lnTo>
                <a:lnTo>
                  <a:pt x="16873" y="5824"/>
                </a:lnTo>
                <a:lnTo>
                  <a:pt x="16148" y="5949"/>
                </a:lnTo>
                <a:lnTo>
                  <a:pt x="15423" y="5999"/>
                </a:lnTo>
                <a:lnTo>
                  <a:pt x="14673" y="6024"/>
                </a:lnTo>
                <a:lnTo>
                  <a:pt x="13948" y="6024"/>
                </a:lnTo>
                <a:lnTo>
                  <a:pt x="13223" y="5999"/>
                </a:lnTo>
                <a:lnTo>
                  <a:pt x="12498" y="5949"/>
                </a:lnTo>
                <a:lnTo>
                  <a:pt x="11449" y="5849"/>
                </a:lnTo>
                <a:lnTo>
                  <a:pt x="10374" y="5749"/>
                </a:lnTo>
                <a:lnTo>
                  <a:pt x="8274" y="5474"/>
                </a:lnTo>
                <a:lnTo>
                  <a:pt x="7224" y="5349"/>
                </a:lnTo>
                <a:lnTo>
                  <a:pt x="7474" y="4924"/>
                </a:lnTo>
                <a:lnTo>
                  <a:pt x="7724" y="4500"/>
                </a:lnTo>
                <a:lnTo>
                  <a:pt x="7874" y="4325"/>
                </a:lnTo>
                <a:lnTo>
                  <a:pt x="8024" y="4175"/>
                </a:lnTo>
                <a:lnTo>
                  <a:pt x="8199" y="4025"/>
                </a:lnTo>
                <a:lnTo>
                  <a:pt x="8424" y="3900"/>
                </a:lnTo>
                <a:lnTo>
                  <a:pt x="8624" y="3775"/>
                </a:lnTo>
                <a:lnTo>
                  <a:pt x="8849" y="3700"/>
                </a:lnTo>
                <a:lnTo>
                  <a:pt x="9074" y="3625"/>
                </a:lnTo>
                <a:lnTo>
                  <a:pt x="9274" y="3600"/>
                </a:lnTo>
                <a:lnTo>
                  <a:pt x="9474" y="3600"/>
                </a:lnTo>
                <a:lnTo>
                  <a:pt x="9674" y="3625"/>
                </a:lnTo>
                <a:lnTo>
                  <a:pt x="10099" y="3700"/>
                </a:lnTo>
                <a:lnTo>
                  <a:pt x="10374" y="3750"/>
                </a:lnTo>
                <a:lnTo>
                  <a:pt x="10649" y="3800"/>
                </a:lnTo>
                <a:lnTo>
                  <a:pt x="10924" y="3825"/>
                </a:lnTo>
                <a:lnTo>
                  <a:pt x="11224" y="3800"/>
                </a:lnTo>
                <a:lnTo>
                  <a:pt x="11549" y="3725"/>
                </a:lnTo>
                <a:lnTo>
                  <a:pt x="11849" y="3625"/>
                </a:lnTo>
                <a:lnTo>
                  <a:pt x="12099" y="3450"/>
                </a:lnTo>
                <a:lnTo>
                  <a:pt x="12348" y="3250"/>
                </a:lnTo>
                <a:lnTo>
                  <a:pt x="12698" y="3375"/>
                </a:lnTo>
                <a:lnTo>
                  <a:pt x="13048" y="3475"/>
                </a:lnTo>
                <a:lnTo>
                  <a:pt x="13423" y="3575"/>
                </a:lnTo>
                <a:lnTo>
                  <a:pt x="13773" y="3650"/>
                </a:lnTo>
                <a:lnTo>
                  <a:pt x="14148" y="3700"/>
                </a:lnTo>
                <a:lnTo>
                  <a:pt x="14523" y="3750"/>
                </a:lnTo>
                <a:lnTo>
                  <a:pt x="14898" y="3750"/>
                </a:lnTo>
                <a:lnTo>
                  <a:pt x="15273" y="3775"/>
                </a:lnTo>
                <a:lnTo>
                  <a:pt x="16173" y="3725"/>
                </a:lnTo>
                <a:lnTo>
                  <a:pt x="16648" y="3725"/>
                </a:lnTo>
                <a:lnTo>
                  <a:pt x="17098" y="3775"/>
                </a:lnTo>
                <a:lnTo>
                  <a:pt x="17198" y="3750"/>
                </a:lnTo>
                <a:lnTo>
                  <a:pt x="17298" y="3700"/>
                </a:lnTo>
                <a:lnTo>
                  <a:pt x="17373" y="3625"/>
                </a:lnTo>
                <a:lnTo>
                  <a:pt x="17423" y="3525"/>
                </a:lnTo>
                <a:lnTo>
                  <a:pt x="17398" y="3400"/>
                </a:lnTo>
                <a:lnTo>
                  <a:pt x="17348" y="3300"/>
                </a:lnTo>
                <a:lnTo>
                  <a:pt x="17273" y="3225"/>
                </a:lnTo>
                <a:lnTo>
                  <a:pt x="17173" y="3200"/>
                </a:lnTo>
                <a:lnTo>
                  <a:pt x="16798" y="3150"/>
                </a:lnTo>
                <a:lnTo>
                  <a:pt x="16023" y="3150"/>
                </a:lnTo>
                <a:lnTo>
                  <a:pt x="15623" y="3175"/>
                </a:lnTo>
                <a:lnTo>
                  <a:pt x="15073" y="3175"/>
                </a:lnTo>
                <a:lnTo>
                  <a:pt x="14548" y="3150"/>
                </a:lnTo>
                <a:lnTo>
                  <a:pt x="13973" y="3075"/>
                </a:lnTo>
                <a:lnTo>
                  <a:pt x="13423" y="2975"/>
                </a:lnTo>
                <a:lnTo>
                  <a:pt x="12898" y="2800"/>
                </a:lnTo>
                <a:lnTo>
                  <a:pt x="12373" y="2600"/>
                </a:lnTo>
                <a:lnTo>
                  <a:pt x="11849" y="2375"/>
                </a:lnTo>
                <a:lnTo>
                  <a:pt x="11349" y="2100"/>
                </a:lnTo>
                <a:lnTo>
                  <a:pt x="10874" y="1825"/>
                </a:lnTo>
                <a:lnTo>
                  <a:pt x="10399" y="1525"/>
                </a:lnTo>
                <a:lnTo>
                  <a:pt x="9949" y="1200"/>
                </a:lnTo>
                <a:lnTo>
                  <a:pt x="9499" y="850"/>
                </a:lnTo>
                <a:lnTo>
                  <a:pt x="9074" y="500"/>
                </a:lnTo>
                <a:lnTo>
                  <a:pt x="8674" y="100"/>
                </a:lnTo>
                <a:lnTo>
                  <a:pt x="8624" y="50"/>
                </a:lnTo>
                <a:lnTo>
                  <a:pt x="8574" y="25"/>
                </a:lnTo>
                <a:lnTo>
                  <a:pt x="84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4" name="Google Shape;2394;p116"/>
          <p:cNvGrpSpPr/>
          <p:nvPr/>
        </p:nvGrpSpPr>
        <p:grpSpPr>
          <a:xfrm>
            <a:off x="3998700" y="3312894"/>
            <a:ext cx="413245" cy="488929"/>
            <a:chOff x="3232600" y="3284900"/>
            <a:chExt cx="416200" cy="492425"/>
          </a:xfrm>
        </p:grpSpPr>
        <p:sp>
          <p:nvSpPr>
            <p:cNvPr id="2395" name="Google Shape;2395;p116"/>
            <p:cNvSpPr/>
            <p:nvPr/>
          </p:nvSpPr>
          <p:spPr>
            <a:xfrm>
              <a:off x="3433175" y="3284900"/>
              <a:ext cx="14400" cy="83750"/>
            </a:xfrm>
            <a:custGeom>
              <a:avLst/>
              <a:gdLst/>
              <a:ahLst/>
              <a:cxnLst/>
              <a:rect l="l" t="t" r="r" b="b"/>
              <a:pathLst>
                <a:path w="576" h="3350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3050"/>
                  </a:lnTo>
                  <a:lnTo>
                    <a:pt x="26" y="3175"/>
                  </a:lnTo>
                  <a:lnTo>
                    <a:pt x="76" y="3275"/>
                  </a:lnTo>
                  <a:lnTo>
                    <a:pt x="176" y="3325"/>
                  </a:lnTo>
                  <a:lnTo>
                    <a:pt x="301" y="3350"/>
                  </a:lnTo>
                  <a:lnTo>
                    <a:pt x="401" y="3325"/>
                  </a:lnTo>
                  <a:lnTo>
                    <a:pt x="501" y="3275"/>
                  </a:lnTo>
                  <a:lnTo>
                    <a:pt x="551" y="3175"/>
                  </a:lnTo>
                  <a:lnTo>
                    <a:pt x="576" y="3050"/>
                  </a:lnTo>
                  <a:lnTo>
                    <a:pt x="576" y="275"/>
                  </a:lnTo>
                  <a:lnTo>
                    <a:pt x="551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16"/>
            <p:cNvSpPr/>
            <p:nvPr/>
          </p:nvSpPr>
          <p:spPr>
            <a:xfrm>
              <a:off x="3328200" y="3342400"/>
              <a:ext cx="34400" cy="48750"/>
            </a:xfrm>
            <a:custGeom>
              <a:avLst/>
              <a:gdLst/>
              <a:ahLst/>
              <a:cxnLst/>
              <a:rect l="l" t="t" r="r" b="b"/>
              <a:pathLst>
                <a:path w="1376" h="1950" extrusionOk="0">
                  <a:moveTo>
                    <a:pt x="250" y="0"/>
                  </a:moveTo>
                  <a:lnTo>
                    <a:pt x="150" y="50"/>
                  </a:lnTo>
                  <a:lnTo>
                    <a:pt x="75" y="125"/>
                  </a:lnTo>
                  <a:lnTo>
                    <a:pt x="25" y="225"/>
                  </a:lnTo>
                  <a:lnTo>
                    <a:pt x="0" y="325"/>
                  </a:lnTo>
                  <a:lnTo>
                    <a:pt x="50" y="425"/>
                  </a:lnTo>
                  <a:lnTo>
                    <a:pt x="850" y="1825"/>
                  </a:lnTo>
                  <a:lnTo>
                    <a:pt x="900" y="1875"/>
                  </a:lnTo>
                  <a:lnTo>
                    <a:pt x="950" y="1925"/>
                  </a:lnTo>
                  <a:lnTo>
                    <a:pt x="1025" y="1950"/>
                  </a:lnTo>
                  <a:lnTo>
                    <a:pt x="1175" y="1950"/>
                  </a:lnTo>
                  <a:lnTo>
                    <a:pt x="1225" y="1925"/>
                  </a:lnTo>
                  <a:lnTo>
                    <a:pt x="1325" y="1850"/>
                  </a:lnTo>
                  <a:lnTo>
                    <a:pt x="1375" y="1750"/>
                  </a:lnTo>
                  <a:lnTo>
                    <a:pt x="1375" y="1625"/>
                  </a:lnTo>
                  <a:lnTo>
                    <a:pt x="1350" y="1525"/>
                  </a:lnTo>
                  <a:lnTo>
                    <a:pt x="550" y="150"/>
                  </a:lnTo>
                  <a:lnTo>
                    <a:pt x="475" y="50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16"/>
            <p:cNvSpPr/>
            <p:nvPr/>
          </p:nvSpPr>
          <p:spPr>
            <a:xfrm>
              <a:off x="3232600" y="3408000"/>
              <a:ext cx="68125" cy="45650"/>
            </a:xfrm>
            <a:custGeom>
              <a:avLst/>
              <a:gdLst/>
              <a:ahLst/>
              <a:cxnLst/>
              <a:rect l="l" t="t" r="r" b="b"/>
              <a:pathLst>
                <a:path w="2725" h="1826" extrusionOk="0">
                  <a:moveTo>
                    <a:pt x="200" y="1"/>
                  </a:moveTo>
                  <a:lnTo>
                    <a:pt x="100" y="51"/>
                  </a:lnTo>
                  <a:lnTo>
                    <a:pt x="25" y="151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50" y="450"/>
                  </a:lnTo>
                  <a:lnTo>
                    <a:pt x="125" y="550"/>
                  </a:lnTo>
                  <a:lnTo>
                    <a:pt x="2275" y="1775"/>
                  </a:lnTo>
                  <a:lnTo>
                    <a:pt x="2350" y="1800"/>
                  </a:lnTo>
                  <a:lnTo>
                    <a:pt x="2425" y="1825"/>
                  </a:lnTo>
                  <a:lnTo>
                    <a:pt x="2500" y="1800"/>
                  </a:lnTo>
                  <a:lnTo>
                    <a:pt x="2575" y="1775"/>
                  </a:lnTo>
                  <a:lnTo>
                    <a:pt x="2625" y="1750"/>
                  </a:lnTo>
                  <a:lnTo>
                    <a:pt x="2675" y="1675"/>
                  </a:lnTo>
                  <a:lnTo>
                    <a:pt x="2725" y="1575"/>
                  </a:lnTo>
                  <a:lnTo>
                    <a:pt x="2700" y="1450"/>
                  </a:lnTo>
                  <a:lnTo>
                    <a:pt x="2650" y="1350"/>
                  </a:lnTo>
                  <a:lnTo>
                    <a:pt x="2575" y="1275"/>
                  </a:lnTo>
                  <a:lnTo>
                    <a:pt x="425" y="5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16"/>
            <p:cNvSpPr/>
            <p:nvPr/>
          </p:nvSpPr>
          <p:spPr>
            <a:xfrm>
              <a:off x="3603150" y="3524225"/>
              <a:ext cx="38775" cy="14400"/>
            </a:xfrm>
            <a:custGeom>
              <a:avLst/>
              <a:gdLst/>
              <a:ahLst/>
              <a:cxnLst/>
              <a:rect l="l" t="t" r="r" b="b"/>
              <a:pathLst>
                <a:path w="1551" h="576" extrusionOk="0">
                  <a:moveTo>
                    <a:pt x="175" y="1"/>
                  </a:move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75" y="476"/>
                  </a:lnTo>
                  <a:lnTo>
                    <a:pt x="175" y="551"/>
                  </a:lnTo>
                  <a:lnTo>
                    <a:pt x="275" y="576"/>
                  </a:lnTo>
                  <a:lnTo>
                    <a:pt x="1250" y="576"/>
                  </a:lnTo>
                  <a:lnTo>
                    <a:pt x="1375" y="551"/>
                  </a:lnTo>
                  <a:lnTo>
                    <a:pt x="1475" y="476"/>
                  </a:lnTo>
                  <a:lnTo>
                    <a:pt x="1525" y="401"/>
                  </a:lnTo>
                  <a:lnTo>
                    <a:pt x="1550" y="276"/>
                  </a:lnTo>
                  <a:lnTo>
                    <a:pt x="1525" y="176"/>
                  </a:lnTo>
                  <a:lnTo>
                    <a:pt x="1475" y="76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16"/>
            <p:cNvSpPr/>
            <p:nvPr/>
          </p:nvSpPr>
          <p:spPr>
            <a:xfrm>
              <a:off x="3239450" y="3524225"/>
              <a:ext cx="38775" cy="14400"/>
            </a:xfrm>
            <a:custGeom>
              <a:avLst/>
              <a:gdLst/>
              <a:ahLst/>
              <a:cxnLst/>
              <a:rect l="l" t="t" r="r" b="b"/>
              <a:pathLst>
                <a:path w="1551" h="576" extrusionOk="0">
                  <a:moveTo>
                    <a:pt x="176" y="1"/>
                  </a:move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76" y="476"/>
                  </a:lnTo>
                  <a:lnTo>
                    <a:pt x="176" y="551"/>
                  </a:lnTo>
                  <a:lnTo>
                    <a:pt x="276" y="576"/>
                  </a:lnTo>
                  <a:lnTo>
                    <a:pt x="1251" y="576"/>
                  </a:lnTo>
                  <a:lnTo>
                    <a:pt x="1376" y="551"/>
                  </a:lnTo>
                  <a:lnTo>
                    <a:pt x="1476" y="476"/>
                  </a:lnTo>
                  <a:lnTo>
                    <a:pt x="1526" y="401"/>
                  </a:lnTo>
                  <a:lnTo>
                    <a:pt x="1551" y="276"/>
                  </a:lnTo>
                  <a:lnTo>
                    <a:pt x="1526" y="176"/>
                  </a:lnTo>
                  <a:lnTo>
                    <a:pt x="1476" y="76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16"/>
            <p:cNvSpPr/>
            <p:nvPr/>
          </p:nvSpPr>
          <p:spPr>
            <a:xfrm>
              <a:off x="3580025" y="3408000"/>
              <a:ext cx="68775" cy="45650"/>
            </a:xfrm>
            <a:custGeom>
              <a:avLst/>
              <a:gdLst/>
              <a:ahLst/>
              <a:cxnLst/>
              <a:rect l="l" t="t" r="r" b="b"/>
              <a:pathLst>
                <a:path w="2751" h="1826" extrusionOk="0">
                  <a:moveTo>
                    <a:pt x="2425" y="1"/>
                  </a:moveTo>
                  <a:lnTo>
                    <a:pt x="2300" y="51"/>
                  </a:lnTo>
                  <a:lnTo>
                    <a:pt x="151" y="1275"/>
                  </a:lnTo>
                  <a:lnTo>
                    <a:pt x="76" y="1350"/>
                  </a:lnTo>
                  <a:lnTo>
                    <a:pt x="26" y="1450"/>
                  </a:lnTo>
                  <a:lnTo>
                    <a:pt x="1" y="1575"/>
                  </a:lnTo>
                  <a:lnTo>
                    <a:pt x="51" y="1675"/>
                  </a:lnTo>
                  <a:lnTo>
                    <a:pt x="101" y="1750"/>
                  </a:lnTo>
                  <a:lnTo>
                    <a:pt x="151" y="1775"/>
                  </a:lnTo>
                  <a:lnTo>
                    <a:pt x="226" y="1800"/>
                  </a:lnTo>
                  <a:lnTo>
                    <a:pt x="301" y="1825"/>
                  </a:lnTo>
                  <a:lnTo>
                    <a:pt x="376" y="1800"/>
                  </a:lnTo>
                  <a:lnTo>
                    <a:pt x="451" y="1775"/>
                  </a:lnTo>
                  <a:lnTo>
                    <a:pt x="2600" y="550"/>
                  </a:lnTo>
                  <a:lnTo>
                    <a:pt x="2675" y="450"/>
                  </a:lnTo>
                  <a:lnTo>
                    <a:pt x="2725" y="350"/>
                  </a:lnTo>
                  <a:lnTo>
                    <a:pt x="2750" y="250"/>
                  </a:lnTo>
                  <a:lnTo>
                    <a:pt x="2700" y="151"/>
                  </a:lnTo>
                  <a:lnTo>
                    <a:pt x="2625" y="51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16"/>
            <p:cNvSpPr/>
            <p:nvPr/>
          </p:nvSpPr>
          <p:spPr>
            <a:xfrm>
              <a:off x="3518175" y="3342400"/>
              <a:ext cx="34375" cy="48750"/>
            </a:xfrm>
            <a:custGeom>
              <a:avLst/>
              <a:gdLst/>
              <a:ahLst/>
              <a:cxnLst/>
              <a:rect l="l" t="t" r="r" b="b"/>
              <a:pathLst>
                <a:path w="1375" h="1950" extrusionOk="0">
                  <a:moveTo>
                    <a:pt x="1000" y="0"/>
                  </a:moveTo>
                  <a:lnTo>
                    <a:pt x="900" y="50"/>
                  </a:lnTo>
                  <a:lnTo>
                    <a:pt x="825" y="150"/>
                  </a:lnTo>
                  <a:lnTo>
                    <a:pt x="25" y="1525"/>
                  </a:lnTo>
                  <a:lnTo>
                    <a:pt x="0" y="1625"/>
                  </a:lnTo>
                  <a:lnTo>
                    <a:pt x="0" y="1750"/>
                  </a:lnTo>
                  <a:lnTo>
                    <a:pt x="50" y="1850"/>
                  </a:lnTo>
                  <a:lnTo>
                    <a:pt x="150" y="1925"/>
                  </a:lnTo>
                  <a:lnTo>
                    <a:pt x="200" y="1950"/>
                  </a:lnTo>
                  <a:lnTo>
                    <a:pt x="350" y="1950"/>
                  </a:lnTo>
                  <a:lnTo>
                    <a:pt x="425" y="1925"/>
                  </a:lnTo>
                  <a:lnTo>
                    <a:pt x="475" y="1875"/>
                  </a:lnTo>
                  <a:lnTo>
                    <a:pt x="525" y="1825"/>
                  </a:lnTo>
                  <a:lnTo>
                    <a:pt x="1325" y="425"/>
                  </a:lnTo>
                  <a:lnTo>
                    <a:pt x="1375" y="325"/>
                  </a:lnTo>
                  <a:lnTo>
                    <a:pt x="1375" y="225"/>
                  </a:lnTo>
                  <a:lnTo>
                    <a:pt x="1325" y="125"/>
                  </a:lnTo>
                  <a:lnTo>
                    <a:pt x="1225" y="50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16"/>
            <p:cNvSpPr/>
            <p:nvPr/>
          </p:nvSpPr>
          <p:spPr>
            <a:xfrm>
              <a:off x="3433175" y="3693575"/>
              <a:ext cx="14400" cy="83750"/>
            </a:xfrm>
            <a:custGeom>
              <a:avLst/>
              <a:gdLst/>
              <a:ahLst/>
              <a:cxnLst/>
              <a:rect l="l" t="t" r="r" b="b"/>
              <a:pathLst>
                <a:path w="576" h="3350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3075"/>
                  </a:lnTo>
                  <a:lnTo>
                    <a:pt x="26" y="3175"/>
                  </a:lnTo>
                  <a:lnTo>
                    <a:pt x="76" y="3275"/>
                  </a:lnTo>
                  <a:lnTo>
                    <a:pt x="176" y="3325"/>
                  </a:lnTo>
                  <a:lnTo>
                    <a:pt x="301" y="3350"/>
                  </a:lnTo>
                  <a:lnTo>
                    <a:pt x="401" y="3325"/>
                  </a:lnTo>
                  <a:lnTo>
                    <a:pt x="501" y="3275"/>
                  </a:lnTo>
                  <a:lnTo>
                    <a:pt x="551" y="3175"/>
                  </a:lnTo>
                  <a:lnTo>
                    <a:pt x="576" y="3075"/>
                  </a:lnTo>
                  <a:lnTo>
                    <a:pt x="576" y="300"/>
                  </a:lnTo>
                  <a:lnTo>
                    <a:pt x="551" y="175"/>
                  </a:lnTo>
                  <a:lnTo>
                    <a:pt x="501" y="100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16"/>
            <p:cNvSpPr/>
            <p:nvPr/>
          </p:nvSpPr>
          <p:spPr>
            <a:xfrm>
              <a:off x="3328200" y="3671075"/>
              <a:ext cx="34400" cy="48775"/>
            </a:xfrm>
            <a:custGeom>
              <a:avLst/>
              <a:gdLst/>
              <a:ahLst/>
              <a:cxnLst/>
              <a:rect l="l" t="t" r="r" b="b"/>
              <a:pathLst>
                <a:path w="1376" h="1951" extrusionOk="0">
                  <a:moveTo>
                    <a:pt x="1025" y="1"/>
                  </a:moveTo>
                  <a:lnTo>
                    <a:pt x="925" y="51"/>
                  </a:lnTo>
                  <a:lnTo>
                    <a:pt x="850" y="151"/>
                  </a:lnTo>
                  <a:lnTo>
                    <a:pt x="50" y="1525"/>
                  </a:lnTo>
                  <a:lnTo>
                    <a:pt x="0" y="1625"/>
                  </a:lnTo>
                  <a:lnTo>
                    <a:pt x="25" y="1750"/>
                  </a:lnTo>
                  <a:lnTo>
                    <a:pt x="75" y="1850"/>
                  </a:lnTo>
                  <a:lnTo>
                    <a:pt x="150" y="1925"/>
                  </a:lnTo>
                  <a:lnTo>
                    <a:pt x="225" y="1950"/>
                  </a:lnTo>
                  <a:lnTo>
                    <a:pt x="375" y="1950"/>
                  </a:lnTo>
                  <a:lnTo>
                    <a:pt x="425" y="1925"/>
                  </a:lnTo>
                  <a:lnTo>
                    <a:pt x="500" y="1875"/>
                  </a:lnTo>
                  <a:lnTo>
                    <a:pt x="550" y="1800"/>
                  </a:lnTo>
                  <a:lnTo>
                    <a:pt x="1350" y="426"/>
                  </a:lnTo>
                  <a:lnTo>
                    <a:pt x="1375" y="326"/>
                  </a:lnTo>
                  <a:lnTo>
                    <a:pt x="1375" y="201"/>
                  </a:lnTo>
                  <a:lnTo>
                    <a:pt x="1325" y="101"/>
                  </a:lnTo>
                  <a:lnTo>
                    <a:pt x="1225" y="2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16"/>
            <p:cNvSpPr/>
            <p:nvPr/>
          </p:nvSpPr>
          <p:spPr>
            <a:xfrm>
              <a:off x="3232600" y="3608600"/>
              <a:ext cx="68125" cy="45625"/>
            </a:xfrm>
            <a:custGeom>
              <a:avLst/>
              <a:gdLst/>
              <a:ahLst/>
              <a:cxnLst/>
              <a:rect l="l" t="t" r="r" b="b"/>
              <a:pathLst>
                <a:path w="2725" h="1825" extrusionOk="0">
                  <a:moveTo>
                    <a:pt x="2400" y="0"/>
                  </a:moveTo>
                  <a:lnTo>
                    <a:pt x="2275" y="50"/>
                  </a:lnTo>
                  <a:lnTo>
                    <a:pt x="125" y="1300"/>
                  </a:lnTo>
                  <a:lnTo>
                    <a:pt x="50" y="1375"/>
                  </a:lnTo>
                  <a:lnTo>
                    <a:pt x="0" y="1475"/>
                  </a:lnTo>
                  <a:lnTo>
                    <a:pt x="0" y="1575"/>
                  </a:lnTo>
                  <a:lnTo>
                    <a:pt x="25" y="1675"/>
                  </a:lnTo>
                  <a:lnTo>
                    <a:pt x="75" y="1750"/>
                  </a:lnTo>
                  <a:lnTo>
                    <a:pt x="125" y="1800"/>
                  </a:lnTo>
                  <a:lnTo>
                    <a:pt x="200" y="1825"/>
                  </a:lnTo>
                  <a:lnTo>
                    <a:pt x="350" y="1825"/>
                  </a:lnTo>
                  <a:lnTo>
                    <a:pt x="425" y="1800"/>
                  </a:lnTo>
                  <a:lnTo>
                    <a:pt x="2575" y="550"/>
                  </a:lnTo>
                  <a:lnTo>
                    <a:pt x="2650" y="475"/>
                  </a:lnTo>
                  <a:lnTo>
                    <a:pt x="2700" y="375"/>
                  </a:lnTo>
                  <a:lnTo>
                    <a:pt x="2725" y="250"/>
                  </a:lnTo>
                  <a:lnTo>
                    <a:pt x="2675" y="150"/>
                  </a:lnTo>
                  <a:lnTo>
                    <a:pt x="2600" y="75"/>
                  </a:lnTo>
                  <a:lnTo>
                    <a:pt x="2500" y="25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16"/>
            <p:cNvSpPr/>
            <p:nvPr/>
          </p:nvSpPr>
          <p:spPr>
            <a:xfrm>
              <a:off x="3580025" y="3608600"/>
              <a:ext cx="68775" cy="45625"/>
            </a:xfrm>
            <a:custGeom>
              <a:avLst/>
              <a:gdLst/>
              <a:ahLst/>
              <a:cxnLst/>
              <a:rect l="l" t="t" r="r" b="b"/>
              <a:pathLst>
                <a:path w="2751" h="1825" extrusionOk="0">
                  <a:moveTo>
                    <a:pt x="326" y="0"/>
                  </a:moveTo>
                  <a:lnTo>
                    <a:pt x="226" y="25"/>
                  </a:lnTo>
                  <a:lnTo>
                    <a:pt x="126" y="75"/>
                  </a:lnTo>
                  <a:lnTo>
                    <a:pt x="51" y="150"/>
                  </a:lnTo>
                  <a:lnTo>
                    <a:pt x="1" y="250"/>
                  </a:lnTo>
                  <a:lnTo>
                    <a:pt x="26" y="375"/>
                  </a:lnTo>
                  <a:lnTo>
                    <a:pt x="76" y="475"/>
                  </a:lnTo>
                  <a:lnTo>
                    <a:pt x="151" y="550"/>
                  </a:lnTo>
                  <a:lnTo>
                    <a:pt x="2300" y="1800"/>
                  </a:lnTo>
                  <a:lnTo>
                    <a:pt x="2375" y="1825"/>
                  </a:lnTo>
                  <a:lnTo>
                    <a:pt x="2525" y="1825"/>
                  </a:lnTo>
                  <a:lnTo>
                    <a:pt x="2600" y="1800"/>
                  </a:lnTo>
                  <a:lnTo>
                    <a:pt x="2650" y="1750"/>
                  </a:lnTo>
                  <a:lnTo>
                    <a:pt x="2700" y="1675"/>
                  </a:lnTo>
                  <a:lnTo>
                    <a:pt x="2750" y="1575"/>
                  </a:lnTo>
                  <a:lnTo>
                    <a:pt x="2725" y="1475"/>
                  </a:lnTo>
                  <a:lnTo>
                    <a:pt x="2675" y="1375"/>
                  </a:lnTo>
                  <a:lnTo>
                    <a:pt x="2600" y="1300"/>
                  </a:lnTo>
                  <a:lnTo>
                    <a:pt x="451" y="5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16"/>
            <p:cNvSpPr/>
            <p:nvPr/>
          </p:nvSpPr>
          <p:spPr>
            <a:xfrm>
              <a:off x="3518175" y="3671075"/>
              <a:ext cx="34375" cy="48775"/>
            </a:xfrm>
            <a:custGeom>
              <a:avLst/>
              <a:gdLst/>
              <a:ahLst/>
              <a:cxnLst/>
              <a:rect l="l" t="t" r="r" b="b"/>
              <a:pathLst>
                <a:path w="1375" h="1951" extrusionOk="0">
                  <a:moveTo>
                    <a:pt x="250" y="1"/>
                  </a:moveTo>
                  <a:lnTo>
                    <a:pt x="150" y="26"/>
                  </a:lnTo>
                  <a:lnTo>
                    <a:pt x="50" y="101"/>
                  </a:lnTo>
                  <a:lnTo>
                    <a:pt x="0" y="201"/>
                  </a:lnTo>
                  <a:lnTo>
                    <a:pt x="0" y="326"/>
                  </a:lnTo>
                  <a:lnTo>
                    <a:pt x="25" y="426"/>
                  </a:lnTo>
                  <a:lnTo>
                    <a:pt x="825" y="1800"/>
                  </a:lnTo>
                  <a:lnTo>
                    <a:pt x="875" y="1875"/>
                  </a:lnTo>
                  <a:lnTo>
                    <a:pt x="950" y="1925"/>
                  </a:lnTo>
                  <a:lnTo>
                    <a:pt x="1000" y="1950"/>
                  </a:lnTo>
                  <a:lnTo>
                    <a:pt x="1150" y="1950"/>
                  </a:lnTo>
                  <a:lnTo>
                    <a:pt x="1225" y="1925"/>
                  </a:lnTo>
                  <a:lnTo>
                    <a:pt x="1325" y="1850"/>
                  </a:lnTo>
                  <a:lnTo>
                    <a:pt x="1375" y="1750"/>
                  </a:lnTo>
                  <a:lnTo>
                    <a:pt x="1375" y="1625"/>
                  </a:lnTo>
                  <a:lnTo>
                    <a:pt x="1325" y="1525"/>
                  </a:lnTo>
                  <a:lnTo>
                    <a:pt x="525" y="151"/>
                  </a:lnTo>
                  <a:lnTo>
                    <a:pt x="450" y="51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16"/>
            <p:cNvSpPr/>
            <p:nvPr/>
          </p:nvSpPr>
          <p:spPr>
            <a:xfrm>
              <a:off x="3302575" y="3414250"/>
              <a:ext cx="275600" cy="233725"/>
            </a:xfrm>
            <a:custGeom>
              <a:avLst/>
              <a:gdLst/>
              <a:ahLst/>
              <a:cxnLst/>
              <a:rect l="l" t="t" r="r" b="b"/>
              <a:pathLst>
                <a:path w="11024" h="9349" extrusionOk="0">
                  <a:moveTo>
                    <a:pt x="4875" y="575"/>
                  </a:moveTo>
                  <a:lnTo>
                    <a:pt x="2725" y="3200"/>
                  </a:lnTo>
                  <a:lnTo>
                    <a:pt x="925" y="3200"/>
                  </a:lnTo>
                  <a:lnTo>
                    <a:pt x="3175" y="575"/>
                  </a:lnTo>
                  <a:close/>
                  <a:moveTo>
                    <a:pt x="5500" y="750"/>
                  </a:moveTo>
                  <a:lnTo>
                    <a:pt x="7524" y="3200"/>
                  </a:lnTo>
                  <a:lnTo>
                    <a:pt x="3475" y="3200"/>
                  </a:lnTo>
                  <a:lnTo>
                    <a:pt x="5500" y="750"/>
                  </a:lnTo>
                  <a:close/>
                  <a:moveTo>
                    <a:pt x="10074" y="3775"/>
                  </a:moveTo>
                  <a:lnTo>
                    <a:pt x="6549" y="7549"/>
                  </a:lnTo>
                  <a:lnTo>
                    <a:pt x="8299" y="3775"/>
                  </a:lnTo>
                  <a:close/>
                  <a:moveTo>
                    <a:pt x="7674" y="3775"/>
                  </a:moveTo>
                  <a:lnTo>
                    <a:pt x="5500" y="8399"/>
                  </a:lnTo>
                  <a:lnTo>
                    <a:pt x="3325" y="3775"/>
                  </a:lnTo>
                  <a:close/>
                  <a:moveTo>
                    <a:pt x="3050" y="0"/>
                  </a:moveTo>
                  <a:lnTo>
                    <a:pt x="2925" y="25"/>
                  </a:lnTo>
                  <a:lnTo>
                    <a:pt x="2825" y="100"/>
                  </a:lnTo>
                  <a:lnTo>
                    <a:pt x="76" y="3300"/>
                  </a:lnTo>
                  <a:lnTo>
                    <a:pt x="26" y="3375"/>
                  </a:lnTo>
                  <a:lnTo>
                    <a:pt x="1" y="3475"/>
                  </a:lnTo>
                  <a:lnTo>
                    <a:pt x="26" y="3600"/>
                  </a:lnTo>
                  <a:lnTo>
                    <a:pt x="76" y="3675"/>
                  </a:lnTo>
                  <a:lnTo>
                    <a:pt x="1425" y="5125"/>
                  </a:lnTo>
                  <a:lnTo>
                    <a:pt x="1525" y="5175"/>
                  </a:lnTo>
                  <a:lnTo>
                    <a:pt x="1625" y="5200"/>
                  </a:lnTo>
                  <a:lnTo>
                    <a:pt x="1725" y="5200"/>
                  </a:lnTo>
                  <a:lnTo>
                    <a:pt x="1825" y="5125"/>
                  </a:lnTo>
                  <a:lnTo>
                    <a:pt x="1900" y="5025"/>
                  </a:lnTo>
                  <a:lnTo>
                    <a:pt x="1925" y="4925"/>
                  </a:lnTo>
                  <a:lnTo>
                    <a:pt x="1900" y="4825"/>
                  </a:lnTo>
                  <a:lnTo>
                    <a:pt x="1850" y="4725"/>
                  </a:lnTo>
                  <a:lnTo>
                    <a:pt x="950" y="3775"/>
                  </a:lnTo>
                  <a:lnTo>
                    <a:pt x="2675" y="3775"/>
                  </a:lnTo>
                  <a:lnTo>
                    <a:pt x="4450" y="7524"/>
                  </a:lnTo>
                  <a:lnTo>
                    <a:pt x="2750" y="5699"/>
                  </a:lnTo>
                  <a:lnTo>
                    <a:pt x="2675" y="5624"/>
                  </a:lnTo>
                  <a:lnTo>
                    <a:pt x="2550" y="5599"/>
                  </a:lnTo>
                  <a:lnTo>
                    <a:pt x="2450" y="5624"/>
                  </a:lnTo>
                  <a:lnTo>
                    <a:pt x="2350" y="5674"/>
                  </a:lnTo>
                  <a:lnTo>
                    <a:pt x="2275" y="5774"/>
                  </a:lnTo>
                  <a:lnTo>
                    <a:pt x="2250" y="5874"/>
                  </a:lnTo>
                  <a:lnTo>
                    <a:pt x="2275" y="5999"/>
                  </a:lnTo>
                  <a:lnTo>
                    <a:pt x="2350" y="6099"/>
                  </a:lnTo>
                  <a:lnTo>
                    <a:pt x="5300" y="9274"/>
                  </a:lnTo>
                  <a:lnTo>
                    <a:pt x="5400" y="9324"/>
                  </a:lnTo>
                  <a:lnTo>
                    <a:pt x="5500" y="9349"/>
                  </a:lnTo>
                  <a:lnTo>
                    <a:pt x="5625" y="9324"/>
                  </a:lnTo>
                  <a:lnTo>
                    <a:pt x="5725" y="9274"/>
                  </a:lnTo>
                  <a:lnTo>
                    <a:pt x="10949" y="3675"/>
                  </a:lnTo>
                  <a:lnTo>
                    <a:pt x="10974" y="3625"/>
                  </a:lnTo>
                  <a:lnTo>
                    <a:pt x="10999" y="3550"/>
                  </a:lnTo>
                  <a:lnTo>
                    <a:pt x="11024" y="3475"/>
                  </a:lnTo>
                  <a:lnTo>
                    <a:pt x="10999" y="3400"/>
                  </a:lnTo>
                  <a:lnTo>
                    <a:pt x="10974" y="3350"/>
                  </a:lnTo>
                  <a:lnTo>
                    <a:pt x="10949" y="3300"/>
                  </a:lnTo>
                  <a:lnTo>
                    <a:pt x="9624" y="1775"/>
                  </a:lnTo>
                  <a:lnTo>
                    <a:pt x="9549" y="1700"/>
                  </a:lnTo>
                  <a:lnTo>
                    <a:pt x="9424" y="1675"/>
                  </a:lnTo>
                  <a:lnTo>
                    <a:pt x="9324" y="1700"/>
                  </a:lnTo>
                  <a:lnTo>
                    <a:pt x="9224" y="1750"/>
                  </a:lnTo>
                  <a:lnTo>
                    <a:pt x="9149" y="1825"/>
                  </a:lnTo>
                  <a:lnTo>
                    <a:pt x="9124" y="1950"/>
                  </a:lnTo>
                  <a:lnTo>
                    <a:pt x="9149" y="2050"/>
                  </a:lnTo>
                  <a:lnTo>
                    <a:pt x="9199" y="2150"/>
                  </a:lnTo>
                  <a:lnTo>
                    <a:pt x="10099" y="3200"/>
                  </a:lnTo>
                  <a:lnTo>
                    <a:pt x="8274" y="3200"/>
                  </a:lnTo>
                  <a:lnTo>
                    <a:pt x="6099" y="575"/>
                  </a:lnTo>
                  <a:lnTo>
                    <a:pt x="7824" y="575"/>
                  </a:lnTo>
                  <a:lnTo>
                    <a:pt x="8299" y="1125"/>
                  </a:lnTo>
                  <a:lnTo>
                    <a:pt x="8399" y="1200"/>
                  </a:lnTo>
                  <a:lnTo>
                    <a:pt x="8499" y="1225"/>
                  </a:lnTo>
                  <a:lnTo>
                    <a:pt x="8599" y="1200"/>
                  </a:lnTo>
                  <a:lnTo>
                    <a:pt x="8699" y="1150"/>
                  </a:lnTo>
                  <a:lnTo>
                    <a:pt x="8774" y="1075"/>
                  </a:lnTo>
                  <a:lnTo>
                    <a:pt x="8799" y="950"/>
                  </a:lnTo>
                  <a:lnTo>
                    <a:pt x="8799" y="850"/>
                  </a:lnTo>
                  <a:lnTo>
                    <a:pt x="8749" y="750"/>
                  </a:lnTo>
                  <a:lnTo>
                    <a:pt x="8174" y="100"/>
                  </a:lnTo>
                  <a:lnTo>
                    <a:pt x="8074" y="25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8" name="Google Shape;2408;p116"/>
          <p:cNvSpPr/>
          <p:nvPr/>
        </p:nvSpPr>
        <p:spPr>
          <a:xfrm>
            <a:off x="6161698" y="3381177"/>
            <a:ext cx="489574" cy="352455"/>
          </a:xfrm>
          <a:custGeom>
            <a:avLst/>
            <a:gdLst/>
            <a:ahLst/>
            <a:cxnLst/>
            <a:rect l="l" t="t" r="r" b="b"/>
            <a:pathLst>
              <a:path w="19723" h="14199" extrusionOk="0">
                <a:moveTo>
                  <a:pt x="6950" y="576"/>
                </a:moveTo>
                <a:lnTo>
                  <a:pt x="6425" y="1876"/>
                </a:lnTo>
                <a:lnTo>
                  <a:pt x="4850" y="1876"/>
                </a:lnTo>
                <a:lnTo>
                  <a:pt x="4325" y="576"/>
                </a:lnTo>
                <a:close/>
                <a:moveTo>
                  <a:pt x="3775" y="801"/>
                </a:moveTo>
                <a:lnTo>
                  <a:pt x="4325" y="2076"/>
                </a:lnTo>
                <a:lnTo>
                  <a:pt x="3200" y="3200"/>
                </a:lnTo>
                <a:lnTo>
                  <a:pt x="1925" y="2675"/>
                </a:lnTo>
                <a:lnTo>
                  <a:pt x="3775" y="801"/>
                </a:lnTo>
                <a:close/>
                <a:moveTo>
                  <a:pt x="7474" y="801"/>
                </a:moveTo>
                <a:lnTo>
                  <a:pt x="9349" y="2675"/>
                </a:lnTo>
                <a:lnTo>
                  <a:pt x="8074" y="3200"/>
                </a:lnTo>
                <a:lnTo>
                  <a:pt x="6950" y="2076"/>
                </a:lnTo>
                <a:lnTo>
                  <a:pt x="7474" y="801"/>
                </a:lnTo>
                <a:close/>
                <a:moveTo>
                  <a:pt x="1701" y="3200"/>
                </a:moveTo>
                <a:lnTo>
                  <a:pt x="2975" y="3725"/>
                </a:lnTo>
                <a:lnTo>
                  <a:pt x="2975" y="5300"/>
                </a:lnTo>
                <a:lnTo>
                  <a:pt x="1701" y="5825"/>
                </a:lnTo>
                <a:lnTo>
                  <a:pt x="1701" y="3200"/>
                </a:lnTo>
                <a:close/>
                <a:moveTo>
                  <a:pt x="9574" y="3200"/>
                </a:moveTo>
                <a:lnTo>
                  <a:pt x="9574" y="5825"/>
                </a:lnTo>
                <a:lnTo>
                  <a:pt x="8274" y="5300"/>
                </a:lnTo>
                <a:lnTo>
                  <a:pt x="8274" y="3725"/>
                </a:lnTo>
                <a:lnTo>
                  <a:pt x="9574" y="3200"/>
                </a:lnTo>
                <a:close/>
                <a:moveTo>
                  <a:pt x="6500" y="2450"/>
                </a:moveTo>
                <a:lnTo>
                  <a:pt x="7699" y="3650"/>
                </a:lnTo>
                <a:lnTo>
                  <a:pt x="7699" y="5375"/>
                </a:lnTo>
                <a:lnTo>
                  <a:pt x="6500" y="6600"/>
                </a:lnTo>
                <a:lnTo>
                  <a:pt x="4775" y="6600"/>
                </a:lnTo>
                <a:lnTo>
                  <a:pt x="3550" y="5375"/>
                </a:lnTo>
                <a:lnTo>
                  <a:pt x="3550" y="3650"/>
                </a:lnTo>
                <a:lnTo>
                  <a:pt x="4775" y="2450"/>
                </a:lnTo>
                <a:close/>
                <a:moveTo>
                  <a:pt x="8074" y="5825"/>
                </a:moveTo>
                <a:lnTo>
                  <a:pt x="9349" y="6375"/>
                </a:lnTo>
                <a:lnTo>
                  <a:pt x="7474" y="8224"/>
                </a:lnTo>
                <a:lnTo>
                  <a:pt x="6950" y="6950"/>
                </a:lnTo>
                <a:lnTo>
                  <a:pt x="8074" y="5825"/>
                </a:lnTo>
                <a:close/>
                <a:moveTo>
                  <a:pt x="6425" y="7175"/>
                </a:moveTo>
                <a:lnTo>
                  <a:pt x="6950" y="8449"/>
                </a:lnTo>
                <a:lnTo>
                  <a:pt x="4325" y="8449"/>
                </a:lnTo>
                <a:lnTo>
                  <a:pt x="4850" y="7175"/>
                </a:lnTo>
                <a:close/>
                <a:moveTo>
                  <a:pt x="14898" y="4800"/>
                </a:moveTo>
                <a:lnTo>
                  <a:pt x="14898" y="5200"/>
                </a:lnTo>
                <a:lnTo>
                  <a:pt x="14898" y="5300"/>
                </a:lnTo>
                <a:lnTo>
                  <a:pt x="14973" y="5400"/>
                </a:lnTo>
                <a:lnTo>
                  <a:pt x="15073" y="5475"/>
                </a:lnTo>
                <a:lnTo>
                  <a:pt x="15173" y="5500"/>
                </a:lnTo>
                <a:lnTo>
                  <a:pt x="15548" y="5500"/>
                </a:lnTo>
                <a:lnTo>
                  <a:pt x="15548" y="8799"/>
                </a:lnTo>
                <a:lnTo>
                  <a:pt x="15523" y="9299"/>
                </a:lnTo>
                <a:lnTo>
                  <a:pt x="15448" y="9774"/>
                </a:lnTo>
                <a:lnTo>
                  <a:pt x="15348" y="10249"/>
                </a:lnTo>
                <a:lnTo>
                  <a:pt x="15173" y="10674"/>
                </a:lnTo>
                <a:lnTo>
                  <a:pt x="14973" y="11099"/>
                </a:lnTo>
                <a:lnTo>
                  <a:pt x="14723" y="11499"/>
                </a:lnTo>
                <a:lnTo>
                  <a:pt x="14448" y="11874"/>
                </a:lnTo>
                <a:lnTo>
                  <a:pt x="14148" y="12224"/>
                </a:lnTo>
                <a:lnTo>
                  <a:pt x="13798" y="12524"/>
                </a:lnTo>
                <a:lnTo>
                  <a:pt x="13423" y="12799"/>
                </a:lnTo>
                <a:lnTo>
                  <a:pt x="13024" y="13049"/>
                </a:lnTo>
                <a:lnTo>
                  <a:pt x="12624" y="13249"/>
                </a:lnTo>
                <a:lnTo>
                  <a:pt x="12174" y="13399"/>
                </a:lnTo>
                <a:lnTo>
                  <a:pt x="11699" y="13523"/>
                </a:lnTo>
                <a:lnTo>
                  <a:pt x="11224" y="13598"/>
                </a:lnTo>
                <a:lnTo>
                  <a:pt x="10749" y="13623"/>
                </a:lnTo>
                <a:lnTo>
                  <a:pt x="10274" y="13598"/>
                </a:lnTo>
                <a:lnTo>
                  <a:pt x="9799" y="13523"/>
                </a:lnTo>
                <a:lnTo>
                  <a:pt x="9349" y="13424"/>
                </a:lnTo>
                <a:lnTo>
                  <a:pt x="8924" y="13274"/>
                </a:lnTo>
                <a:lnTo>
                  <a:pt x="8499" y="13074"/>
                </a:lnTo>
                <a:lnTo>
                  <a:pt x="8124" y="12849"/>
                </a:lnTo>
                <a:lnTo>
                  <a:pt x="7749" y="12574"/>
                </a:lnTo>
                <a:lnTo>
                  <a:pt x="7400" y="12274"/>
                </a:lnTo>
                <a:lnTo>
                  <a:pt x="7100" y="11949"/>
                </a:lnTo>
                <a:lnTo>
                  <a:pt x="6825" y="11599"/>
                </a:lnTo>
                <a:lnTo>
                  <a:pt x="6575" y="11224"/>
                </a:lnTo>
                <a:lnTo>
                  <a:pt x="6375" y="10824"/>
                </a:lnTo>
                <a:lnTo>
                  <a:pt x="6200" y="10399"/>
                </a:lnTo>
                <a:lnTo>
                  <a:pt x="6075" y="9949"/>
                </a:lnTo>
                <a:lnTo>
                  <a:pt x="5975" y="9499"/>
                </a:lnTo>
                <a:lnTo>
                  <a:pt x="5925" y="9024"/>
                </a:lnTo>
                <a:lnTo>
                  <a:pt x="7375" y="9024"/>
                </a:lnTo>
                <a:lnTo>
                  <a:pt x="7499" y="8999"/>
                </a:lnTo>
                <a:lnTo>
                  <a:pt x="7599" y="8949"/>
                </a:lnTo>
                <a:lnTo>
                  <a:pt x="10074" y="6475"/>
                </a:lnTo>
                <a:lnTo>
                  <a:pt x="10124" y="6375"/>
                </a:lnTo>
                <a:lnTo>
                  <a:pt x="10149" y="6275"/>
                </a:lnTo>
                <a:lnTo>
                  <a:pt x="10149" y="4800"/>
                </a:lnTo>
                <a:close/>
                <a:moveTo>
                  <a:pt x="3875" y="1"/>
                </a:moveTo>
                <a:lnTo>
                  <a:pt x="3775" y="26"/>
                </a:lnTo>
                <a:lnTo>
                  <a:pt x="3675" y="76"/>
                </a:lnTo>
                <a:lnTo>
                  <a:pt x="1201" y="2550"/>
                </a:lnTo>
                <a:lnTo>
                  <a:pt x="1151" y="2625"/>
                </a:lnTo>
                <a:lnTo>
                  <a:pt x="1126" y="2700"/>
                </a:lnTo>
                <a:lnTo>
                  <a:pt x="1126" y="2775"/>
                </a:lnTo>
                <a:lnTo>
                  <a:pt x="1126" y="4225"/>
                </a:lnTo>
                <a:lnTo>
                  <a:pt x="301" y="4225"/>
                </a:lnTo>
                <a:lnTo>
                  <a:pt x="176" y="4250"/>
                </a:lnTo>
                <a:lnTo>
                  <a:pt x="101" y="4300"/>
                </a:lnTo>
                <a:lnTo>
                  <a:pt x="26" y="4400"/>
                </a:lnTo>
                <a:lnTo>
                  <a:pt x="1" y="4525"/>
                </a:lnTo>
                <a:lnTo>
                  <a:pt x="26" y="4625"/>
                </a:lnTo>
                <a:lnTo>
                  <a:pt x="101" y="4725"/>
                </a:lnTo>
                <a:lnTo>
                  <a:pt x="176" y="4775"/>
                </a:lnTo>
                <a:lnTo>
                  <a:pt x="301" y="4800"/>
                </a:lnTo>
                <a:lnTo>
                  <a:pt x="1126" y="4800"/>
                </a:lnTo>
                <a:lnTo>
                  <a:pt x="1126" y="6275"/>
                </a:lnTo>
                <a:lnTo>
                  <a:pt x="1151" y="6375"/>
                </a:lnTo>
                <a:lnTo>
                  <a:pt x="1201" y="6475"/>
                </a:lnTo>
                <a:lnTo>
                  <a:pt x="2175" y="7450"/>
                </a:lnTo>
                <a:lnTo>
                  <a:pt x="2275" y="7500"/>
                </a:lnTo>
                <a:lnTo>
                  <a:pt x="2375" y="7525"/>
                </a:lnTo>
                <a:lnTo>
                  <a:pt x="2475" y="7500"/>
                </a:lnTo>
                <a:lnTo>
                  <a:pt x="2575" y="7450"/>
                </a:lnTo>
                <a:lnTo>
                  <a:pt x="2650" y="7350"/>
                </a:lnTo>
                <a:lnTo>
                  <a:pt x="2675" y="7225"/>
                </a:lnTo>
                <a:lnTo>
                  <a:pt x="2650" y="7125"/>
                </a:lnTo>
                <a:lnTo>
                  <a:pt x="2575" y="7025"/>
                </a:lnTo>
                <a:lnTo>
                  <a:pt x="1925" y="6375"/>
                </a:lnTo>
                <a:lnTo>
                  <a:pt x="3200" y="5825"/>
                </a:lnTo>
                <a:lnTo>
                  <a:pt x="4325" y="6950"/>
                </a:lnTo>
                <a:lnTo>
                  <a:pt x="3775" y="8224"/>
                </a:lnTo>
                <a:lnTo>
                  <a:pt x="3525" y="7974"/>
                </a:lnTo>
                <a:lnTo>
                  <a:pt x="3425" y="7924"/>
                </a:lnTo>
                <a:lnTo>
                  <a:pt x="3325" y="7900"/>
                </a:lnTo>
                <a:lnTo>
                  <a:pt x="3225" y="7924"/>
                </a:lnTo>
                <a:lnTo>
                  <a:pt x="3125" y="7974"/>
                </a:lnTo>
                <a:lnTo>
                  <a:pt x="3050" y="8074"/>
                </a:lnTo>
                <a:lnTo>
                  <a:pt x="3025" y="8174"/>
                </a:lnTo>
                <a:lnTo>
                  <a:pt x="3050" y="8299"/>
                </a:lnTo>
                <a:lnTo>
                  <a:pt x="3125" y="8374"/>
                </a:lnTo>
                <a:lnTo>
                  <a:pt x="3675" y="8949"/>
                </a:lnTo>
                <a:lnTo>
                  <a:pt x="3775" y="8999"/>
                </a:lnTo>
                <a:lnTo>
                  <a:pt x="3875" y="9024"/>
                </a:lnTo>
                <a:lnTo>
                  <a:pt x="5350" y="9024"/>
                </a:lnTo>
                <a:lnTo>
                  <a:pt x="5400" y="9549"/>
                </a:lnTo>
                <a:lnTo>
                  <a:pt x="5500" y="10074"/>
                </a:lnTo>
                <a:lnTo>
                  <a:pt x="5650" y="10574"/>
                </a:lnTo>
                <a:lnTo>
                  <a:pt x="5825" y="11049"/>
                </a:lnTo>
                <a:lnTo>
                  <a:pt x="6075" y="11499"/>
                </a:lnTo>
                <a:lnTo>
                  <a:pt x="6350" y="11924"/>
                </a:lnTo>
                <a:lnTo>
                  <a:pt x="6650" y="12324"/>
                </a:lnTo>
                <a:lnTo>
                  <a:pt x="7000" y="12699"/>
                </a:lnTo>
                <a:lnTo>
                  <a:pt x="7375" y="13024"/>
                </a:lnTo>
                <a:lnTo>
                  <a:pt x="7799" y="13324"/>
                </a:lnTo>
                <a:lnTo>
                  <a:pt x="8224" y="13573"/>
                </a:lnTo>
                <a:lnTo>
                  <a:pt x="8699" y="13798"/>
                </a:lnTo>
                <a:lnTo>
                  <a:pt x="9174" y="13973"/>
                </a:lnTo>
                <a:lnTo>
                  <a:pt x="9674" y="14098"/>
                </a:lnTo>
                <a:lnTo>
                  <a:pt x="10199" y="14173"/>
                </a:lnTo>
                <a:lnTo>
                  <a:pt x="10749" y="14198"/>
                </a:lnTo>
                <a:lnTo>
                  <a:pt x="11299" y="14173"/>
                </a:lnTo>
                <a:lnTo>
                  <a:pt x="11824" y="14098"/>
                </a:lnTo>
                <a:lnTo>
                  <a:pt x="12349" y="13948"/>
                </a:lnTo>
                <a:lnTo>
                  <a:pt x="12849" y="13773"/>
                </a:lnTo>
                <a:lnTo>
                  <a:pt x="13298" y="13548"/>
                </a:lnTo>
                <a:lnTo>
                  <a:pt x="13748" y="13274"/>
                </a:lnTo>
                <a:lnTo>
                  <a:pt x="14173" y="12974"/>
                </a:lnTo>
                <a:lnTo>
                  <a:pt x="14548" y="12624"/>
                </a:lnTo>
                <a:lnTo>
                  <a:pt x="14898" y="12249"/>
                </a:lnTo>
                <a:lnTo>
                  <a:pt x="15223" y="11824"/>
                </a:lnTo>
                <a:lnTo>
                  <a:pt x="15473" y="11374"/>
                </a:lnTo>
                <a:lnTo>
                  <a:pt x="15698" y="10899"/>
                </a:lnTo>
                <a:lnTo>
                  <a:pt x="15898" y="10399"/>
                </a:lnTo>
                <a:lnTo>
                  <a:pt x="16023" y="9899"/>
                </a:lnTo>
                <a:lnTo>
                  <a:pt x="16098" y="9349"/>
                </a:lnTo>
                <a:lnTo>
                  <a:pt x="16123" y="8799"/>
                </a:lnTo>
                <a:lnTo>
                  <a:pt x="16123" y="5500"/>
                </a:lnTo>
                <a:lnTo>
                  <a:pt x="19422" y="5500"/>
                </a:lnTo>
                <a:lnTo>
                  <a:pt x="19547" y="5475"/>
                </a:lnTo>
                <a:lnTo>
                  <a:pt x="19622" y="5400"/>
                </a:lnTo>
                <a:lnTo>
                  <a:pt x="19697" y="5300"/>
                </a:lnTo>
                <a:lnTo>
                  <a:pt x="19722" y="5200"/>
                </a:lnTo>
                <a:lnTo>
                  <a:pt x="19722" y="3825"/>
                </a:lnTo>
                <a:lnTo>
                  <a:pt x="19697" y="3725"/>
                </a:lnTo>
                <a:lnTo>
                  <a:pt x="19622" y="3625"/>
                </a:lnTo>
                <a:lnTo>
                  <a:pt x="19547" y="3575"/>
                </a:lnTo>
                <a:lnTo>
                  <a:pt x="19422" y="3550"/>
                </a:lnTo>
                <a:lnTo>
                  <a:pt x="17223" y="3550"/>
                </a:lnTo>
                <a:lnTo>
                  <a:pt x="17123" y="3575"/>
                </a:lnTo>
                <a:lnTo>
                  <a:pt x="17023" y="3625"/>
                </a:lnTo>
                <a:lnTo>
                  <a:pt x="16948" y="3725"/>
                </a:lnTo>
                <a:lnTo>
                  <a:pt x="16948" y="3825"/>
                </a:lnTo>
                <a:lnTo>
                  <a:pt x="16948" y="3950"/>
                </a:lnTo>
                <a:lnTo>
                  <a:pt x="17023" y="4025"/>
                </a:lnTo>
                <a:lnTo>
                  <a:pt x="17123" y="4100"/>
                </a:lnTo>
                <a:lnTo>
                  <a:pt x="17223" y="4125"/>
                </a:lnTo>
                <a:lnTo>
                  <a:pt x="19147" y="4125"/>
                </a:lnTo>
                <a:lnTo>
                  <a:pt x="19147" y="4900"/>
                </a:lnTo>
                <a:lnTo>
                  <a:pt x="15473" y="4900"/>
                </a:lnTo>
                <a:lnTo>
                  <a:pt x="15473" y="4125"/>
                </a:lnTo>
                <a:lnTo>
                  <a:pt x="15898" y="4125"/>
                </a:lnTo>
                <a:lnTo>
                  <a:pt x="15998" y="4100"/>
                </a:lnTo>
                <a:lnTo>
                  <a:pt x="16098" y="4025"/>
                </a:lnTo>
                <a:lnTo>
                  <a:pt x="16148" y="3950"/>
                </a:lnTo>
                <a:lnTo>
                  <a:pt x="16173" y="3825"/>
                </a:lnTo>
                <a:lnTo>
                  <a:pt x="16148" y="3725"/>
                </a:lnTo>
                <a:lnTo>
                  <a:pt x="16098" y="3625"/>
                </a:lnTo>
                <a:lnTo>
                  <a:pt x="15998" y="3575"/>
                </a:lnTo>
                <a:lnTo>
                  <a:pt x="15898" y="3550"/>
                </a:lnTo>
                <a:lnTo>
                  <a:pt x="15173" y="3550"/>
                </a:lnTo>
                <a:lnTo>
                  <a:pt x="15073" y="3575"/>
                </a:lnTo>
                <a:lnTo>
                  <a:pt x="14973" y="3625"/>
                </a:lnTo>
                <a:lnTo>
                  <a:pt x="14898" y="3725"/>
                </a:lnTo>
                <a:lnTo>
                  <a:pt x="14898" y="3825"/>
                </a:lnTo>
                <a:lnTo>
                  <a:pt x="14898" y="4225"/>
                </a:lnTo>
                <a:lnTo>
                  <a:pt x="10149" y="4225"/>
                </a:lnTo>
                <a:lnTo>
                  <a:pt x="10149" y="2775"/>
                </a:lnTo>
                <a:lnTo>
                  <a:pt x="10124" y="2650"/>
                </a:lnTo>
                <a:lnTo>
                  <a:pt x="10074" y="2550"/>
                </a:lnTo>
                <a:lnTo>
                  <a:pt x="7599" y="76"/>
                </a:lnTo>
                <a:lnTo>
                  <a:pt x="7499" y="26"/>
                </a:lnTo>
                <a:lnTo>
                  <a:pt x="73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9" name="Google Shape;2409;p116"/>
          <p:cNvGrpSpPr/>
          <p:nvPr/>
        </p:nvGrpSpPr>
        <p:grpSpPr>
          <a:xfrm>
            <a:off x="3334176" y="3312894"/>
            <a:ext cx="274264" cy="488929"/>
            <a:chOff x="2563325" y="3284900"/>
            <a:chExt cx="276225" cy="492425"/>
          </a:xfrm>
        </p:grpSpPr>
        <p:sp>
          <p:nvSpPr>
            <p:cNvPr id="2410" name="Google Shape;2410;p116"/>
            <p:cNvSpPr/>
            <p:nvPr/>
          </p:nvSpPr>
          <p:spPr>
            <a:xfrm>
              <a:off x="2563325" y="3284900"/>
              <a:ext cx="276225" cy="492425"/>
            </a:xfrm>
            <a:custGeom>
              <a:avLst/>
              <a:gdLst/>
              <a:ahLst/>
              <a:cxnLst/>
              <a:rect l="l" t="t" r="r" b="b"/>
              <a:pathLst>
                <a:path w="11049" h="19697" extrusionOk="0">
                  <a:moveTo>
                    <a:pt x="876" y="0"/>
                  </a:moveTo>
                  <a:lnTo>
                    <a:pt x="701" y="25"/>
                  </a:lnTo>
                  <a:lnTo>
                    <a:pt x="526" y="75"/>
                  </a:lnTo>
                  <a:lnTo>
                    <a:pt x="376" y="150"/>
                  </a:lnTo>
                  <a:lnTo>
                    <a:pt x="251" y="250"/>
                  </a:lnTo>
                  <a:lnTo>
                    <a:pt x="151" y="375"/>
                  </a:lnTo>
                  <a:lnTo>
                    <a:pt x="76" y="525"/>
                  </a:lnTo>
                  <a:lnTo>
                    <a:pt x="26" y="700"/>
                  </a:lnTo>
                  <a:lnTo>
                    <a:pt x="1" y="875"/>
                  </a:lnTo>
                  <a:lnTo>
                    <a:pt x="1" y="3100"/>
                  </a:lnTo>
                  <a:lnTo>
                    <a:pt x="26" y="3200"/>
                  </a:lnTo>
                  <a:lnTo>
                    <a:pt x="76" y="3300"/>
                  </a:lnTo>
                  <a:lnTo>
                    <a:pt x="176" y="3350"/>
                  </a:lnTo>
                  <a:lnTo>
                    <a:pt x="301" y="3375"/>
                  </a:lnTo>
                  <a:lnTo>
                    <a:pt x="401" y="3350"/>
                  </a:lnTo>
                  <a:lnTo>
                    <a:pt x="501" y="3300"/>
                  </a:lnTo>
                  <a:lnTo>
                    <a:pt x="551" y="3200"/>
                  </a:lnTo>
                  <a:lnTo>
                    <a:pt x="576" y="3100"/>
                  </a:lnTo>
                  <a:lnTo>
                    <a:pt x="576" y="875"/>
                  </a:lnTo>
                  <a:lnTo>
                    <a:pt x="601" y="750"/>
                  </a:lnTo>
                  <a:lnTo>
                    <a:pt x="651" y="650"/>
                  </a:lnTo>
                  <a:lnTo>
                    <a:pt x="751" y="600"/>
                  </a:lnTo>
                  <a:lnTo>
                    <a:pt x="876" y="575"/>
                  </a:lnTo>
                  <a:lnTo>
                    <a:pt x="10174" y="575"/>
                  </a:lnTo>
                  <a:lnTo>
                    <a:pt x="10299" y="600"/>
                  </a:lnTo>
                  <a:lnTo>
                    <a:pt x="10374" y="650"/>
                  </a:lnTo>
                  <a:lnTo>
                    <a:pt x="10449" y="750"/>
                  </a:lnTo>
                  <a:lnTo>
                    <a:pt x="10474" y="875"/>
                  </a:lnTo>
                  <a:lnTo>
                    <a:pt x="10474" y="18847"/>
                  </a:lnTo>
                  <a:lnTo>
                    <a:pt x="10449" y="18947"/>
                  </a:lnTo>
                  <a:lnTo>
                    <a:pt x="10374" y="19047"/>
                  </a:lnTo>
                  <a:lnTo>
                    <a:pt x="10299" y="19097"/>
                  </a:lnTo>
                  <a:lnTo>
                    <a:pt x="10174" y="19122"/>
                  </a:lnTo>
                  <a:lnTo>
                    <a:pt x="876" y="19122"/>
                  </a:lnTo>
                  <a:lnTo>
                    <a:pt x="751" y="19097"/>
                  </a:lnTo>
                  <a:lnTo>
                    <a:pt x="651" y="19047"/>
                  </a:lnTo>
                  <a:lnTo>
                    <a:pt x="601" y="18947"/>
                  </a:lnTo>
                  <a:lnTo>
                    <a:pt x="576" y="18847"/>
                  </a:lnTo>
                  <a:lnTo>
                    <a:pt x="576" y="4425"/>
                  </a:lnTo>
                  <a:lnTo>
                    <a:pt x="551" y="4325"/>
                  </a:lnTo>
                  <a:lnTo>
                    <a:pt x="501" y="4225"/>
                  </a:lnTo>
                  <a:lnTo>
                    <a:pt x="401" y="4175"/>
                  </a:lnTo>
                  <a:lnTo>
                    <a:pt x="301" y="4150"/>
                  </a:lnTo>
                  <a:lnTo>
                    <a:pt x="176" y="4175"/>
                  </a:lnTo>
                  <a:lnTo>
                    <a:pt x="76" y="4225"/>
                  </a:lnTo>
                  <a:lnTo>
                    <a:pt x="26" y="4325"/>
                  </a:lnTo>
                  <a:lnTo>
                    <a:pt x="1" y="4425"/>
                  </a:lnTo>
                  <a:lnTo>
                    <a:pt x="1" y="18847"/>
                  </a:lnTo>
                  <a:lnTo>
                    <a:pt x="26" y="19022"/>
                  </a:lnTo>
                  <a:lnTo>
                    <a:pt x="76" y="19172"/>
                  </a:lnTo>
                  <a:lnTo>
                    <a:pt x="151" y="19322"/>
                  </a:lnTo>
                  <a:lnTo>
                    <a:pt x="251" y="19447"/>
                  </a:lnTo>
                  <a:lnTo>
                    <a:pt x="376" y="19547"/>
                  </a:lnTo>
                  <a:lnTo>
                    <a:pt x="526" y="19647"/>
                  </a:lnTo>
                  <a:lnTo>
                    <a:pt x="701" y="19697"/>
                  </a:lnTo>
                  <a:lnTo>
                    <a:pt x="10349" y="19697"/>
                  </a:lnTo>
                  <a:lnTo>
                    <a:pt x="10524" y="19647"/>
                  </a:lnTo>
                  <a:lnTo>
                    <a:pt x="10674" y="19547"/>
                  </a:lnTo>
                  <a:lnTo>
                    <a:pt x="10799" y="19447"/>
                  </a:lnTo>
                  <a:lnTo>
                    <a:pt x="10899" y="19322"/>
                  </a:lnTo>
                  <a:lnTo>
                    <a:pt x="10974" y="19172"/>
                  </a:lnTo>
                  <a:lnTo>
                    <a:pt x="11024" y="19022"/>
                  </a:lnTo>
                  <a:lnTo>
                    <a:pt x="11049" y="18847"/>
                  </a:lnTo>
                  <a:lnTo>
                    <a:pt x="11049" y="875"/>
                  </a:lnTo>
                  <a:lnTo>
                    <a:pt x="11024" y="700"/>
                  </a:lnTo>
                  <a:lnTo>
                    <a:pt x="10974" y="525"/>
                  </a:lnTo>
                  <a:lnTo>
                    <a:pt x="10899" y="375"/>
                  </a:lnTo>
                  <a:lnTo>
                    <a:pt x="10799" y="250"/>
                  </a:lnTo>
                  <a:lnTo>
                    <a:pt x="10674" y="150"/>
                  </a:lnTo>
                  <a:lnTo>
                    <a:pt x="10524" y="75"/>
                  </a:lnTo>
                  <a:lnTo>
                    <a:pt x="10349" y="25"/>
                  </a:lnTo>
                  <a:lnTo>
                    <a:pt x="10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16"/>
            <p:cNvSpPr/>
            <p:nvPr/>
          </p:nvSpPr>
          <p:spPr>
            <a:xfrm>
              <a:off x="2593325" y="3313650"/>
              <a:ext cx="215625" cy="434950"/>
            </a:xfrm>
            <a:custGeom>
              <a:avLst/>
              <a:gdLst/>
              <a:ahLst/>
              <a:cxnLst/>
              <a:rect l="l" t="t" r="r" b="b"/>
              <a:pathLst>
                <a:path w="8625" h="17398" extrusionOk="0">
                  <a:moveTo>
                    <a:pt x="300" y="0"/>
                  </a:moveTo>
                  <a:lnTo>
                    <a:pt x="175" y="25"/>
                  </a:lnTo>
                  <a:lnTo>
                    <a:pt x="101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17097"/>
                  </a:lnTo>
                  <a:lnTo>
                    <a:pt x="26" y="17222"/>
                  </a:lnTo>
                  <a:lnTo>
                    <a:pt x="101" y="17297"/>
                  </a:lnTo>
                  <a:lnTo>
                    <a:pt x="175" y="17372"/>
                  </a:lnTo>
                  <a:lnTo>
                    <a:pt x="300" y="17397"/>
                  </a:lnTo>
                  <a:lnTo>
                    <a:pt x="4825" y="17397"/>
                  </a:lnTo>
                  <a:lnTo>
                    <a:pt x="4925" y="17372"/>
                  </a:lnTo>
                  <a:lnTo>
                    <a:pt x="5025" y="17297"/>
                  </a:lnTo>
                  <a:lnTo>
                    <a:pt x="5100" y="17222"/>
                  </a:lnTo>
                  <a:lnTo>
                    <a:pt x="5100" y="17097"/>
                  </a:lnTo>
                  <a:lnTo>
                    <a:pt x="5100" y="16997"/>
                  </a:lnTo>
                  <a:lnTo>
                    <a:pt x="5025" y="16897"/>
                  </a:lnTo>
                  <a:lnTo>
                    <a:pt x="4925" y="16847"/>
                  </a:lnTo>
                  <a:lnTo>
                    <a:pt x="4825" y="16822"/>
                  </a:lnTo>
                  <a:lnTo>
                    <a:pt x="575" y="16822"/>
                  </a:lnTo>
                  <a:lnTo>
                    <a:pt x="575" y="600"/>
                  </a:lnTo>
                  <a:lnTo>
                    <a:pt x="8049" y="600"/>
                  </a:lnTo>
                  <a:lnTo>
                    <a:pt x="8049" y="16822"/>
                  </a:lnTo>
                  <a:lnTo>
                    <a:pt x="6174" y="16822"/>
                  </a:lnTo>
                  <a:lnTo>
                    <a:pt x="6049" y="16847"/>
                  </a:lnTo>
                  <a:lnTo>
                    <a:pt x="5949" y="16897"/>
                  </a:lnTo>
                  <a:lnTo>
                    <a:pt x="5899" y="16997"/>
                  </a:lnTo>
                  <a:lnTo>
                    <a:pt x="5874" y="17097"/>
                  </a:lnTo>
                  <a:lnTo>
                    <a:pt x="5899" y="17222"/>
                  </a:lnTo>
                  <a:lnTo>
                    <a:pt x="5949" y="17297"/>
                  </a:lnTo>
                  <a:lnTo>
                    <a:pt x="6049" y="17372"/>
                  </a:lnTo>
                  <a:lnTo>
                    <a:pt x="6174" y="17397"/>
                  </a:lnTo>
                  <a:lnTo>
                    <a:pt x="8349" y="17397"/>
                  </a:lnTo>
                  <a:lnTo>
                    <a:pt x="8449" y="17372"/>
                  </a:lnTo>
                  <a:lnTo>
                    <a:pt x="8549" y="17297"/>
                  </a:lnTo>
                  <a:lnTo>
                    <a:pt x="8624" y="17222"/>
                  </a:lnTo>
                  <a:lnTo>
                    <a:pt x="8624" y="17097"/>
                  </a:lnTo>
                  <a:lnTo>
                    <a:pt x="8624" y="300"/>
                  </a:lnTo>
                  <a:lnTo>
                    <a:pt x="8624" y="175"/>
                  </a:lnTo>
                  <a:lnTo>
                    <a:pt x="8549" y="100"/>
                  </a:lnTo>
                  <a:lnTo>
                    <a:pt x="8449" y="25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16"/>
            <p:cNvSpPr/>
            <p:nvPr/>
          </p:nvSpPr>
          <p:spPr>
            <a:xfrm>
              <a:off x="2636450" y="3540475"/>
              <a:ext cx="130000" cy="14400"/>
            </a:xfrm>
            <a:custGeom>
              <a:avLst/>
              <a:gdLst/>
              <a:ahLst/>
              <a:cxnLst/>
              <a:rect l="l" t="t" r="r" b="b"/>
              <a:pathLst>
                <a:path w="5200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100" y="500"/>
                  </a:lnTo>
                  <a:lnTo>
                    <a:pt x="175" y="550"/>
                  </a:lnTo>
                  <a:lnTo>
                    <a:pt x="300" y="575"/>
                  </a:lnTo>
                  <a:lnTo>
                    <a:pt x="4899" y="575"/>
                  </a:lnTo>
                  <a:lnTo>
                    <a:pt x="5024" y="550"/>
                  </a:lnTo>
                  <a:lnTo>
                    <a:pt x="5099" y="500"/>
                  </a:lnTo>
                  <a:lnTo>
                    <a:pt x="5174" y="401"/>
                  </a:lnTo>
                  <a:lnTo>
                    <a:pt x="5199" y="276"/>
                  </a:lnTo>
                  <a:lnTo>
                    <a:pt x="5174" y="176"/>
                  </a:lnTo>
                  <a:lnTo>
                    <a:pt x="5099" y="76"/>
                  </a:lnTo>
                  <a:lnTo>
                    <a:pt x="5024" y="26"/>
                  </a:lnTo>
                  <a:lnTo>
                    <a:pt x="4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16"/>
            <p:cNvSpPr/>
            <p:nvPr/>
          </p:nvSpPr>
          <p:spPr>
            <a:xfrm>
              <a:off x="2636450" y="3569850"/>
              <a:ext cx="43125" cy="15025"/>
            </a:xfrm>
            <a:custGeom>
              <a:avLst/>
              <a:gdLst/>
              <a:ahLst/>
              <a:cxnLst/>
              <a:rect l="l" t="t" r="r" b="b"/>
              <a:pathLst>
                <a:path w="1725" h="601" extrusionOk="0">
                  <a:moveTo>
                    <a:pt x="300" y="0"/>
                  </a:moveTo>
                  <a:lnTo>
                    <a:pt x="175" y="25"/>
                  </a:lnTo>
                  <a:lnTo>
                    <a:pt x="100" y="100"/>
                  </a:lnTo>
                  <a:lnTo>
                    <a:pt x="25" y="200"/>
                  </a:lnTo>
                  <a:lnTo>
                    <a:pt x="0" y="300"/>
                  </a:lnTo>
                  <a:lnTo>
                    <a:pt x="25" y="425"/>
                  </a:lnTo>
                  <a:lnTo>
                    <a:pt x="100" y="500"/>
                  </a:lnTo>
                  <a:lnTo>
                    <a:pt x="175" y="575"/>
                  </a:lnTo>
                  <a:lnTo>
                    <a:pt x="300" y="600"/>
                  </a:lnTo>
                  <a:lnTo>
                    <a:pt x="1450" y="600"/>
                  </a:lnTo>
                  <a:lnTo>
                    <a:pt x="1550" y="575"/>
                  </a:lnTo>
                  <a:lnTo>
                    <a:pt x="1650" y="500"/>
                  </a:lnTo>
                  <a:lnTo>
                    <a:pt x="1700" y="425"/>
                  </a:lnTo>
                  <a:lnTo>
                    <a:pt x="1725" y="300"/>
                  </a:lnTo>
                  <a:lnTo>
                    <a:pt x="1700" y="200"/>
                  </a:lnTo>
                  <a:lnTo>
                    <a:pt x="1650" y="100"/>
                  </a:lnTo>
                  <a:lnTo>
                    <a:pt x="1550" y="25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16"/>
            <p:cNvSpPr/>
            <p:nvPr/>
          </p:nvSpPr>
          <p:spPr>
            <a:xfrm>
              <a:off x="2636450" y="3599850"/>
              <a:ext cx="43125" cy="14400"/>
            </a:xfrm>
            <a:custGeom>
              <a:avLst/>
              <a:gdLst/>
              <a:ahLst/>
              <a:cxnLst/>
              <a:rect l="l" t="t" r="r" b="b"/>
              <a:pathLst>
                <a:path w="1725" h="576" extrusionOk="0">
                  <a:moveTo>
                    <a:pt x="300" y="0"/>
                  </a:moveTo>
                  <a:lnTo>
                    <a:pt x="175" y="25"/>
                  </a:lnTo>
                  <a:lnTo>
                    <a:pt x="100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25" y="400"/>
                  </a:lnTo>
                  <a:lnTo>
                    <a:pt x="100" y="500"/>
                  </a:lnTo>
                  <a:lnTo>
                    <a:pt x="175" y="550"/>
                  </a:lnTo>
                  <a:lnTo>
                    <a:pt x="300" y="575"/>
                  </a:lnTo>
                  <a:lnTo>
                    <a:pt x="1450" y="575"/>
                  </a:lnTo>
                  <a:lnTo>
                    <a:pt x="1550" y="550"/>
                  </a:lnTo>
                  <a:lnTo>
                    <a:pt x="1650" y="500"/>
                  </a:lnTo>
                  <a:lnTo>
                    <a:pt x="1700" y="400"/>
                  </a:lnTo>
                  <a:lnTo>
                    <a:pt x="1725" y="300"/>
                  </a:lnTo>
                  <a:lnTo>
                    <a:pt x="1700" y="175"/>
                  </a:lnTo>
                  <a:lnTo>
                    <a:pt x="1650" y="75"/>
                  </a:lnTo>
                  <a:lnTo>
                    <a:pt x="1550" y="25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16"/>
            <p:cNvSpPr/>
            <p:nvPr/>
          </p:nvSpPr>
          <p:spPr>
            <a:xfrm>
              <a:off x="2636450" y="3629825"/>
              <a:ext cx="43125" cy="14400"/>
            </a:xfrm>
            <a:custGeom>
              <a:avLst/>
              <a:gdLst/>
              <a:ahLst/>
              <a:cxnLst/>
              <a:rect l="l" t="t" r="r" b="b"/>
              <a:pathLst>
                <a:path w="1725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25" y="401"/>
                  </a:lnTo>
                  <a:lnTo>
                    <a:pt x="100" y="476"/>
                  </a:lnTo>
                  <a:lnTo>
                    <a:pt x="175" y="551"/>
                  </a:lnTo>
                  <a:lnTo>
                    <a:pt x="300" y="576"/>
                  </a:lnTo>
                  <a:lnTo>
                    <a:pt x="1450" y="576"/>
                  </a:lnTo>
                  <a:lnTo>
                    <a:pt x="1550" y="551"/>
                  </a:lnTo>
                  <a:lnTo>
                    <a:pt x="1650" y="476"/>
                  </a:lnTo>
                  <a:lnTo>
                    <a:pt x="1700" y="401"/>
                  </a:lnTo>
                  <a:lnTo>
                    <a:pt x="1725" y="276"/>
                  </a:lnTo>
                  <a:lnTo>
                    <a:pt x="1700" y="176"/>
                  </a:lnTo>
                  <a:lnTo>
                    <a:pt x="1650" y="76"/>
                  </a:lnTo>
                  <a:lnTo>
                    <a:pt x="1550" y="26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16"/>
            <p:cNvSpPr/>
            <p:nvPr/>
          </p:nvSpPr>
          <p:spPr>
            <a:xfrm>
              <a:off x="2636450" y="3689200"/>
              <a:ext cx="130000" cy="14400"/>
            </a:xfrm>
            <a:custGeom>
              <a:avLst/>
              <a:gdLst/>
              <a:ahLst/>
              <a:cxnLst/>
              <a:rect l="l" t="t" r="r" b="b"/>
              <a:pathLst>
                <a:path w="5200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25" y="400"/>
                  </a:lnTo>
                  <a:lnTo>
                    <a:pt x="100" y="500"/>
                  </a:lnTo>
                  <a:lnTo>
                    <a:pt x="175" y="550"/>
                  </a:lnTo>
                  <a:lnTo>
                    <a:pt x="300" y="575"/>
                  </a:lnTo>
                  <a:lnTo>
                    <a:pt x="4899" y="575"/>
                  </a:lnTo>
                  <a:lnTo>
                    <a:pt x="5024" y="550"/>
                  </a:lnTo>
                  <a:lnTo>
                    <a:pt x="5099" y="500"/>
                  </a:lnTo>
                  <a:lnTo>
                    <a:pt x="5174" y="400"/>
                  </a:lnTo>
                  <a:lnTo>
                    <a:pt x="5199" y="275"/>
                  </a:lnTo>
                  <a:lnTo>
                    <a:pt x="5174" y="175"/>
                  </a:lnTo>
                  <a:lnTo>
                    <a:pt x="5099" y="75"/>
                  </a:lnTo>
                  <a:lnTo>
                    <a:pt x="5024" y="26"/>
                  </a:lnTo>
                  <a:lnTo>
                    <a:pt x="4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16"/>
            <p:cNvSpPr/>
            <p:nvPr/>
          </p:nvSpPr>
          <p:spPr>
            <a:xfrm>
              <a:off x="2693925" y="3569850"/>
              <a:ext cx="72525" cy="15025"/>
            </a:xfrm>
            <a:custGeom>
              <a:avLst/>
              <a:gdLst/>
              <a:ahLst/>
              <a:cxnLst/>
              <a:rect l="l" t="t" r="r" b="b"/>
              <a:pathLst>
                <a:path w="2901" h="601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100"/>
                  </a:lnTo>
                  <a:lnTo>
                    <a:pt x="26" y="200"/>
                  </a:lnTo>
                  <a:lnTo>
                    <a:pt x="1" y="300"/>
                  </a:lnTo>
                  <a:lnTo>
                    <a:pt x="26" y="425"/>
                  </a:lnTo>
                  <a:lnTo>
                    <a:pt x="101" y="500"/>
                  </a:lnTo>
                  <a:lnTo>
                    <a:pt x="176" y="575"/>
                  </a:lnTo>
                  <a:lnTo>
                    <a:pt x="301" y="600"/>
                  </a:lnTo>
                  <a:lnTo>
                    <a:pt x="2600" y="600"/>
                  </a:lnTo>
                  <a:lnTo>
                    <a:pt x="2725" y="575"/>
                  </a:lnTo>
                  <a:lnTo>
                    <a:pt x="2800" y="500"/>
                  </a:lnTo>
                  <a:lnTo>
                    <a:pt x="2875" y="425"/>
                  </a:lnTo>
                  <a:lnTo>
                    <a:pt x="2900" y="300"/>
                  </a:lnTo>
                  <a:lnTo>
                    <a:pt x="2875" y="200"/>
                  </a:lnTo>
                  <a:lnTo>
                    <a:pt x="2800" y="100"/>
                  </a:lnTo>
                  <a:lnTo>
                    <a:pt x="2725" y="2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16"/>
            <p:cNvSpPr/>
            <p:nvPr/>
          </p:nvSpPr>
          <p:spPr>
            <a:xfrm>
              <a:off x="2693925" y="3599850"/>
              <a:ext cx="72525" cy="14400"/>
            </a:xfrm>
            <a:custGeom>
              <a:avLst/>
              <a:gdLst/>
              <a:ahLst/>
              <a:cxnLst/>
              <a:rect l="l" t="t" r="r" b="b"/>
              <a:pathLst>
                <a:path w="2901" h="576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26" y="400"/>
                  </a:lnTo>
                  <a:lnTo>
                    <a:pt x="101" y="500"/>
                  </a:lnTo>
                  <a:lnTo>
                    <a:pt x="176" y="550"/>
                  </a:lnTo>
                  <a:lnTo>
                    <a:pt x="301" y="575"/>
                  </a:lnTo>
                  <a:lnTo>
                    <a:pt x="2600" y="575"/>
                  </a:lnTo>
                  <a:lnTo>
                    <a:pt x="2725" y="550"/>
                  </a:lnTo>
                  <a:lnTo>
                    <a:pt x="2800" y="500"/>
                  </a:lnTo>
                  <a:lnTo>
                    <a:pt x="2875" y="400"/>
                  </a:lnTo>
                  <a:lnTo>
                    <a:pt x="2900" y="300"/>
                  </a:lnTo>
                  <a:lnTo>
                    <a:pt x="2875" y="175"/>
                  </a:lnTo>
                  <a:lnTo>
                    <a:pt x="2800" y="75"/>
                  </a:lnTo>
                  <a:lnTo>
                    <a:pt x="2725" y="2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16"/>
            <p:cNvSpPr/>
            <p:nvPr/>
          </p:nvSpPr>
          <p:spPr>
            <a:xfrm>
              <a:off x="2693925" y="3629825"/>
              <a:ext cx="72525" cy="14400"/>
            </a:xfrm>
            <a:custGeom>
              <a:avLst/>
              <a:gdLst/>
              <a:ahLst/>
              <a:cxnLst/>
              <a:rect l="l" t="t" r="r" b="b"/>
              <a:pathLst>
                <a:path w="2901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101" y="476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2600" y="576"/>
                  </a:lnTo>
                  <a:lnTo>
                    <a:pt x="2725" y="551"/>
                  </a:lnTo>
                  <a:lnTo>
                    <a:pt x="2800" y="476"/>
                  </a:lnTo>
                  <a:lnTo>
                    <a:pt x="2875" y="401"/>
                  </a:lnTo>
                  <a:lnTo>
                    <a:pt x="2900" y="276"/>
                  </a:lnTo>
                  <a:lnTo>
                    <a:pt x="2875" y="176"/>
                  </a:lnTo>
                  <a:lnTo>
                    <a:pt x="2800" y="76"/>
                  </a:lnTo>
                  <a:lnTo>
                    <a:pt x="2725" y="26"/>
                  </a:lnTo>
                  <a:lnTo>
                    <a:pt x="26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16"/>
            <p:cNvSpPr/>
            <p:nvPr/>
          </p:nvSpPr>
          <p:spPr>
            <a:xfrm>
              <a:off x="2639575" y="3358625"/>
              <a:ext cx="123750" cy="140625"/>
            </a:xfrm>
            <a:custGeom>
              <a:avLst/>
              <a:gdLst/>
              <a:ahLst/>
              <a:cxnLst/>
              <a:rect l="l" t="t" r="r" b="b"/>
              <a:pathLst>
                <a:path w="4950" h="5625" extrusionOk="0">
                  <a:moveTo>
                    <a:pt x="2175" y="801"/>
                  </a:moveTo>
                  <a:lnTo>
                    <a:pt x="2175" y="1401"/>
                  </a:lnTo>
                  <a:lnTo>
                    <a:pt x="1375" y="1851"/>
                  </a:lnTo>
                  <a:lnTo>
                    <a:pt x="850" y="1551"/>
                  </a:lnTo>
                  <a:lnTo>
                    <a:pt x="2175" y="801"/>
                  </a:lnTo>
                  <a:close/>
                  <a:moveTo>
                    <a:pt x="2750" y="801"/>
                  </a:moveTo>
                  <a:lnTo>
                    <a:pt x="4074" y="1551"/>
                  </a:lnTo>
                  <a:lnTo>
                    <a:pt x="3575" y="1851"/>
                  </a:lnTo>
                  <a:lnTo>
                    <a:pt x="2750" y="1401"/>
                  </a:lnTo>
                  <a:lnTo>
                    <a:pt x="2750" y="801"/>
                  </a:lnTo>
                  <a:close/>
                  <a:moveTo>
                    <a:pt x="575" y="2051"/>
                  </a:moveTo>
                  <a:lnTo>
                    <a:pt x="1100" y="2350"/>
                  </a:lnTo>
                  <a:lnTo>
                    <a:pt x="1100" y="3275"/>
                  </a:lnTo>
                  <a:lnTo>
                    <a:pt x="575" y="3575"/>
                  </a:lnTo>
                  <a:lnTo>
                    <a:pt x="575" y="2051"/>
                  </a:lnTo>
                  <a:close/>
                  <a:moveTo>
                    <a:pt x="4374" y="2051"/>
                  </a:moveTo>
                  <a:lnTo>
                    <a:pt x="4374" y="3575"/>
                  </a:lnTo>
                  <a:lnTo>
                    <a:pt x="3850" y="3275"/>
                  </a:lnTo>
                  <a:lnTo>
                    <a:pt x="3850" y="2350"/>
                  </a:lnTo>
                  <a:lnTo>
                    <a:pt x="4374" y="2051"/>
                  </a:lnTo>
                  <a:close/>
                  <a:moveTo>
                    <a:pt x="2475" y="1901"/>
                  </a:moveTo>
                  <a:lnTo>
                    <a:pt x="3275" y="2350"/>
                  </a:lnTo>
                  <a:lnTo>
                    <a:pt x="3275" y="3275"/>
                  </a:lnTo>
                  <a:lnTo>
                    <a:pt x="2475" y="3750"/>
                  </a:lnTo>
                  <a:lnTo>
                    <a:pt x="1675" y="3275"/>
                  </a:lnTo>
                  <a:lnTo>
                    <a:pt x="1675" y="2350"/>
                  </a:lnTo>
                  <a:lnTo>
                    <a:pt x="2475" y="1901"/>
                  </a:lnTo>
                  <a:close/>
                  <a:moveTo>
                    <a:pt x="1375" y="3775"/>
                  </a:moveTo>
                  <a:lnTo>
                    <a:pt x="2175" y="4250"/>
                  </a:lnTo>
                  <a:lnTo>
                    <a:pt x="2175" y="4850"/>
                  </a:lnTo>
                  <a:lnTo>
                    <a:pt x="850" y="4075"/>
                  </a:lnTo>
                  <a:lnTo>
                    <a:pt x="1375" y="3775"/>
                  </a:lnTo>
                  <a:close/>
                  <a:moveTo>
                    <a:pt x="3575" y="3775"/>
                  </a:moveTo>
                  <a:lnTo>
                    <a:pt x="4074" y="4075"/>
                  </a:lnTo>
                  <a:lnTo>
                    <a:pt x="2750" y="4850"/>
                  </a:lnTo>
                  <a:lnTo>
                    <a:pt x="2750" y="4250"/>
                  </a:lnTo>
                  <a:lnTo>
                    <a:pt x="3575" y="3775"/>
                  </a:lnTo>
                  <a:close/>
                  <a:moveTo>
                    <a:pt x="2475" y="1"/>
                  </a:moveTo>
                  <a:lnTo>
                    <a:pt x="2400" y="26"/>
                  </a:lnTo>
                  <a:lnTo>
                    <a:pt x="2325" y="51"/>
                  </a:lnTo>
                  <a:lnTo>
                    <a:pt x="150" y="1301"/>
                  </a:lnTo>
                  <a:lnTo>
                    <a:pt x="75" y="1351"/>
                  </a:lnTo>
                  <a:lnTo>
                    <a:pt x="25" y="1401"/>
                  </a:lnTo>
                  <a:lnTo>
                    <a:pt x="0" y="1476"/>
                  </a:lnTo>
                  <a:lnTo>
                    <a:pt x="0" y="1551"/>
                  </a:lnTo>
                  <a:lnTo>
                    <a:pt x="0" y="4075"/>
                  </a:lnTo>
                  <a:lnTo>
                    <a:pt x="0" y="4150"/>
                  </a:lnTo>
                  <a:lnTo>
                    <a:pt x="25" y="4225"/>
                  </a:lnTo>
                  <a:lnTo>
                    <a:pt x="75" y="4275"/>
                  </a:lnTo>
                  <a:lnTo>
                    <a:pt x="150" y="4325"/>
                  </a:lnTo>
                  <a:lnTo>
                    <a:pt x="2325" y="5600"/>
                  </a:lnTo>
                  <a:lnTo>
                    <a:pt x="2400" y="5625"/>
                  </a:lnTo>
                  <a:lnTo>
                    <a:pt x="2550" y="5625"/>
                  </a:lnTo>
                  <a:lnTo>
                    <a:pt x="2625" y="5600"/>
                  </a:lnTo>
                  <a:lnTo>
                    <a:pt x="4799" y="4325"/>
                  </a:lnTo>
                  <a:lnTo>
                    <a:pt x="4874" y="4275"/>
                  </a:lnTo>
                  <a:lnTo>
                    <a:pt x="4899" y="4225"/>
                  </a:lnTo>
                  <a:lnTo>
                    <a:pt x="4949" y="4150"/>
                  </a:lnTo>
                  <a:lnTo>
                    <a:pt x="4949" y="4075"/>
                  </a:lnTo>
                  <a:lnTo>
                    <a:pt x="4949" y="1551"/>
                  </a:lnTo>
                  <a:lnTo>
                    <a:pt x="4949" y="1476"/>
                  </a:lnTo>
                  <a:lnTo>
                    <a:pt x="4899" y="1401"/>
                  </a:lnTo>
                  <a:lnTo>
                    <a:pt x="4874" y="1351"/>
                  </a:lnTo>
                  <a:lnTo>
                    <a:pt x="4799" y="1301"/>
                  </a:lnTo>
                  <a:lnTo>
                    <a:pt x="2625" y="51"/>
                  </a:lnTo>
                  <a:lnTo>
                    <a:pt x="2550" y="26"/>
                  </a:lnTo>
                  <a:lnTo>
                    <a:pt x="24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1" name="Google Shape;2421;p116"/>
          <p:cNvGrpSpPr/>
          <p:nvPr/>
        </p:nvGrpSpPr>
        <p:grpSpPr>
          <a:xfrm>
            <a:off x="4694226" y="3325305"/>
            <a:ext cx="488929" cy="464727"/>
            <a:chOff x="3933100" y="3297400"/>
            <a:chExt cx="492425" cy="468050"/>
          </a:xfrm>
        </p:grpSpPr>
        <p:sp>
          <p:nvSpPr>
            <p:cNvPr id="2422" name="Google Shape;2422;p116"/>
            <p:cNvSpPr/>
            <p:nvPr/>
          </p:nvSpPr>
          <p:spPr>
            <a:xfrm>
              <a:off x="3933100" y="3297400"/>
              <a:ext cx="492425" cy="468050"/>
            </a:xfrm>
            <a:custGeom>
              <a:avLst/>
              <a:gdLst/>
              <a:ahLst/>
              <a:cxnLst/>
              <a:rect l="l" t="t" r="r" b="b"/>
              <a:pathLst>
                <a:path w="19697" h="18722" extrusionOk="0">
                  <a:moveTo>
                    <a:pt x="13623" y="575"/>
                  </a:moveTo>
                  <a:lnTo>
                    <a:pt x="13723" y="600"/>
                  </a:lnTo>
                  <a:lnTo>
                    <a:pt x="13798" y="650"/>
                  </a:lnTo>
                  <a:lnTo>
                    <a:pt x="13848" y="700"/>
                  </a:lnTo>
                  <a:lnTo>
                    <a:pt x="13898" y="775"/>
                  </a:lnTo>
                  <a:lnTo>
                    <a:pt x="13948" y="850"/>
                  </a:lnTo>
                  <a:lnTo>
                    <a:pt x="13973" y="925"/>
                  </a:lnTo>
                  <a:lnTo>
                    <a:pt x="13998" y="1025"/>
                  </a:lnTo>
                  <a:lnTo>
                    <a:pt x="13998" y="2900"/>
                  </a:lnTo>
                  <a:lnTo>
                    <a:pt x="5724" y="2900"/>
                  </a:lnTo>
                  <a:lnTo>
                    <a:pt x="5724" y="1025"/>
                  </a:lnTo>
                  <a:lnTo>
                    <a:pt x="5724" y="925"/>
                  </a:lnTo>
                  <a:lnTo>
                    <a:pt x="5749" y="850"/>
                  </a:lnTo>
                  <a:lnTo>
                    <a:pt x="5799" y="775"/>
                  </a:lnTo>
                  <a:lnTo>
                    <a:pt x="5849" y="700"/>
                  </a:lnTo>
                  <a:lnTo>
                    <a:pt x="5924" y="650"/>
                  </a:lnTo>
                  <a:lnTo>
                    <a:pt x="5999" y="600"/>
                  </a:lnTo>
                  <a:lnTo>
                    <a:pt x="6074" y="575"/>
                  </a:lnTo>
                  <a:close/>
                  <a:moveTo>
                    <a:pt x="18872" y="3475"/>
                  </a:moveTo>
                  <a:lnTo>
                    <a:pt x="18972" y="3500"/>
                  </a:lnTo>
                  <a:lnTo>
                    <a:pt x="19047" y="3550"/>
                  </a:lnTo>
                  <a:lnTo>
                    <a:pt x="19122" y="3650"/>
                  </a:lnTo>
                  <a:lnTo>
                    <a:pt x="19122" y="3750"/>
                  </a:lnTo>
                  <a:lnTo>
                    <a:pt x="19122" y="8774"/>
                  </a:lnTo>
                  <a:lnTo>
                    <a:pt x="19122" y="9024"/>
                  </a:lnTo>
                  <a:lnTo>
                    <a:pt x="19072" y="9274"/>
                  </a:lnTo>
                  <a:lnTo>
                    <a:pt x="19022" y="9524"/>
                  </a:lnTo>
                  <a:lnTo>
                    <a:pt x="18922" y="9749"/>
                  </a:lnTo>
                  <a:lnTo>
                    <a:pt x="18822" y="9949"/>
                  </a:lnTo>
                  <a:lnTo>
                    <a:pt x="18697" y="10173"/>
                  </a:lnTo>
                  <a:lnTo>
                    <a:pt x="18547" y="10348"/>
                  </a:lnTo>
                  <a:lnTo>
                    <a:pt x="18397" y="10548"/>
                  </a:lnTo>
                  <a:lnTo>
                    <a:pt x="18222" y="10698"/>
                  </a:lnTo>
                  <a:lnTo>
                    <a:pt x="18022" y="10848"/>
                  </a:lnTo>
                  <a:lnTo>
                    <a:pt x="17822" y="10973"/>
                  </a:lnTo>
                  <a:lnTo>
                    <a:pt x="17597" y="11073"/>
                  </a:lnTo>
                  <a:lnTo>
                    <a:pt x="17372" y="11148"/>
                  </a:lnTo>
                  <a:lnTo>
                    <a:pt x="17122" y="11223"/>
                  </a:lnTo>
                  <a:lnTo>
                    <a:pt x="16897" y="11248"/>
                  </a:lnTo>
                  <a:lnTo>
                    <a:pt x="16622" y="11273"/>
                  </a:lnTo>
                  <a:lnTo>
                    <a:pt x="3075" y="11273"/>
                  </a:lnTo>
                  <a:lnTo>
                    <a:pt x="2825" y="11248"/>
                  </a:lnTo>
                  <a:lnTo>
                    <a:pt x="2575" y="11223"/>
                  </a:lnTo>
                  <a:lnTo>
                    <a:pt x="2325" y="11148"/>
                  </a:lnTo>
                  <a:lnTo>
                    <a:pt x="2100" y="11073"/>
                  </a:lnTo>
                  <a:lnTo>
                    <a:pt x="1875" y="10973"/>
                  </a:lnTo>
                  <a:lnTo>
                    <a:pt x="1675" y="10848"/>
                  </a:lnTo>
                  <a:lnTo>
                    <a:pt x="1475" y="10698"/>
                  </a:lnTo>
                  <a:lnTo>
                    <a:pt x="1300" y="10548"/>
                  </a:lnTo>
                  <a:lnTo>
                    <a:pt x="1150" y="10348"/>
                  </a:lnTo>
                  <a:lnTo>
                    <a:pt x="1000" y="10173"/>
                  </a:lnTo>
                  <a:lnTo>
                    <a:pt x="875" y="9949"/>
                  </a:lnTo>
                  <a:lnTo>
                    <a:pt x="775" y="9749"/>
                  </a:lnTo>
                  <a:lnTo>
                    <a:pt x="675" y="9524"/>
                  </a:lnTo>
                  <a:lnTo>
                    <a:pt x="625" y="9274"/>
                  </a:lnTo>
                  <a:lnTo>
                    <a:pt x="575" y="9024"/>
                  </a:lnTo>
                  <a:lnTo>
                    <a:pt x="575" y="8774"/>
                  </a:lnTo>
                  <a:lnTo>
                    <a:pt x="575" y="3750"/>
                  </a:lnTo>
                  <a:lnTo>
                    <a:pt x="600" y="3650"/>
                  </a:lnTo>
                  <a:lnTo>
                    <a:pt x="650" y="3550"/>
                  </a:lnTo>
                  <a:lnTo>
                    <a:pt x="725" y="3500"/>
                  </a:lnTo>
                  <a:lnTo>
                    <a:pt x="850" y="3475"/>
                  </a:lnTo>
                  <a:close/>
                  <a:moveTo>
                    <a:pt x="6174" y="0"/>
                  </a:moveTo>
                  <a:lnTo>
                    <a:pt x="5974" y="25"/>
                  </a:lnTo>
                  <a:lnTo>
                    <a:pt x="5774" y="75"/>
                  </a:lnTo>
                  <a:lnTo>
                    <a:pt x="5599" y="175"/>
                  </a:lnTo>
                  <a:lnTo>
                    <a:pt x="5449" y="300"/>
                  </a:lnTo>
                  <a:lnTo>
                    <a:pt x="5324" y="450"/>
                  </a:lnTo>
                  <a:lnTo>
                    <a:pt x="5224" y="625"/>
                  </a:lnTo>
                  <a:lnTo>
                    <a:pt x="5174" y="825"/>
                  </a:lnTo>
                  <a:lnTo>
                    <a:pt x="5149" y="1025"/>
                  </a:lnTo>
                  <a:lnTo>
                    <a:pt x="5149" y="2900"/>
                  </a:lnTo>
                  <a:lnTo>
                    <a:pt x="850" y="2900"/>
                  </a:lnTo>
                  <a:lnTo>
                    <a:pt x="675" y="2925"/>
                  </a:lnTo>
                  <a:lnTo>
                    <a:pt x="500" y="2975"/>
                  </a:lnTo>
                  <a:lnTo>
                    <a:pt x="375" y="3050"/>
                  </a:lnTo>
                  <a:lnTo>
                    <a:pt x="250" y="3150"/>
                  </a:lnTo>
                  <a:lnTo>
                    <a:pt x="150" y="3275"/>
                  </a:lnTo>
                  <a:lnTo>
                    <a:pt x="75" y="3425"/>
                  </a:lnTo>
                  <a:lnTo>
                    <a:pt x="25" y="3575"/>
                  </a:lnTo>
                  <a:lnTo>
                    <a:pt x="0" y="3750"/>
                  </a:lnTo>
                  <a:lnTo>
                    <a:pt x="0" y="17872"/>
                  </a:lnTo>
                  <a:lnTo>
                    <a:pt x="25" y="18047"/>
                  </a:lnTo>
                  <a:lnTo>
                    <a:pt x="75" y="18197"/>
                  </a:lnTo>
                  <a:lnTo>
                    <a:pt x="150" y="18347"/>
                  </a:lnTo>
                  <a:lnTo>
                    <a:pt x="250" y="18472"/>
                  </a:lnTo>
                  <a:lnTo>
                    <a:pt x="375" y="18572"/>
                  </a:lnTo>
                  <a:lnTo>
                    <a:pt x="500" y="18647"/>
                  </a:lnTo>
                  <a:lnTo>
                    <a:pt x="675" y="18697"/>
                  </a:lnTo>
                  <a:lnTo>
                    <a:pt x="850" y="18722"/>
                  </a:lnTo>
                  <a:lnTo>
                    <a:pt x="18872" y="18722"/>
                  </a:lnTo>
                  <a:lnTo>
                    <a:pt x="19047" y="18697"/>
                  </a:lnTo>
                  <a:lnTo>
                    <a:pt x="19197" y="18647"/>
                  </a:lnTo>
                  <a:lnTo>
                    <a:pt x="19347" y="18572"/>
                  </a:lnTo>
                  <a:lnTo>
                    <a:pt x="19472" y="18472"/>
                  </a:lnTo>
                  <a:lnTo>
                    <a:pt x="19572" y="18347"/>
                  </a:lnTo>
                  <a:lnTo>
                    <a:pt x="19647" y="18197"/>
                  </a:lnTo>
                  <a:lnTo>
                    <a:pt x="19697" y="18047"/>
                  </a:lnTo>
                  <a:lnTo>
                    <a:pt x="19697" y="17872"/>
                  </a:lnTo>
                  <a:lnTo>
                    <a:pt x="19697" y="15598"/>
                  </a:lnTo>
                  <a:lnTo>
                    <a:pt x="19697" y="15498"/>
                  </a:lnTo>
                  <a:lnTo>
                    <a:pt x="19622" y="15398"/>
                  </a:lnTo>
                  <a:lnTo>
                    <a:pt x="19522" y="15348"/>
                  </a:lnTo>
                  <a:lnTo>
                    <a:pt x="19422" y="15323"/>
                  </a:lnTo>
                  <a:lnTo>
                    <a:pt x="19297" y="15348"/>
                  </a:lnTo>
                  <a:lnTo>
                    <a:pt x="19222" y="15398"/>
                  </a:lnTo>
                  <a:lnTo>
                    <a:pt x="19147" y="15498"/>
                  </a:lnTo>
                  <a:lnTo>
                    <a:pt x="19122" y="15598"/>
                  </a:lnTo>
                  <a:lnTo>
                    <a:pt x="19122" y="17872"/>
                  </a:lnTo>
                  <a:lnTo>
                    <a:pt x="19122" y="17972"/>
                  </a:lnTo>
                  <a:lnTo>
                    <a:pt x="19047" y="18047"/>
                  </a:lnTo>
                  <a:lnTo>
                    <a:pt x="18972" y="18122"/>
                  </a:lnTo>
                  <a:lnTo>
                    <a:pt x="17572" y="18122"/>
                  </a:lnTo>
                  <a:lnTo>
                    <a:pt x="16647" y="12473"/>
                  </a:lnTo>
                  <a:lnTo>
                    <a:pt x="16597" y="12373"/>
                  </a:lnTo>
                  <a:lnTo>
                    <a:pt x="16522" y="12298"/>
                  </a:lnTo>
                  <a:lnTo>
                    <a:pt x="16422" y="12248"/>
                  </a:lnTo>
                  <a:lnTo>
                    <a:pt x="16297" y="12248"/>
                  </a:lnTo>
                  <a:lnTo>
                    <a:pt x="16197" y="12273"/>
                  </a:lnTo>
                  <a:lnTo>
                    <a:pt x="16122" y="12348"/>
                  </a:lnTo>
                  <a:lnTo>
                    <a:pt x="16072" y="12448"/>
                  </a:lnTo>
                  <a:lnTo>
                    <a:pt x="16072" y="12573"/>
                  </a:lnTo>
                  <a:lnTo>
                    <a:pt x="16972" y="18122"/>
                  </a:lnTo>
                  <a:lnTo>
                    <a:pt x="2725" y="18122"/>
                  </a:lnTo>
                  <a:lnTo>
                    <a:pt x="3625" y="12598"/>
                  </a:lnTo>
                  <a:lnTo>
                    <a:pt x="3625" y="12498"/>
                  </a:lnTo>
                  <a:lnTo>
                    <a:pt x="3575" y="12398"/>
                  </a:lnTo>
                  <a:lnTo>
                    <a:pt x="3500" y="12323"/>
                  </a:lnTo>
                  <a:lnTo>
                    <a:pt x="3400" y="12273"/>
                  </a:lnTo>
                  <a:lnTo>
                    <a:pt x="3275" y="12273"/>
                  </a:lnTo>
                  <a:lnTo>
                    <a:pt x="3175" y="12323"/>
                  </a:lnTo>
                  <a:lnTo>
                    <a:pt x="3100" y="12398"/>
                  </a:lnTo>
                  <a:lnTo>
                    <a:pt x="3050" y="12523"/>
                  </a:lnTo>
                  <a:lnTo>
                    <a:pt x="2150" y="18122"/>
                  </a:lnTo>
                  <a:lnTo>
                    <a:pt x="725" y="18122"/>
                  </a:lnTo>
                  <a:lnTo>
                    <a:pt x="650" y="18047"/>
                  </a:lnTo>
                  <a:lnTo>
                    <a:pt x="600" y="17972"/>
                  </a:lnTo>
                  <a:lnTo>
                    <a:pt x="575" y="17872"/>
                  </a:lnTo>
                  <a:lnTo>
                    <a:pt x="575" y="10548"/>
                  </a:lnTo>
                  <a:lnTo>
                    <a:pt x="800" y="10848"/>
                  </a:lnTo>
                  <a:lnTo>
                    <a:pt x="1050" y="11098"/>
                  </a:lnTo>
                  <a:lnTo>
                    <a:pt x="1350" y="11298"/>
                  </a:lnTo>
                  <a:lnTo>
                    <a:pt x="1650" y="11498"/>
                  </a:lnTo>
                  <a:lnTo>
                    <a:pt x="1975" y="11648"/>
                  </a:lnTo>
                  <a:lnTo>
                    <a:pt x="2325" y="11748"/>
                  </a:lnTo>
                  <a:lnTo>
                    <a:pt x="2700" y="11823"/>
                  </a:lnTo>
                  <a:lnTo>
                    <a:pt x="3075" y="11848"/>
                  </a:lnTo>
                  <a:lnTo>
                    <a:pt x="16622" y="11848"/>
                  </a:lnTo>
                  <a:lnTo>
                    <a:pt x="17022" y="11823"/>
                  </a:lnTo>
                  <a:lnTo>
                    <a:pt x="17372" y="11748"/>
                  </a:lnTo>
                  <a:lnTo>
                    <a:pt x="17722" y="11648"/>
                  </a:lnTo>
                  <a:lnTo>
                    <a:pt x="18047" y="11498"/>
                  </a:lnTo>
                  <a:lnTo>
                    <a:pt x="18372" y="11298"/>
                  </a:lnTo>
                  <a:lnTo>
                    <a:pt x="18647" y="11098"/>
                  </a:lnTo>
                  <a:lnTo>
                    <a:pt x="18897" y="10848"/>
                  </a:lnTo>
                  <a:lnTo>
                    <a:pt x="19122" y="10548"/>
                  </a:lnTo>
                  <a:lnTo>
                    <a:pt x="19122" y="14273"/>
                  </a:lnTo>
                  <a:lnTo>
                    <a:pt x="19147" y="14373"/>
                  </a:lnTo>
                  <a:lnTo>
                    <a:pt x="19222" y="14473"/>
                  </a:lnTo>
                  <a:lnTo>
                    <a:pt x="19297" y="14523"/>
                  </a:lnTo>
                  <a:lnTo>
                    <a:pt x="19422" y="14548"/>
                  </a:lnTo>
                  <a:lnTo>
                    <a:pt x="19522" y="14523"/>
                  </a:lnTo>
                  <a:lnTo>
                    <a:pt x="19622" y="14473"/>
                  </a:lnTo>
                  <a:lnTo>
                    <a:pt x="19697" y="14373"/>
                  </a:lnTo>
                  <a:lnTo>
                    <a:pt x="19697" y="14273"/>
                  </a:lnTo>
                  <a:lnTo>
                    <a:pt x="19697" y="3750"/>
                  </a:lnTo>
                  <a:lnTo>
                    <a:pt x="19697" y="3575"/>
                  </a:lnTo>
                  <a:lnTo>
                    <a:pt x="19647" y="3425"/>
                  </a:lnTo>
                  <a:lnTo>
                    <a:pt x="19572" y="3275"/>
                  </a:lnTo>
                  <a:lnTo>
                    <a:pt x="19472" y="3150"/>
                  </a:lnTo>
                  <a:lnTo>
                    <a:pt x="19347" y="3050"/>
                  </a:lnTo>
                  <a:lnTo>
                    <a:pt x="19197" y="2975"/>
                  </a:lnTo>
                  <a:lnTo>
                    <a:pt x="19047" y="2925"/>
                  </a:lnTo>
                  <a:lnTo>
                    <a:pt x="18872" y="2900"/>
                  </a:lnTo>
                  <a:lnTo>
                    <a:pt x="14573" y="2900"/>
                  </a:lnTo>
                  <a:lnTo>
                    <a:pt x="14573" y="1025"/>
                  </a:lnTo>
                  <a:lnTo>
                    <a:pt x="14548" y="825"/>
                  </a:lnTo>
                  <a:lnTo>
                    <a:pt x="14473" y="625"/>
                  </a:lnTo>
                  <a:lnTo>
                    <a:pt x="14398" y="450"/>
                  </a:lnTo>
                  <a:lnTo>
                    <a:pt x="14273" y="300"/>
                  </a:lnTo>
                  <a:lnTo>
                    <a:pt x="14123" y="175"/>
                  </a:lnTo>
                  <a:lnTo>
                    <a:pt x="13948" y="75"/>
                  </a:lnTo>
                  <a:lnTo>
                    <a:pt x="13748" y="25"/>
                  </a:lnTo>
                  <a:lnTo>
                    <a:pt x="13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16"/>
            <p:cNvSpPr/>
            <p:nvPr/>
          </p:nvSpPr>
          <p:spPr>
            <a:xfrm>
              <a:off x="4107425" y="3443000"/>
              <a:ext cx="144375" cy="97500"/>
            </a:xfrm>
            <a:custGeom>
              <a:avLst/>
              <a:gdLst/>
              <a:ahLst/>
              <a:cxnLst/>
              <a:rect l="l" t="t" r="r" b="b"/>
              <a:pathLst>
                <a:path w="5775" h="3900" extrusionOk="0">
                  <a:moveTo>
                    <a:pt x="4100" y="1575"/>
                  </a:moveTo>
                  <a:lnTo>
                    <a:pt x="4100" y="2325"/>
                  </a:lnTo>
                  <a:lnTo>
                    <a:pt x="1676" y="2325"/>
                  </a:lnTo>
                  <a:lnTo>
                    <a:pt x="1676" y="1575"/>
                  </a:lnTo>
                  <a:close/>
                  <a:moveTo>
                    <a:pt x="576" y="975"/>
                  </a:moveTo>
                  <a:lnTo>
                    <a:pt x="1101" y="1425"/>
                  </a:lnTo>
                  <a:lnTo>
                    <a:pt x="1101" y="2500"/>
                  </a:lnTo>
                  <a:lnTo>
                    <a:pt x="576" y="2950"/>
                  </a:lnTo>
                  <a:lnTo>
                    <a:pt x="576" y="975"/>
                  </a:lnTo>
                  <a:close/>
                  <a:moveTo>
                    <a:pt x="5200" y="975"/>
                  </a:moveTo>
                  <a:lnTo>
                    <a:pt x="5200" y="2950"/>
                  </a:lnTo>
                  <a:lnTo>
                    <a:pt x="4675" y="2500"/>
                  </a:lnTo>
                  <a:lnTo>
                    <a:pt x="4675" y="1425"/>
                  </a:lnTo>
                  <a:lnTo>
                    <a:pt x="5200" y="975"/>
                  </a:lnTo>
                  <a:close/>
                  <a:moveTo>
                    <a:pt x="4275" y="2900"/>
                  </a:moveTo>
                  <a:lnTo>
                    <a:pt x="4750" y="3325"/>
                  </a:lnTo>
                  <a:lnTo>
                    <a:pt x="1001" y="3325"/>
                  </a:lnTo>
                  <a:lnTo>
                    <a:pt x="1501" y="2900"/>
                  </a:lnTo>
                  <a:close/>
                  <a:moveTo>
                    <a:pt x="751" y="0"/>
                  </a:moveTo>
                  <a:lnTo>
                    <a:pt x="601" y="25"/>
                  </a:lnTo>
                  <a:lnTo>
                    <a:pt x="451" y="75"/>
                  </a:lnTo>
                  <a:lnTo>
                    <a:pt x="326" y="125"/>
                  </a:lnTo>
                  <a:lnTo>
                    <a:pt x="201" y="225"/>
                  </a:lnTo>
                  <a:lnTo>
                    <a:pt x="126" y="350"/>
                  </a:lnTo>
                  <a:lnTo>
                    <a:pt x="51" y="475"/>
                  </a:lnTo>
                  <a:lnTo>
                    <a:pt x="1" y="600"/>
                  </a:lnTo>
                  <a:lnTo>
                    <a:pt x="1" y="775"/>
                  </a:lnTo>
                  <a:lnTo>
                    <a:pt x="1" y="3150"/>
                  </a:lnTo>
                  <a:lnTo>
                    <a:pt x="1" y="3300"/>
                  </a:lnTo>
                  <a:lnTo>
                    <a:pt x="51" y="3450"/>
                  </a:lnTo>
                  <a:lnTo>
                    <a:pt x="126" y="3575"/>
                  </a:lnTo>
                  <a:lnTo>
                    <a:pt x="226" y="3675"/>
                  </a:lnTo>
                  <a:lnTo>
                    <a:pt x="326" y="3775"/>
                  </a:lnTo>
                  <a:lnTo>
                    <a:pt x="451" y="3850"/>
                  </a:lnTo>
                  <a:lnTo>
                    <a:pt x="601" y="3900"/>
                  </a:lnTo>
                  <a:lnTo>
                    <a:pt x="5150" y="3900"/>
                  </a:lnTo>
                  <a:lnTo>
                    <a:pt x="5300" y="3850"/>
                  </a:lnTo>
                  <a:lnTo>
                    <a:pt x="5425" y="3775"/>
                  </a:lnTo>
                  <a:lnTo>
                    <a:pt x="5550" y="3700"/>
                  </a:lnTo>
                  <a:lnTo>
                    <a:pt x="5625" y="3575"/>
                  </a:lnTo>
                  <a:lnTo>
                    <a:pt x="5700" y="3450"/>
                  </a:lnTo>
                  <a:lnTo>
                    <a:pt x="5750" y="3300"/>
                  </a:lnTo>
                  <a:lnTo>
                    <a:pt x="5775" y="3150"/>
                  </a:lnTo>
                  <a:lnTo>
                    <a:pt x="5775" y="775"/>
                  </a:lnTo>
                  <a:lnTo>
                    <a:pt x="5750" y="625"/>
                  </a:lnTo>
                  <a:lnTo>
                    <a:pt x="5725" y="500"/>
                  </a:lnTo>
                  <a:lnTo>
                    <a:pt x="5650" y="375"/>
                  </a:lnTo>
                  <a:lnTo>
                    <a:pt x="5575" y="250"/>
                  </a:lnTo>
                  <a:lnTo>
                    <a:pt x="5450" y="150"/>
                  </a:lnTo>
                  <a:lnTo>
                    <a:pt x="5325" y="75"/>
                  </a:lnTo>
                  <a:lnTo>
                    <a:pt x="5175" y="25"/>
                  </a:lnTo>
                  <a:lnTo>
                    <a:pt x="5000" y="0"/>
                  </a:lnTo>
                  <a:lnTo>
                    <a:pt x="2725" y="0"/>
                  </a:lnTo>
                  <a:lnTo>
                    <a:pt x="2600" y="25"/>
                  </a:lnTo>
                  <a:lnTo>
                    <a:pt x="2500" y="100"/>
                  </a:lnTo>
                  <a:lnTo>
                    <a:pt x="2450" y="175"/>
                  </a:lnTo>
                  <a:lnTo>
                    <a:pt x="2426" y="300"/>
                  </a:lnTo>
                  <a:lnTo>
                    <a:pt x="2450" y="400"/>
                  </a:lnTo>
                  <a:lnTo>
                    <a:pt x="2500" y="500"/>
                  </a:lnTo>
                  <a:lnTo>
                    <a:pt x="2600" y="550"/>
                  </a:lnTo>
                  <a:lnTo>
                    <a:pt x="2725" y="575"/>
                  </a:lnTo>
                  <a:lnTo>
                    <a:pt x="4750" y="575"/>
                  </a:lnTo>
                  <a:lnTo>
                    <a:pt x="4275" y="1000"/>
                  </a:lnTo>
                  <a:lnTo>
                    <a:pt x="1501" y="1000"/>
                  </a:lnTo>
                  <a:lnTo>
                    <a:pt x="1001" y="575"/>
                  </a:lnTo>
                  <a:lnTo>
                    <a:pt x="1426" y="575"/>
                  </a:lnTo>
                  <a:lnTo>
                    <a:pt x="1526" y="550"/>
                  </a:lnTo>
                  <a:lnTo>
                    <a:pt x="1626" y="500"/>
                  </a:lnTo>
                  <a:lnTo>
                    <a:pt x="1676" y="400"/>
                  </a:lnTo>
                  <a:lnTo>
                    <a:pt x="1701" y="300"/>
                  </a:lnTo>
                  <a:lnTo>
                    <a:pt x="1676" y="175"/>
                  </a:lnTo>
                  <a:lnTo>
                    <a:pt x="1626" y="100"/>
                  </a:lnTo>
                  <a:lnTo>
                    <a:pt x="1526" y="25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4" name="Google Shape;2424;p116"/>
          <p:cNvGrpSpPr/>
          <p:nvPr/>
        </p:nvGrpSpPr>
        <p:grpSpPr>
          <a:xfrm>
            <a:off x="5482812" y="3312894"/>
            <a:ext cx="379114" cy="488929"/>
            <a:chOff x="4727325" y="3284900"/>
            <a:chExt cx="381825" cy="492425"/>
          </a:xfrm>
        </p:grpSpPr>
        <p:sp>
          <p:nvSpPr>
            <p:cNvPr id="2425" name="Google Shape;2425;p116"/>
            <p:cNvSpPr/>
            <p:nvPr/>
          </p:nvSpPr>
          <p:spPr>
            <a:xfrm>
              <a:off x="4765450" y="3461125"/>
              <a:ext cx="306225" cy="283725"/>
            </a:xfrm>
            <a:custGeom>
              <a:avLst/>
              <a:gdLst/>
              <a:ahLst/>
              <a:cxnLst/>
              <a:rect l="l" t="t" r="r" b="b"/>
              <a:pathLst>
                <a:path w="12249" h="11349" extrusionOk="0">
                  <a:moveTo>
                    <a:pt x="6124" y="575"/>
                  </a:moveTo>
                  <a:lnTo>
                    <a:pt x="6674" y="600"/>
                  </a:lnTo>
                  <a:lnTo>
                    <a:pt x="7249" y="675"/>
                  </a:lnTo>
                  <a:lnTo>
                    <a:pt x="7774" y="825"/>
                  </a:lnTo>
                  <a:lnTo>
                    <a:pt x="8274" y="1000"/>
                  </a:lnTo>
                  <a:lnTo>
                    <a:pt x="8774" y="1225"/>
                  </a:lnTo>
                  <a:lnTo>
                    <a:pt x="9224" y="1525"/>
                  </a:lnTo>
                  <a:lnTo>
                    <a:pt x="9649" y="1825"/>
                  </a:lnTo>
                  <a:lnTo>
                    <a:pt x="10049" y="2200"/>
                  </a:lnTo>
                  <a:lnTo>
                    <a:pt x="10399" y="2600"/>
                  </a:lnTo>
                  <a:lnTo>
                    <a:pt x="10723" y="3025"/>
                  </a:lnTo>
                  <a:lnTo>
                    <a:pt x="10998" y="3475"/>
                  </a:lnTo>
                  <a:lnTo>
                    <a:pt x="11248" y="3949"/>
                  </a:lnTo>
                  <a:lnTo>
                    <a:pt x="11423" y="4474"/>
                  </a:lnTo>
                  <a:lnTo>
                    <a:pt x="11573" y="4999"/>
                  </a:lnTo>
                  <a:lnTo>
                    <a:pt x="11648" y="5549"/>
                  </a:lnTo>
                  <a:lnTo>
                    <a:pt x="11673" y="6124"/>
                  </a:lnTo>
                  <a:lnTo>
                    <a:pt x="11673" y="6474"/>
                  </a:lnTo>
                  <a:lnTo>
                    <a:pt x="11623" y="6824"/>
                  </a:lnTo>
                  <a:lnTo>
                    <a:pt x="11573" y="7174"/>
                  </a:lnTo>
                  <a:lnTo>
                    <a:pt x="11498" y="7499"/>
                  </a:lnTo>
                  <a:lnTo>
                    <a:pt x="11398" y="7824"/>
                  </a:lnTo>
                  <a:lnTo>
                    <a:pt x="11298" y="8149"/>
                  </a:lnTo>
                  <a:lnTo>
                    <a:pt x="11148" y="8474"/>
                  </a:lnTo>
                  <a:lnTo>
                    <a:pt x="10998" y="8774"/>
                  </a:lnTo>
                  <a:lnTo>
                    <a:pt x="10823" y="9074"/>
                  </a:lnTo>
                  <a:lnTo>
                    <a:pt x="10648" y="9348"/>
                  </a:lnTo>
                  <a:lnTo>
                    <a:pt x="10448" y="9623"/>
                  </a:lnTo>
                  <a:lnTo>
                    <a:pt x="10224" y="9873"/>
                  </a:lnTo>
                  <a:lnTo>
                    <a:pt x="9974" y="10123"/>
                  </a:lnTo>
                  <a:lnTo>
                    <a:pt x="9724" y="10348"/>
                  </a:lnTo>
                  <a:lnTo>
                    <a:pt x="9449" y="10573"/>
                  </a:lnTo>
                  <a:lnTo>
                    <a:pt x="9149" y="10773"/>
                  </a:lnTo>
                  <a:lnTo>
                    <a:pt x="3175" y="10773"/>
                  </a:lnTo>
                  <a:lnTo>
                    <a:pt x="2875" y="10573"/>
                  </a:lnTo>
                  <a:lnTo>
                    <a:pt x="2600" y="10348"/>
                  </a:lnTo>
                  <a:lnTo>
                    <a:pt x="2325" y="10123"/>
                  </a:lnTo>
                  <a:lnTo>
                    <a:pt x="2075" y="9873"/>
                  </a:lnTo>
                  <a:lnTo>
                    <a:pt x="1850" y="9623"/>
                  </a:lnTo>
                  <a:lnTo>
                    <a:pt x="1625" y="9348"/>
                  </a:lnTo>
                  <a:lnTo>
                    <a:pt x="1425" y="9074"/>
                  </a:lnTo>
                  <a:lnTo>
                    <a:pt x="1250" y="8774"/>
                  </a:lnTo>
                  <a:lnTo>
                    <a:pt x="1100" y="8474"/>
                  </a:lnTo>
                  <a:lnTo>
                    <a:pt x="950" y="8149"/>
                  </a:lnTo>
                  <a:lnTo>
                    <a:pt x="850" y="7824"/>
                  </a:lnTo>
                  <a:lnTo>
                    <a:pt x="750" y="7499"/>
                  </a:lnTo>
                  <a:lnTo>
                    <a:pt x="675" y="7174"/>
                  </a:lnTo>
                  <a:lnTo>
                    <a:pt x="600" y="6824"/>
                  </a:lnTo>
                  <a:lnTo>
                    <a:pt x="575" y="6474"/>
                  </a:lnTo>
                  <a:lnTo>
                    <a:pt x="575" y="6124"/>
                  </a:lnTo>
                  <a:lnTo>
                    <a:pt x="600" y="5549"/>
                  </a:lnTo>
                  <a:lnTo>
                    <a:pt x="675" y="4999"/>
                  </a:lnTo>
                  <a:lnTo>
                    <a:pt x="825" y="4474"/>
                  </a:lnTo>
                  <a:lnTo>
                    <a:pt x="1000" y="3949"/>
                  </a:lnTo>
                  <a:lnTo>
                    <a:pt x="1225" y="3475"/>
                  </a:lnTo>
                  <a:lnTo>
                    <a:pt x="1525" y="3025"/>
                  </a:lnTo>
                  <a:lnTo>
                    <a:pt x="1825" y="2600"/>
                  </a:lnTo>
                  <a:lnTo>
                    <a:pt x="2200" y="2200"/>
                  </a:lnTo>
                  <a:lnTo>
                    <a:pt x="2600" y="1825"/>
                  </a:lnTo>
                  <a:lnTo>
                    <a:pt x="3025" y="1525"/>
                  </a:lnTo>
                  <a:lnTo>
                    <a:pt x="3475" y="1225"/>
                  </a:lnTo>
                  <a:lnTo>
                    <a:pt x="3950" y="1000"/>
                  </a:lnTo>
                  <a:lnTo>
                    <a:pt x="4475" y="825"/>
                  </a:lnTo>
                  <a:lnTo>
                    <a:pt x="4999" y="675"/>
                  </a:lnTo>
                  <a:lnTo>
                    <a:pt x="5549" y="600"/>
                  </a:lnTo>
                  <a:lnTo>
                    <a:pt x="6124" y="575"/>
                  </a:lnTo>
                  <a:close/>
                  <a:moveTo>
                    <a:pt x="5799" y="0"/>
                  </a:moveTo>
                  <a:lnTo>
                    <a:pt x="5499" y="25"/>
                  </a:lnTo>
                  <a:lnTo>
                    <a:pt x="5174" y="50"/>
                  </a:lnTo>
                  <a:lnTo>
                    <a:pt x="4874" y="125"/>
                  </a:lnTo>
                  <a:lnTo>
                    <a:pt x="4600" y="175"/>
                  </a:lnTo>
                  <a:lnTo>
                    <a:pt x="4300" y="275"/>
                  </a:lnTo>
                  <a:lnTo>
                    <a:pt x="3725" y="475"/>
                  </a:lnTo>
                  <a:lnTo>
                    <a:pt x="3200" y="725"/>
                  </a:lnTo>
                  <a:lnTo>
                    <a:pt x="2700" y="1025"/>
                  </a:lnTo>
                  <a:lnTo>
                    <a:pt x="2225" y="1400"/>
                  </a:lnTo>
                  <a:lnTo>
                    <a:pt x="1775" y="1775"/>
                  </a:lnTo>
                  <a:lnTo>
                    <a:pt x="1400" y="2225"/>
                  </a:lnTo>
                  <a:lnTo>
                    <a:pt x="1025" y="2700"/>
                  </a:lnTo>
                  <a:lnTo>
                    <a:pt x="725" y="3200"/>
                  </a:lnTo>
                  <a:lnTo>
                    <a:pt x="475" y="3724"/>
                  </a:lnTo>
                  <a:lnTo>
                    <a:pt x="275" y="4299"/>
                  </a:lnTo>
                  <a:lnTo>
                    <a:pt x="175" y="4599"/>
                  </a:lnTo>
                  <a:lnTo>
                    <a:pt x="100" y="4874"/>
                  </a:lnTo>
                  <a:lnTo>
                    <a:pt x="50" y="5199"/>
                  </a:lnTo>
                  <a:lnTo>
                    <a:pt x="25" y="5499"/>
                  </a:lnTo>
                  <a:lnTo>
                    <a:pt x="0" y="5799"/>
                  </a:lnTo>
                  <a:lnTo>
                    <a:pt x="0" y="6124"/>
                  </a:lnTo>
                  <a:lnTo>
                    <a:pt x="0" y="6524"/>
                  </a:lnTo>
                  <a:lnTo>
                    <a:pt x="50" y="6899"/>
                  </a:lnTo>
                  <a:lnTo>
                    <a:pt x="100" y="7299"/>
                  </a:lnTo>
                  <a:lnTo>
                    <a:pt x="200" y="7674"/>
                  </a:lnTo>
                  <a:lnTo>
                    <a:pt x="300" y="8049"/>
                  </a:lnTo>
                  <a:lnTo>
                    <a:pt x="425" y="8399"/>
                  </a:lnTo>
                  <a:lnTo>
                    <a:pt x="600" y="8749"/>
                  </a:lnTo>
                  <a:lnTo>
                    <a:pt x="775" y="9099"/>
                  </a:lnTo>
                  <a:lnTo>
                    <a:pt x="975" y="9423"/>
                  </a:lnTo>
                  <a:lnTo>
                    <a:pt x="1200" y="9723"/>
                  </a:lnTo>
                  <a:lnTo>
                    <a:pt x="1450" y="10048"/>
                  </a:lnTo>
                  <a:lnTo>
                    <a:pt x="1700" y="10323"/>
                  </a:lnTo>
                  <a:lnTo>
                    <a:pt x="2000" y="10598"/>
                  </a:lnTo>
                  <a:lnTo>
                    <a:pt x="2300" y="10848"/>
                  </a:lnTo>
                  <a:lnTo>
                    <a:pt x="2625" y="11098"/>
                  </a:lnTo>
                  <a:lnTo>
                    <a:pt x="2950" y="11298"/>
                  </a:lnTo>
                  <a:lnTo>
                    <a:pt x="3025" y="11348"/>
                  </a:lnTo>
                  <a:lnTo>
                    <a:pt x="9324" y="11348"/>
                  </a:lnTo>
                  <a:lnTo>
                    <a:pt x="9399" y="11298"/>
                  </a:lnTo>
                  <a:lnTo>
                    <a:pt x="9724" y="11073"/>
                  </a:lnTo>
                  <a:lnTo>
                    <a:pt x="10024" y="10848"/>
                  </a:lnTo>
                  <a:lnTo>
                    <a:pt x="10324" y="10598"/>
                  </a:lnTo>
                  <a:lnTo>
                    <a:pt x="10598" y="10323"/>
                  </a:lnTo>
                  <a:lnTo>
                    <a:pt x="10848" y="10023"/>
                  </a:lnTo>
                  <a:lnTo>
                    <a:pt x="11073" y="9723"/>
                  </a:lnTo>
                  <a:lnTo>
                    <a:pt x="11298" y="9398"/>
                  </a:lnTo>
                  <a:lnTo>
                    <a:pt x="11498" y="9074"/>
                  </a:lnTo>
                  <a:lnTo>
                    <a:pt x="11673" y="8749"/>
                  </a:lnTo>
                  <a:lnTo>
                    <a:pt x="11823" y="8399"/>
                  </a:lnTo>
                  <a:lnTo>
                    <a:pt x="11948" y="8024"/>
                  </a:lnTo>
                  <a:lnTo>
                    <a:pt x="12048" y="7674"/>
                  </a:lnTo>
                  <a:lnTo>
                    <a:pt x="12148" y="7299"/>
                  </a:lnTo>
                  <a:lnTo>
                    <a:pt x="12198" y="6899"/>
                  </a:lnTo>
                  <a:lnTo>
                    <a:pt x="12248" y="6524"/>
                  </a:lnTo>
                  <a:lnTo>
                    <a:pt x="12248" y="6124"/>
                  </a:lnTo>
                  <a:lnTo>
                    <a:pt x="12248" y="5799"/>
                  </a:lnTo>
                  <a:lnTo>
                    <a:pt x="12223" y="5499"/>
                  </a:lnTo>
                  <a:lnTo>
                    <a:pt x="12173" y="5199"/>
                  </a:lnTo>
                  <a:lnTo>
                    <a:pt x="12123" y="4874"/>
                  </a:lnTo>
                  <a:lnTo>
                    <a:pt x="12048" y="4599"/>
                  </a:lnTo>
                  <a:lnTo>
                    <a:pt x="11973" y="4299"/>
                  </a:lnTo>
                  <a:lnTo>
                    <a:pt x="11773" y="3724"/>
                  </a:lnTo>
                  <a:lnTo>
                    <a:pt x="11498" y="3200"/>
                  </a:lnTo>
                  <a:lnTo>
                    <a:pt x="11198" y="2700"/>
                  </a:lnTo>
                  <a:lnTo>
                    <a:pt x="10848" y="2225"/>
                  </a:lnTo>
                  <a:lnTo>
                    <a:pt x="10448" y="1775"/>
                  </a:lnTo>
                  <a:lnTo>
                    <a:pt x="10024" y="1400"/>
                  </a:lnTo>
                  <a:lnTo>
                    <a:pt x="9549" y="1025"/>
                  </a:lnTo>
                  <a:lnTo>
                    <a:pt x="9049" y="725"/>
                  </a:lnTo>
                  <a:lnTo>
                    <a:pt x="8499" y="475"/>
                  </a:lnTo>
                  <a:lnTo>
                    <a:pt x="7949" y="275"/>
                  </a:lnTo>
                  <a:lnTo>
                    <a:pt x="7649" y="175"/>
                  </a:lnTo>
                  <a:lnTo>
                    <a:pt x="7349" y="125"/>
                  </a:lnTo>
                  <a:lnTo>
                    <a:pt x="7049" y="50"/>
                  </a:lnTo>
                  <a:lnTo>
                    <a:pt x="6749" y="25"/>
                  </a:lnTo>
                  <a:lnTo>
                    <a:pt x="64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16"/>
            <p:cNvSpPr/>
            <p:nvPr/>
          </p:nvSpPr>
          <p:spPr>
            <a:xfrm>
              <a:off x="4839175" y="3555475"/>
              <a:ext cx="158750" cy="65625"/>
            </a:xfrm>
            <a:custGeom>
              <a:avLst/>
              <a:gdLst/>
              <a:ahLst/>
              <a:cxnLst/>
              <a:rect l="l" t="t" r="r" b="b"/>
              <a:pathLst>
                <a:path w="6350" h="2625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2350"/>
                  </a:lnTo>
                  <a:lnTo>
                    <a:pt x="26" y="2450"/>
                  </a:lnTo>
                  <a:lnTo>
                    <a:pt x="76" y="2550"/>
                  </a:lnTo>
                  <a:lnTo>
                    <a:pt x="176" y="2600"/>
                  </a:lnTo>
                  <a:lnTo>
                    <a:pt x="276" y="2625"/>
                  </a:lnTo>
                  <a:lnTo>
                    <a:pt x="1076" y="2625"/>
                  </a:lnTo>
                  <a:lnTo>
                    <a:pt x="1201" y="2600"/>
                  </a:lnTo>
                  <a:lnTo>
                    <a:pt x="1276" y="2550"/>
                  </a:lnTo>
                  <a:lnTo>
                    <a:pt x="1351" y="2450"/>
                  </a:lnTo>
                  <a:lnTo>
                    <a:pt x="1376" y="2350"/>
                  </a:lnTo>
                  <a:lnTo>
                    <a:pt x="1351" y="2225"/>
                  </a:lnTo>
                  <a:lnTo>
                    <a:pt x="1276" y="2150"/>
                  </a:lnTo>
                  <a:lnTo>
                    <a:pt x="1201" y="2075"/>
                  </a:lnTo>
                  <a:lnTo>
                    <a:pt x="1076" y="2050"/>
                  </a:lnTo>
                  <a:lnTo>
                    <a:pt x="576" y="2050"/>
                  </a:lnTo>
                  <a:lnTo>
                    <a:pt x="576" y="575"/>
                  </a:lnTo>
                  <a:lnTo>
                    <a:pt x="5775" y="575"/>
                  </a:lnTo>
                  <a:lnTo>
                    <a:pt x="5775" y="2050"/>
                  </a:lnTo>
                  <a:lnTo>
                    <a:pt x="2425" y="2050"/>
                  </a:lnTo>
                  <a:lnTo>
                    <a:pt x="2325" y="2075"/>
                  </a:lnTo>
                  <a:lnTo>
                    <a:pt x="2225" y="2150"/>
                  </a:lnTo>
                  <a:lnTo>
                    <a:pt x="2175" y="2225"/>
                  </a:lnTo>
                  <a:lnTo>
                    <a:pt x="2150" y="2350"/>
                  </a:lnTo>
                  <a:lnTo>
                    <a:pt x="2175" y="2450"/>
                  </a:lnTo>
                  <a:lnTo>
                    <a:pt x="2225" y="2550"/>
                  </a:lnTo>
                  <a:lnTo>
                    <a:pt x="2325" y="2600"/>
                  </a:lnTo>
                  <a:lnTo>
                    <a:pt x="2425" y="2625"/>
                  </a:lnTo>
                  <a:lnTo>
                    <a:pt x="6050" y="2625"/>
                  </a:lnTo>
                  <a:lnTo>
                    <a:pt x="6175" y="2600"/>
                  </a:lnTo>
                  <a:lnTo>
                    <a:pt x="6250" y="2550"/>
                  </a:lnTo>
                  <a:lnTo>
                    <a:pt x="6325" y="2450"/>
                  </a:lnTo>
                  <a:lnTo>
                    <a:pt x="6350" y="2350"/>
                  </a:lnTo>
                  <a:lnTo>
                    <a:pt x="6350" y="300"/>
                  </a:lnTo>
                  <a:lnTo>
                    <a:pt x="6325" y="175"/>
                  </a:lnTo>
                  <a:lnTo>
                    <a:pt x="6250" y="75"/>
                  </a:lnTo>
                  <a:lnTo>
                    <a:pt x="6175" y="25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16"/>
            <p:cNvSpPr/>
            <p:nvPr/>
          </p:nvSpPr>
          <p:spPr>
            <a:xfrm>
              <a:off x="4895425" y="3635450"/>
              <a:ext cx="45650" cy="15025"/>
            </a:xfrm>
            <a:custGeom>
              <a:avLst/>
              <a:gdLst/>
              <a:ahLst/>
              <a:cxnLst/>
              <a:rect l="l" t="t" r="r" b="b"/>
              <a:pathLst>
                <a:path w="1826" h="601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101"/>
                  </a:lnTo>
                  <a:lnTo>
                    <a:pt x="25" y="201"/>
                  </a:lnTo>
                  <a:lnTo>
                    <a:pt x="0" y="301"/>
                  </a:lnTo>
                  <a:lnTo>
                    <a:pt x="25" y="401"/>
                  </a:lnTo>
                  <a:lnTo>
                    <a:pt x="100" y="501"/>
                  </a:lnTo>
                  <a:lnTo>
                    <a:pt x="175" y="576"/>
                  </a:lnTo>
                  <a:lnTo>
                    <a:pt x="300" y="601"/>
                  </a:lnTo>
                  <a:lnTo>
                    <a:pt x="1550" y="601"/>
                  </a:lnTo>
                  <a:lnTo>
                    <a:pt x="1650" y="576"/>
                  </a:lnTo>
                  <a:lnTo>
                    <a:pt x="1750" y="501"/>
                  </a:lnTo>
                  <a:lnTo>
                    <a:pt x="1825" y="401"/>
                  </a:lnTo>
                  <a:lnTo>
                    <a:pt x="1825" y="301"/>
                  </a:lnTo>
                  <a:lnTo>
                    <a:pt x="1825" y="201"/>
                  </a:lnTo>
                  <a:lnTo>
                    <a:pt x="1750" y="101"/>
                  </a:lnTo>
                  <a:lnTo>
                    <a:pt x="1650" y="26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16"/>
            <p:cNvSpPr/>
            <p:nvPr/>
          </p:nvSpPr>
          <p:spPr>
            <a:xfrm>
              <a:off x="4727325" y="3284900"/>
              <a:ext cx="381825" cy="492425"/>
            </a:xfrm>
            <a:custGeom>
              <a:avLst/>
              <a:gdLst/>
              <a:ahLst/>
              <a:cxnLst/>
              <a:rect l="l" t="t" r="r" b="b"/>
              <a:pathLst>
                <a:path w="15273" h="19697" extrusionOk="0">
                  <a:moveTo>
                    <a:pt x="9774" y="575"/>
                  </a:moveTo>
                  <a:lnTo>
                    <a:pt x="9774" y="2150"/>
                  </a:lnTo>
                  <a:lnTo>
                    <a:pt x="5500" y="2150"/>
                  </a:lnTo>
                  <a:lnTo>
                    <a:pt x="5500" y="575"/>
                  </a:lnTo>
                  <a:close/>
                  <a:moveTo>
                    <a:pt x="8799" y="2725"/>
                  </a:moveTo>
                  <a:lnTo>
                    <a:pt x="8799" y="4225"/>
                  </a:lnTo>
                  <a:lnTo>
                    <a:pt x="8549" y="4225"/>
                  </a:lnTo>
                  <a:lnTo>
                    <a:pt x="8474" y="4100"/>
                  </a:lnTo>
                  <a:lnTo>
                    <a:pt x="8399" y="3975"/>
                  </a:lnTo>
                  <a:lnTo>
                    <a:pt x="8299" y="3850"/>
                  </a:lnTo>
                  <a:lnTo>
                    <a:pt x="8199" y="3750"/>
                  </a:lnTo>
                  <a:lnTo>
                    <a:pt x="8074" y="3675"/>
                  </a:lnTo>
                  <a:lnTo>
                    <a:pt x="7949" y="3625"/>
                  </a:lnTo>
                  <a:lnTo>
                    <a:pt x="7799" y="3600"/>
                  </a:lnTo>
                  <a:lnTo>
                    <a:pt x="7649" y="3575"/>
                  </a:lnTo>
                  <a:lnTo>
                    <a:pt x="7499" y="3600"/>
                  </a:lnTo>
                  <a:lnTo>
                    <a:pt x="7349" y="3625"/>
                  </a:lnTo>
                  <a:lnTo>
                    <a:pt x="7199" y="3675"/>
                  </a:lnTo>
                  <a:lnTo>
                    <a:pt x="7099" y="3750"/>
                  </a:lnTo>
                  <a:lnTo>
                    <a:pt x="6974" y="3850"/>
                  </a:lnTo>
                  <a:lnTo>
                    <a:pt x="6874" y="3975"/>
                  </a:lnTo>
                  <a:lnTo>
                    <a:pt x="6799" y="4100"/>
                  </a:lnTo>
                  <a:lnTo>
                    <a:pt x="6749" y="4225"/>
                  </a:lnTo>
                  <a:lnTo>
                    <a:pt x="6499" y="4225"/>
                  </a:lnTo>
                  <a:lnTo>
                    <a:pt x="6499" y="2725"/>
                  </a:lnTo>
                  <a:close/>
                  <a:moveTo>
                    <a:pt x="7649" y="4150"/>
                  </a:moveTo>
                  <a:lnTo>
                    <a:pt x="7774" y="4175"/>
                  </a:lnTo>
                  <a:lnTo>
                    <a:pt x="7899" y="4250"/>
                  </a:lnTo>
                  <a:lnTo>
                    <a:pt x="7974" y="4375"/>
                  </a:lnTo>
                  <a:lnTo>
                    <a:pt x="7999" y="4525"/>
                  </a:lnTo>
                  <a:lnTo>
                    <a:pt x="7974" y="4650"/>
                  </a:lnTo>
                  <a:lnTo>
                    <a:pt x="7899" y="4775"/>
                  </a:lnTo>
                  <a:lnTo>
                    <a:pt x="7774" y="4850"/>
                  </a:lnTo>
                  <a:lnTo>
                    <a:pt x="7649" y="4875"/>
                  </a:lnTo>
                  <a:lnTo>
                    <a:pt x="7499" y="4850"/>
                  </a:lnTo>
                  <a:lnTo>
                    <a:pt x="7399" y="4775"/>
                  </a:lnTo>
                  <a:lnTo>
                    <a:pt x="7299" y="4650"/>
                  </a:lnTo>
                  <a:lnTo>
                    <a:pt x="7274" y="4525"/>
                  </a:lnTo>
                  <a:lnTo>
                    <a:pt x="7299" y="4375"/>
                  </a:lnTo>
                  <a:lnTo>
                    <a:pt x="7399" y="4250"/>
                  </a:lnTo>
                  <a:lnTo>
                    <a:pt x="7499" y="4175"/>
                  </a:lnTo>
                  <a:lnTo>
                    <a:pt x="7649" y="4150"/>
                  </a:lnTo>
                  <a:close/>
                  <a:moveTo>
                    <a:pt x="5375" y="0"/>
                  </a:moveTo>
                  <a:lnTo>
                    <a:pt x="5275" y="50"/>
                  </a:lnTo>
                  <a:lnTo>
                    <a:pt x="5175" y="100"/>
                  </a:lnTo>
                  <a:lnTo>
                    <a:pt x="5100" y="150"/>
                  </a:lnTo>
                  <a:lnTo>
                    <a:pt x="5025" y="250"/>
                  </a:lnTo>
                  <a:lnTo>
                    <a:pt x="4975" y="350"/>
                  </a:lnTo>
                  <a:lnTo>
                    <a:pt x="4950" y="450"/>
                  </a:lnTo>
                  <a:lnTo>
                    <a:pt x="4925" y="550"/>
                  </a:lnTo>
                  <a:lnTo>
                    <a:pt x="4925" y="2150"/>
                  </a:lnTo>
                  <a:lnTo>
                    <a:pt x="4950" y="2275"/>
                  </a:lnTo>
                  <a:lnTo>
                    <a:pt x="4975" y="2375"/>
                  </a:lnTo>
                  <a:lnTo>
                    <a:pt x="5025" y="2475"/>
                  </a:lnTo>
                  <a:lnTo>
                    <a:pt x="5100" y="2575"/>
                  </a:lnTo>
                  <a:lnTo>
                    <a:pt x="5175" y="2625"/>
                  </a:lnTo>
                  <a:lnTo>
                    <a:pt x="5275" y="2675"/>
                  </a:lnTo>
                  <a:lnTo>
                    <a:pt x="5375" y="2725"/>
                  </a:lnTo>
                  <a:lnTo>
                    <a:pt x="5925" y="2725"/>
                  </a:lnTo>
                  <a:lnTo>
                    <a:pt x="5925" y="4225"/>
                  </a:lnTo>
                  <a:lnTo>
                    <a:pt x="5675" y="4225"/>
                  </a:lnTo>
                  <a:lnTo>
                    <a:pt x="5550" y="4250"/>
                  </a:lnTo>
                  <a:lnTo>
                    <a:pt x="5475" y="4300"/>
                  </a:lnTo>
                  <a:lnTo>
                    <a:pt x="5400" y="4400"/>
                  </a:lnTo>
                  <a:lnTo>
                    <a:pt x="5375" y="4525"/>
                  </a:lnTo>
                  <a:lnTo>
                    <a:pt x="5400" y="4625"/>
                  </a:lnTo>
                  <a:lnTo>
                    <a:pt x="5475" y="4725"/>
                  </a:lnTo>
                  <a:lnTo>
                    <a:pt x="5550" y="4775"/>
                  </a:lnTo>
                  <a:lnTo>
                    <a:pt x="5675" y="4800"/>
                  </a:lnTo>
                  <a:lnTo>
                    <a:pt x="5925" y="4800"/>
                  </a:lnTo>
                  <a:lnTo>
                    <a:pt x="5925" y="5774"/>
                  </a:lnTo>
                  <a:lnTo>
                    <a:pt x="5325" y="5924"/>
                  </a:lnTo>
                  <a:lnTo>
                    <a:pt x="4725" y="6149"/>
                  </a:lnTo>
                  <a:lnTo>
                    <a:pt x="4175" y="6399"/>
                  </a:lnTo>
                  <a:lnTo>
                    <a:pt x="3625" y="6699"/>
                  </a:lnTo>
                  <a:lnTo>
                    <a:pt x="3125" y="7049"/>
                  </a:lnTo>
                  <a:lnTo>
                    <a:pt x="2625" y="7449"/>
                  </a:lnTo>
                  <a:lnTo>
                    <a:pt x="2175" y="7874"/>
                  </a:lnTo>
                  <a:lnTo>
                    <a:pt x="1775" y="8324"/>
                  </a:lnTo>
                  <a:lnTo>
                    <a:pt x="1375" y="8849"/>
                  </a:lnTo>
                  <a:lnTo>
                    <a:pt x="1000" y="9424"/>
                  </a:lnTo>
                  <a:lnTo>
                    <a:pt x="700" y="9999"/>
                  </a:lnTo>
                  <a:lnTo>
                    <a:pt x="451" y="10624"/>
                  </a:lnTo>
                  <a:lnTo>
                    <a:pt x="276" y="11248"/>
                  </a:lnTo>
                  <a:lnTo>
                    <a:pt x="126" y="11873"/>
                  </a:lnTo>
                  <a:lnTo>
                    <a:pt x="26" y="12548"/>
                  </a:lnTo>
                  <a:lnTo>
                    <a:pt x="1" y="13198"/>
                  </a:lnTo>
                  <a:lnTo>
                    <a:pt x="26" y="13698"/>
                  </a:lnTo>
                  <a:lnTo>
                    <a:pt x="76" y="14173"/>
                  </a:lnTo>
                  <a:lnTo>
                    <a:pt x="151" y="14673"/>
                  </a:lnTo>
                  <a:lnTo>
                    <a:pt x="251" y="15123"/>
                  </a:lnTo>
                  <a:lnTo>
                    <a:pt x="401" y="15598"/>
                  </a:lnTo>
                  <a:lnTo>
                    <a:pt x="575" y="16048"/>
                  </a:lnTo>
                  <a:lnTo>
                    <a:pt x="775" y="16472"/>
                  </a:lnTo>
                  <a:lnTo>
                    <a:pt x="975" y="16897"/>
                  </a:lnTo>
                  <a:lnTo>
                    <a:pt x="1250" y="17322"/>
                  </a:lnTo>
                  <a:lnTo>
                    <a:pt x="1525" y="17697"/>
                  </a:lnTo>
                  <a:lnTo>
                    <a:pt x="1825" y="18072"/>
                  </a:lnTo>
                  <a:lnTo>
                    <a:pt x="2150" y="18447"/>
                  </a:lnTo>
                  <a:lnTo>
                    <a:pt x="2500" y="18772"/>
                  </a:lnTo>
                  <a:lnTo>
                    <a:pt x="2875" y="19097"/>
                  </a:lnTo>
                  <a:lnTo>
                    <a:pt x="3275" y="19397"/>
                  </a:lnTo>
                  <a:lnTo>
                    <a:pt x="3700" y="19672"/>
                  </a:lnTo>
                  <a:lnTo>
                    <a:pt x="3775" y="19697"/>
                  </a:lnTo>
                  <a:lnTo>
                    <a:pt x="11649" y="19697"/>
                  </a:lnTo>
                  <a:lnTo>
                    <a:pt x="11724" y="19672"/>
                  </a:lnTo>
                  <a:lnTo>
                    <a:pt x="12123" y="19397"/>
                  </a:lnTo>
                  <a:lnTo>
                    <a:pt x="12523" y="19097"/>
                  </a:lnTo>
                  <a:lnTo>
                    <a:pt x="12873" y="18772"/>
                  </a:lnTo>
                  <a:lnTo>
                    <a:pt x="13223" y="18422"/>
                  </a:lnTo>
                  <a:lnTo>
                    <a:pt x="13523" y="18072"/>
                  </a:lnTo>
                  <a:lnTo>
                    <a:pt x="13823" y="17697"/>
                  </a:lnTo>
                  <a:lnTo>
                    <a:pt x="14098" y="17297"/>
                  </a:lnTo>
                  <a:lnTo>
                    <a:pt x="14348" y="16897"/>
                  </a:lnTo>
                  <a:lnTo>
                    <a:pt x="14548" y="16472"/>
                  </a:lnTo>
                  <a:lnTo>
                    <a:pt x="14748" y="16023"/>
                  </a:lnTo>
                  <a:lnTo>
                    <a:pt x="14898" y="15573"/>
                  </a:lnTo>
                  <a:lnTo>
                    <a:pt x="15048" y="15123"/>
                  </a:lnTo>
                  <a:lnTo>
                    <a:pt x="15148" y="14648"/>
                  </a:lnTo>
                  <a:lnTo>
                    <a:pt x="15223" y="14173"/>
                  </a:lnTo>
                  <a:lnTo>
                    <a:pt x="15273" y="13698"/>
                  </a:lnTo>
                  <a:lnTo>
                    <a:pt x="15273" y="13198"/>
                  </a:lnTo>
                  <a:lnTo>
                    <a:pt x="15273" y="12698"/>
                  </a:lnTo>
                  <a:lnTo>
                    <a:pt x="15223" y="12223"/>
                  </a:lnTo>
                  <a:lnTo>
                    <a:pt x="15148" y="11723"/>
                  </a:lnTo>
                  <a:lnTo>
                    <a:pt x="15023" y="11248"/>
                  </a:lnTo>
                  <a:lnTo>
                    <a:pt x="14898" y="10798"/>
                  </a:lnTo>
                  <a:lnTo>
                    <a:pt x="14723" y="10324"/>
                  </a:lnTo>
                  <a:lnTo>
                    <a:pt x="14523" y="9874"/>
                  </a:lnTo>
                  <a:lnTo>
                    <a:pt x="14298" y="9449"/>
                  </a:lnTo>
                  <a:lnTo>
                    <a:pt x="14048" y="9049"/>
                  </a:lnTo>
                  <a:lnTo>
                    <a:pt x="13773" y="8649"/>
                  </a:lnTo>
                  <a:lnTo>
                    <a:pt x="13473" y="8274"/>
                  </a:lnTo>
                  <a:lnTo>
                    <a:pt x="13148" y="7924"/>
                  </a:lnTo>
                  <a:lnTo>
                    <a:pt x="12823" y="7599"/>
                  </a:lnTo>
                  <a:lnTo>
                    <a:pt x="12473" y="7274"/>
                  </a:lnTo>
                  <a:lnTo>
                    <a:pt x="12073" y="6999"/>
                  </a:lnTo>
                  <a:lnTo>
                    <a:pt x="11699" y="6724"/>
                  </a:lnTo>
                  <a:lnTo>
                    <a:pt x="11574" y="6674"/>
                  </a:lnTo>
                  <a:lnTo>
                    <a:pt x="11474" y="6674"/>
                  </a:lnTo>
                  <a:lnTo>
                    <a:pt x="11374" y="6724"/>
                  </a:lnTo>
                  <a:lnTo>
                    <a:pt x="11299" y="6824"/>
                  </a:lnTo>
                  <a:lnTo>
                    <a:pt x="11249" y="6924"/>
                  </a:lnTo>
                  <a:lnTo>
                    <a:pt x="11249" y="7024"/>
                  </a:lnTo>
                  <a:lnTo>
                    <a:pt x="11299" y="7124"/>
                  </a:lnTo>
                  <a:lnTo>
                    <a:pt x="11374" y="7224"/>
                  </a:lnTo>
                  <a:lnTo>
                    <a:pt x="11749" y="7449"/>
                  </a:lnTo>
                  <a:lnTo>
                    <a:pt x="12098" y="7724"/>
                  </a:lnTo>
                  <a:lnTo>
                    <a:pt x="12423" y="8024"/>
                  </a:lnTo>
                  <a:lnTo>
                    <a:pt x="12748" y="8324"/>
                  </a:lnTo>
                  <a:lnTo>
                    <a:pt x="13048" y="8649"/>
                  </a:lnTo>
                  <a:lnTo>
                    <a:pt x="13323" y="8999"/>
                  </a:lnTo>
                  <a:lnTo>
                    <a:pt x="13573" y="9349"/>
                  </a:lnTo>
                  <a:lnTo>
                    <a:pt x="13798" y="9724"/>
                  </a:lnTo>
                  <a:lnTo>
                    <a:pt x="13998" y="10124"/>
                  </a:lnTo>
                  <a:lnTo>
                    <a:pt x="14198" y="10549"/>
                  </a:lnTo>
                  <a:lnTo>
                    <a:pt x="14348" y="10973"/>
                  </a:lnTo>
                  <a:lnTo>
                    <a:pt x="14473" y="11398"/>
                  </a:lnTo>
                  <a:lnTo>
                    <a:pt x="14573" y="11848"/>
                  </a:lnTo>
                  <a:lnTo>
                    <a:pt x="14648" y="12298"/>
                  </a:lnTo>
                  <a:lnTo>
                    <a:pt x="14698" y="12748"/>
                  </a:lnTo>
                  <a:lnTo>
                    <a:pt x="14698" y="13198"/>
                  </a:lnTo>
                  <a:lnTo>
                    <a:pt x="14698" y="13648"/>
                  </a:lnTo>
                  <a:lnTo>
                    <a:pt x="14648" y="14098"/>
                  </a:lnTo>
                  <a:lnTo>
                    <a:pt x="14573" y="14523"/>
                  </a:lnTo>
                  <a:lnTo>
                    <a:pt x="14498" y="14973"/>
                  </a:lnTo>
                  <a:lnTo>
                    <a:pt x="14373" y="15373"/>
                  </a:lnTo>
                  <a:lnTo>
                    <a:pt x="14223" y="15798"/>
                  </a:lnTo>
                  <a:lnTo>
                    <a:pt x="14048" y="16198"/>
                  </a:lnTo>
                  <a:lnTo>
                    <a:pt x="13848" y="16572"/>
                  </a:lnTo>
                  <a:lnTo>
                    <a:pt x="13623" y="16947"/>
                  </a:lnTo>
                  <a:lnTo>
                    <a:pt x="13398" y="17322"/>
                  </a:lnTo>
                  <a:lnTo>
                    <a:pt x="13123" y="17647"/>
                  </a:lnTo>
                  <a:lnTo>
                    <a:pt x="12848" y="17997"/>
                  </a:lnTo>
                  <a:lnTo>
                    <a:pt x="12523" y="18297"/>
                  </a:lnTo>
                  <a:lnTo>
                    <a:pt x="12198" y="18597"/>
                  </a:lnTo>
                  <a:lnTo>
                    <a:pt x="11849" y="18872"/>
                  </a:lnTo>
                  <a:lnTo>
                    <a:pt x="11474" y="19122"/>
                  </a:lnTo>
                  <a:lnTo>
                    <a:pt x="3925" y="19122"/>
                  </a:lnTo>
                  <a:lnTo>
                    <a:pt x="3550" y="18872"/>
                  </a:lnTo>
                  <a:lnTo>
                    <a:pt x="3175" y="18597"/>
                  </a:lnTo>
                  <a:lnTo>
                    <a:pt x="2850" y="18297"/>
                  </a:lnTo>
                  <a:lnTo>
                    <a:pt x="2525" y="17997"/>
                  </a:lnTo>
                  <a:lnTo>
                    <a:pt x="2225" y="17672"/>
                  </a:lnTo>
                  <a:lnTo>
                    <a:pt x="1950" y="17322"/>
                  </a:lnTo>
                  <a:lnTo>
                    <a:pt x="1700" y="16972"/>
                  </a:lnTo>
                  <a:lnTo>
                    <a:pt x="1475" y="16597"/>
                  </a:lnTo>
                  <a:lnTo>
                    <a:pt x="1275" y="16198"/>
                  </a:lnTo>
                  <a:lnTo>
                    <a:pt x="1100" y="15798"/>
                  </a:lnTo>
                  <a:lnTo>
                    <a:pt x="925" y="15398"/>
                  </a:lnTo>
                  <a:lnTo>
                    <a:pt x="800" y="14973"/>
                  </a:lnTo>
                  <a:lnTo>
                    <a:pt x="700" y="14548"/>
                  </a:lnTo>
                  <a:lnTo>
                    <a:pt x="650" y="14098"/>
                  </a:lnTo>
                  <a:lnTo>
                    <a:pt x="600" y="13648"/>
                  </a:lnTo>
                  <a:lnTo>
                    <a:pt x="575" y="13198"/>
                  </a:lnTo>
                  <a:lnTo>
                    <a:pt x="600" y="12573"/>
                  </a:lnTo>
                  <a:lnTo>
                    <a:pt x="700" y="11973"/>
                  </a:lnTo>
                  <a:lnTo>
                    <a:pt x="825" y="11373"/>
                  </a:lnTo>
                  <a:lnTo>
                    <a:pt x="1000" y="10798"/>
                  </a:lnTo>
                  <a:lnTo>
                    <a:pt x="1225" y="10249"/>
                  </a:lnTo>
                  <a:lnTo>
                    <a:pt x="1500" y="9699"/>
                  </a:lnTo>
                  <a:lnTo>
                    <a:pt x="1825" y="9199"/>
                  </a:lnTo>
                  <a:lnTo>
                    <a:pt x="2200" y="8724"/>
                  </a:lnTo>
                  <a:lnTo>
                    <a:pt x="2575" y="8274"/>
                  </a:lnTo>
                  <a:lnTo>
                    <a:pt x="3025" y="7874"/>
                  </a:lnTo>
                  <a:lnTo>
                    <a:pt x="3475" y="7499"/>
                  </a:lnTo>
                  <a:lnTo>
                    <a:pt x="3975" y="7174"/>
                  </a:lnTo>
                  <a:lnTo>
                    <a:pt x="4525" y="6874"/>
                  </a:lnTo>
                  <a:lnTo>
                    <a:pt x="5075" y="6624"/>
                  </a:lnTo>
                  <a:lnTo>
                    <a:pt x="5650" y="6424"/>
                  </a:lnTo>
                  <a:lnTo>
                    <a:pt x="6249" y="6274"/>
                  </a:lnTo>
                  <a:lnTo>
                    <a:pt x="6349" y="6249"/>
                  </a:lnTo>
                  <a:lnTo>
                    <a:pt x="6424" y="6174"/>
                  </a:lnTo>
                  <a:lnTo>
                    <a:pt x="6474" y="6099"/>
                  </a:lnTo>
                  <a:lnTo>
                    <a:pt x="6499" y="5999"/>
                  </a:lnTo>
                  <a:lnTo>
                    <a:pt x="6499" y="4800"/>
                  </a:lnTo>
                  <a:lnTo>
                    <a:pt x="6749" y="4800"/>
                  </a:lnTo>
                  <a:lnTo>
                    <a:pt x="6799" y="4925"/>
                  </a:lnTo>
                  <a:lnTo>
                    <a:pt x="6874" y="5050"/>
                  </a:lnTo>
                  <a:lnTo>
                    <a:pt x="6974" y="5174"/>
                  </a:lnTo>
                  <a:lnTo>
                    <a:pt x="7099" y="5274"/>
                  </a:lnTo>
                  <a:lnTo>
                    <a:pt x="7199" y="5349"/>
                  </a:lnTo>
                  <a:lnTo>
                    <a:pt x="7349" y="5399"/>
                  </a:lnTo>
                  <a:lnTo>
                    <a:pt x="7499" y="5449"/>
                  </a:lnTo>
                  <a:lnTo>
                    <a:pt x="7799" y="5449"/>
                  </a:lnTo>
                  <a:lnTo>
                    <a:pt x="7949" y="5399"/>
                  </a:lnTo>
                  <a:lnTo>
                    <a:pt x="8074" y="5349"/>
                  </a:lnTo>
                  <a:lnTo>
                    <a:pt x="8199" y="5274"/>
                  </a:lnTo>
                  <a:lnTo>
                    <a:pt x="8299" y="5174"/>
                  </a:lnTo>
                  <a:lnTo>
                    <a:pt x="8399" y="5050"/>
                  </a:lnTo>
                  <a:lnTo>
                    <a:pt x="8474" y="4925"/>
                  </a:lnTo>
                  <a:lnTo>
                    <a:pt x="8549" y="4800"/>
                  </a:lnTo>
                  <a:lnTo>
                    <a:pt x="8799" y="4800"/>
                  </a:lnTo>
                  <a:lnTo>
                    <a:pt x="8799" y="5999"/>
                  </a:lnTo>
                  <a:lnTo>
                    <a:pt x="8824" y="6099"/>
                  </a:lnTo>
                  <a:lnTo>
                    <a:pt x="8849" y="6174"/>
                  </a:lnTo>
                  <a:lnTo>
                    <a:pt x="8924" y="6249"/>
                  </a:lnTo>
                  <a:lnTo>
                    <a:pt x="9024" y="6274"/>
                  </a:lnTo>
                  <a:lnTo>
                    <a:pt x="9649" y="6424"/>
                  </a:lnTo>
                  <a:lnTo>
                    <a:pt x="10249" y="6624"/>
                  </a:lnTo>
                  <a:lnTo>
                    <a:pt x="10349" y="6649"/>
                  </a:lnTo>
                  <a:lnTo>
                    <a:pt x="10474" y="6624"/>
                  </a:lnTo>
                  <a:lnTo>
                    <a:pt x="10549" y="6574"/>
                  </a:lnTo>
                  <a:lnTo>
                    <a:pt x="10624" y="6474"/>
                  </a:lnTo>
                  <a:lnTo>
                    <a:pt x="10624" y="6349"/>
                  </a:lnTo>
                  <a:lnTo>
                    <a:pt x="10624" y="6249"/>
                  </a:lnTo>
                  <a:lnTo>
                    <a:pt x="10549" y="6149"/>
                  </a:lnTo>
                  <a:lnTo>
                    <a:pt x="10449" y="6099"/>
                  </a:lnTo>
                  <a:lnTo>
                    <a:pt x="9924" y="5899"/>
                  </a:lnTo>
                  <a:lnTo>
                    <a:pt x="9374" y="5774"/>
                  </a:lnTo>
                  <a:lnTo>
                    <a:pt x="9374" y="4800"/>
                  </a:lnTo>
                  <a:lnTo>
                    <a:pt x="9624" y="4800"/>
                  </a:lnTo>
                  <a:lnTo>
                    <a:pt x="9724" y="4775"/>
                  </a:lnTo>
                  <a:lnTo>
                    <a:pt x="9824" y="4725"/>
                  </a:lnTo>
                  <a:lnTo>
                    <a:pt x="9874" y="4625"/>
                  </a:lnTo>
                  <a:lnTo>
                    <a:pt x="9899" y="4525"/>
                  </a:lnTo>
                  <a:lnTo>
                    <a:pt x="9874" y="4400"/>
                  </a:lnTo>
                  <a:lnTo>
                    <a:pt x="9824" y="4300"/>
                  </a:lnTo>
                  <a:lnTo>
                    <a:pt x="9724" y="4250"/>
                  </a:lnTo>
                  <a:lnTo>
                    <a:pt x="9624" y="4225"/>
                  </a:lnTo>
                  <a:lnTo>
                    <a:pt x="9374" y="4225"/>
                  </a:lnTo>
                  <a:lnTo>
                    <a:pt x="9374" y="2725"/>
                  </a:lnTo>
                  <a:lnTo>
                    <a:pt x="9899" y="2725"/>
                  </a:lnTo>
                  <a:lnTo>
                    <a:pt x="10024" y="2675"/>
                  </a:lnTo>
                  <a:lnTo>
                    <a:pt x="10099" y="2625"/>
                  </a:lnTo>
                  <a:lnTo>
                    <a:pt x="10199" y="2575"/>
                  </a:lnTo>
                  <a:lnTo>
                    <a:pt x="10274" y="2475"/>
                  </a:lnTo>
                  <a:lnTo>
                    <a:pt x="10324" y="2375"/>
                  </a:lnTo>
                  <a:lnTo>
                    <a:pt x="10349" y="2275"/>
                  </a:lnTo>
                  <a:lnTo>
                    <a:pt x="10349" y="2150"/>
                  </a:lnTo>
                  <a:lnTo>
                    <a:pt x="10349" y="550"/>
                  </a:lnTo>
                  <a:lnTo>
                    <a:pt x="10349" y="450"/>
                  </a:lnTo>
                  <a:lnTo>
                    <a:pt x="10324" y="350"/>
                  </a:lnTo>
                  <a:lnTo>
                    <a:pt x="10274" y="250"/>
                  </a:lnTo>
                  <a:lnTo>
                    <a:pt x="10199" y="150"/>
                  </a:lnTo>
                  <a:lnTo>
                    <a:pt x="10099" y="100"/>
                  </a:lnTo>
                  <a:lnTo>
                    <a:pt x="10024" y="50"/>
                  </a:lnTo>
                  <a:lnTo>
                    <a:pt x="98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9" name="Google Shape;2429;p116"/>
          <p:cNvGrpSpPr/>
          <p:nvPr/>
        </p:nvGrpSpPr>
        <p:grpSpPr>
          <a:xfrm>
            <a:off x="6895585" y="3333373"/>
            <a:ext cx="488954" cy="447996"/>
            <a:chOff x="6150200" y="3305525"/>
            <a:chExt cx="492450" cy="451200"/>
          </a:xfrm>
        </p:grpSpPr>
        <p:sp>
          <p:nvSpPr>
            <p:cNvPr id="2430" name="Google Shape;2430;p116"/>
            <p:cNvSpPr/>
            <p:nvPr/>
          </p:nvSpPr>
          <p:spPr>
            <a:xfrm>
              <a:off x="6150200" y="3305525"/>
              <a:ext cx="492450" cy="451200"/>
            </a:xfrm>
            <a:custGeom>
              <a:avLst/>
              <a:gdLst/>
              <a:ahLst/>
              <a:cxnLst/>
              <a:rect l="l" t="t" r="r" b="b"/>
              <a:pathLst>
                <a:path w="19698" h="18048" extrusionOk="0">
                  <a:moveTo>
                    <a:pt x="1200" y="575"/>
                  </a:moveTo>
                  <a:lnTo>
                    <a:pt x="1300" y="600"/>
                  </a:lnTo>
                  <a:lnTo>
                    <a:pt x="1425" y="625"/>
                  </a:lnTo>
                  <a:lnTo>
                    <a:pt x="1525" y="700"/>
                  </a:lnTo>
                  <a:lnTo>
                    <a:pt x="1600" y="775"/>
                  </a:lnTo>
                  <a:lnTo>
                    <a:pt x="1675" y="875"/>
                  </a:lnTo>
                  <a:lnTo>
                    <a:pt x="1725" y="975"/>
                  </a:lnTo>
                  <a:lnTo>
                    <a:pt x="2075" y="1925"/>
                  </a:lnTo>
                  <a:lnTo>
                    <a:pt x="2100" y="2075"/>
                  </a:lnTo>
                  <a:lnTo>
                    <a:pt x="2075" y="2225"/>
                  </a:lnTo>
                  <a:lnTo>
                    <a:pt x="2050" y="2375"/>
                  </a:lnTo>
                  <a:lnTo>
                    <a:pt x="1950" y="2500"/>
                  </a:lnTo>
                  <a:lnTo>
                    <a:pt x="1925" y="2425"/>
                  </a:lnTo>
                  <a:lnTo>
                    <a:pt x="1850" y="2325"/>
                  </a:lnTo>
                  <a:lnTo>
                    <a:pt x="1750" y="2275"/>
                  </a:lnTo>
                  <a:lnTo>
                    <a:pt x="1650" y="2250"/>
                  </a:lnTo>
                  <a:lnTo>
                    <a:pt x="1525" y="2275"/>
                  </a:lnTo>
                  <a:lnTo>
                    <a:pt x="1450" y="2350"/>
                  </a:lnTo>
                  <a:lnTo>
                    <a:pt x="1375" y="2450"/>
                  </a:lnTo>
                  <a:lnTo>
                    <a:pt x="1375" y="2550"/>
                  </a:lnTo>
                  <a:lnTo>
                    <a:pt x="1400" y="2675"/>
                  </a:lnTo>
                  <a:lnTo>
                    <a:pt x="1400" y="2700"/>
                  </a:lnTo>
                  <a:lnTo>
                    <a:pt x="1250" y="2650"/>
                  </a:lnTo>
                  <a:lnTo>
                    <a:pt x="1125" y="2575"/>
                  </a:lnTo>
                  <a:lnTo>
                    <a:pt x="1025" y="2450"/>
                  </a:lnTo>
                  <a:lnTo>
                    <a:pt x="950" y="2325"/>
                  </a:lnTo>
                  <a:lnTo>
                    <a:pt x="601" y="1375"/>
                  </a:lnTo>
                  <a:lnTo>
                    <a:pt x="576" y="1250"/>
                  </a:lnTo>
                  <a:lnTo>
                    <a:pt x="576" y="1125"/>
                  </a:lnTo>
                  <a:lnTo>
                    <a:pt x="601" y="1025"/>
                  </a:lnTo>
                  <a:lnTo>
                    <a:pt x="626" y="925"/>
                  </a:lnTo>
                  <a:lnTo>
                    <a:pt x="701" y="825"/>
                  </a:lnTo>
                  <a:lnTo>
                    <a:pt x="775" y="725"/>
                  </a:lnTo>
                  <a:lnTo>
                    <a:pt x="850" y="650"/>
                  </a:lnTo>
                  <a:lnTo>
                    <a:pt x="975" y="600"/>
                  </a:lnTo>
                  <a:lnTo>
                    <a:pt x="1075" y="575"/>
                  </a:lnTo>
                  <a:close/>
                  <a:moveTo>
                    <a:pt x="18647" y="575"/>
                  </a:moveTo>
                  <a:lnTo>
                    <a:pt x="18747" y="600"/>
                  </a:lnTo>
                  <a:lnTo>
                    <a:pt x="18847" y="650"/>
                  </a:lnTo>
                  <a:lnTo>
                    <a:pt x="18947" y="725"/>
                  </a:lnTo>
                  <a:lnTo>
                    <a:pt x="19022" y="825"/>
                  </a:lnTo>
                  <a:lnTo>
                    <a:pt x="19072" y="925"/>
                  </a:lnTo>
                  <a:lnTo>
                    <a:pt x="19097" y="1025"/>
                  </a:lnTo>
                  <a:lnTo>
                    <a:pt x="19122" y="1125"/>
                  </a:lnTo>
                  <a:lnTo>
                    <a:pt x="19122" y="1250"/>
                  </a:lnTo>
                  <a:lnTo>
                    <a:pt x="19097" y="1375"/>
                  </a:lnTo>
                  <a:lnTo>
                    <a:pt x="18747" y="2325"/>
                  </a:lnTo>
                  <a:lnTo>
                    <a:pt x="18672" y="2450"/>
                  </a:lnTo>
                  <a:lnTo>
                    <a:pt x="18572" y="2575"/>
                  </a:lnTo>
                  <a:lnTo>
                    <a:pt x="18447" y="2650"/>
                  </a:lnTo>
                  <a:lnTo>
                    <a:pt x="18297" y="2700"/>
                  </a:lnTo>
                  <a:lnTo>
                    <a:pt x="18297" y="2675"/>
                  </a:lnTo>
                  <a:lnTo>
                    <a:pt x="18322" y="2550"/>
                  </a:lnTo>
                  <a:lnTo>
                    <a:pt x="18322" y="2450"/>
                  </a:lnTo>
                  <a:lnTo>
                    <a:pt x="18272" y="2350"/>
                  </a:lnTo>
                  <a:lnTo>
                    <a:pt x="18172" y="2275"/>
                  </a:lnTo>
                  <a:lnTo>
                    <a:pt x="18072" y="2250"/>
                  </a:lnTo>
                  <a:lnTo>
                    <a:pt x="17947" y="2275"/>
                  </a:lnTo>
                  <a:lnTo>
                    <a:pt x="17848" y="2325"/>
                  </a:lnTo>
                  <a:lnTo>
                    <a:pt x="17798" y="2425"/>
                  </a:lnTo>
                  <a:lnTo>
                    <a:pt x="17748" y="2500"/>
                  </a:lnTo>
                  <a:lnTo>
                    <a:pt x="17648" y="2375"/>
                  </a:lnTo>
                  <a:lnTo>
                    <a:pt x="17623" y="2250"/>
                  </a:lnTo>
                  <a:lnTo>
                    <a:pt x="17598" y="2150"/>
                  </a:lnTo>
                  <a:lnTo>
                    <a:pt x="17598" y="2025"/>
                  </a:lnTo>
                  <a:lnTo>
                    <a:pt x="17648" y="1925"/>
                  </a:lnTo>
                  <a:lnTo>
                    <a:pt x="17972" y="975"/>
                  </a:lnTo>
                  <a:lnTo>
                    <a:pt x="18022" y="875"/>
                  </a:lnTo>
                  <a:lnTo>
                    <a:pt x="18097" y="775"/>
                  </a:lnTo>
                  <a:lnTo>
                    <a:pt x="18172" y="700"/>
                  </a:lnTo>
                  <a:lnTo>
                    <a:pt x="18272" y="625"/>
                  </a:lnTo>
                  <a:lnTo>
                    <a:pt x="18397" y="600"/>
                  </a:lnTo>
                  <a:lnTo>
                    <a:pt x="18547" y="575"/>
                  </a:lnTo>
                  <a:close/>
                  <a:moveTo>
                    <a:pt x="2800" y="4050"/>
                  </a:moveTo>
                  <a:lnTo>
                    <a:pt x="2900" y="4075"/>
                  </a:lnTo>
                  <a:lnTo>
                    <a:pt x="3025" y="4100"/>
                  </a:lnTo>
                  <a:lnTo>
                    <a:pt x="3125" y="4150"/>
                  </a:lnTo>
                  <a:lnTo>
                    <a:pt x="3225" y="4225"/>
                  </a:lnTo>
                  <a:lnTo>
                    <a:pt x="3925" y="4949"/>
                  </a:lnTo>
                  <a:lnTo>
                    <a:pt x="4025" y="5074"/>
                  </a:lnTo>
                  <a:lnTo>
                    <a:pt x="4075" y="5199"/>
                  </a:lnTo>
                  <a:lnTo>
                    <a:pt x="4100" y="5349"/>
                  </a:lnTo>
                  <a:lnTo>
                    <a:pt x="4075" y="5474"/>
                  </a:lnTo>
                  <a:lnTo>
                    <a:pt x="4050" y="5474"/>
                  </a:lnTo>
                  <a:lnTo>
                    <a:pt x="3950" y="5424"/>
                  </a:lnTo>
                  <a:lnTo>
                    <a:pt x="3850" y="5399"/>
                  </a:lnTo>
                  <a:lnTo>
                    <a:pt x="3750" y="5424"/>
                  </a:lnTo>
                  <a:lnTo>
                    <a:pt x="3650" y="5499"/>
                  </a:lnTo>
                  <a:lnTo>
                    <a:pt x="3600" y="5624"/>
                  </a:lnTo>
                  <a:lnTo>
                    <a:pt x="3600" y="5724"/>
                  </a:lnTo>
                  <a:lnTo>
                    <a:pt x="3625" y="5824"/>
                  </a:lnTo>
                  <a:lnTo>
                    <a:pt x="3700" y="5924"/>
                  </a:lnTo>
                  <a:lnTo>
                    <a:pt x="3600" y="5949"/>
                  </a:lnTo>
                  <a:lnTo>
                    <a:pt x="3400" y="5949"/>
                  </a:lnTo>
                  <a:lnTo>
                    <a:pt x="3275" y="5899"/>
                  </a:lnTo>
                  <a:lnTo>
                    <a:pt x="3175" y="5849"/>
                  </a:lnTo>
                  <a:lnTo>
                    <a:pt x="3100" y="5774"/>
                  </a:lnTo>
                  <a:lnTo>
                    <a:pt x="2375" y="5074"/>
                  </a:lnTo>
                  <a:lnTo>
                    <a:pt x="2275" y="4924"/>
                  </a:lnTo>
                  <a:lnTo>
                    <a:pt x="2200" y="4749"/>
                  </a:lnTo>
                  <a:lnTo>
                    <a:pt x="2200" y="4574"/>
                  </a:lnTo>
                  <a:lnTo>
                    <a:pt x="2250" y="4424"/>
                  </a:lnTo>
                  <a:lnTo>
                    <a:pt x="2300" y="4499"/>
                  </a:lnTo>
                  <a:lnTo>
                    <a:pt x="2375" y="4549"/>
                  </a:lnTo>
                  <a:lnTo>
                    <a:pt x="2425" y="4574"/>
                  </a:lnTo>
                  <a:lnTo>
                    <a:pt x="2525" y="4599"/>
                  </a:lnTo>
                  <a:lnTo>
                    <a:pt x="2575" y="4574"/>
                  </a:lnTo>
                  <a:lnTo>
                    <a:pt x="2650" y="4549"/>
                  </a:lnTo>
                  <a:lnTo>
                    <a:pt x="2725" y="4499"/>
                  </a:lnTo>
                  <a:lnTo>
                    <a:pt x="2800" y="4399"/>
                  </a:lnTo>
                  <a:lnTo>
                    <a:pt x="2800" y="4275"/>
                  </a:lnTo>
                  <a:lnTo>
                    <a:pt x="2775" y="4175"/>
                  </a:lnTo>
                  <a:lnTo>
                    <a:pt x="2725" y="4075"/>
                  </a:lnTo>
                  <a:lnTo>
                    <a:pt x="2800" y="4050"/>
                  </a:lnTo>
                  <a:close/>
                  <a:moveTo>
                    <a:pt x="16898" y="4050"/>
                  </a:moveTo>
                  <a:lnTo>
                    <a:pt x="16973" y="4075"/>
                  </a:lnTo>
                  <a:lnTo>
                    <a:pt x="16923" y="4175"/>
                  </a:lnTo>
                  <a:lnTo>
                    <a:pt x="16898" y="4275"/>
                  </a:lnTo>
                  <a:lnTo>
                    <a:pt x="16923" y="4399"/>
                  </a:lnTo>
                  <a:lnTo>
                    <a:pt x="16973" y="4499"/>
                  </a:lnTo>
                  <a:lnTo>
                    <a:pt x="17048" y="4549"/>
                  </a:lnTo>
                  <a:lnTo>
                    <a:pt x="17123" y="4574"/>
                  </a:lnTo>
                  <a:lnTo>
                    <a:pt x="17198" y="4599"/>
                  </a:lnTo>
                  <a:lnTo>
                    <a:pt x="17273" y="4574"/>
                  </a:lnTo>
                  <a:lnTo>
                    <a:pt x="17348" y="4549"/>
                  </a:lnTo>
                  <a:lnTo>
                    <a:pt x="17398" y="4499"/>
                  </a:lnTo>
                  <a:lnTo>
                    <a:pt x="17448" y="4424"/>
                  </a:lnTo>
                  <a:lnTo>
                    <a:pt x="17498" y="4574"/>
                  </a:lnTo>
                  <a:lnTo>
                    <a:pt x="17498" y="4749"/>
                  </a:lnTo>
                  <a:lnTo>
                    <a:pt x="17423" y="4924"/>
                  </a:lnTo>
                  <a:lnTo>
                    <a:pt x="17323" y="5074"/>
                  </a:lnTo>
                  <a:lnTo>
                    <a:pt x="16623" y="5774"/>
                  </a:lnTo>
                  <a:lnTo>
                    <a:pt x="16523" y="5849"/>
                  </a:lnTo>
                  <a:lnTo>
                    <a:pt x="16423" y="5899"/>
                  </a:lnTo>
                  <a:lnTo>
                    <a:pt x="16323" y="5949"/>
                  </a:lnTo>
                  <a:lnTo>
                    <a:pt x="16098" y="5949"/>
                  </a:lnTo>
                  <a:lnTo>
                    <a:pt x="15998" y="5924"/>
                  </a:lnTo>
                  <a:lnTo>
                    <a:pt x="16073" y="5824"/>
                  </a:lnTo>
                  <a:lnTo>
                    <a:pt x="16098" y="5724"/>
                  </a:lnTo>
                  <a:lnTo>
                    <a:pt x="16098" y="5624"/>
                  </a:lnTo>
                  <a:lnTo>
                    <a:pt x="16048" y="5499"/>
                  </a:lnTo>
                  <a:lnTo>
                    <a:pt x="15948" y="5424"/>
                  </a:lnTo>
                  <a:lnTo>
                    <a:pt x="15848" y="5399"/>
                  </a:lnTo>
                  <a:lnTo>
                    <a:pt x="15748" y="5424"/>
                  </a:lnTo>
                  <a:lnTo>
                    <a:pt x="15648" y="5474"/>
                  </a:lnTo>
                  <a:lnTo>
                    <a:pt x="15623" y="5474"/>
                  </a:lnTo>
                  <a:lnTo>
                    <a:pt x="15598" y="5349"/>
                  </a:lnTo>
                  <a:lnTo>
                    <a:pt x="15623" y="5199"/>
                  </a:lnTo>
                  <a:lnTo>
                    <a:pt x="15673" y="5074"/>
                  </a:lnTo>
                  <a:lnTo>
                    <a:pt x="15773" y="4949"/>
                  </a:lnTo>
                  <a:lnTo>
                    <a:pt x="16498" y="4225"/>
                  </a:lnTo>
                  <a:lnTo>
                    <a:pt x="16573" y="4150"/>
                  </a:lnTo>
                  <a:lnTo>
                    <a:pt x="16673" y="4100"/>
                  </a:lnTo>
                  <a:lnTo>
                    <a:pt x="16798" y="4075"/>
                  </a:lnTo>
                  <a:lnTo>
                    <a:pt x="16898" y="4050"/>
                  </a:lnTo>
                  <a:close/>
                  <a:moveTo>
                    <a:pt x="5700" y="6499"/>
                  </a:moveTo>
                  <a:lnTo>
                    <a:pt x="5850" y="6524"/>
                  </a:lnTo>
                  <a:lnTo>
                    <a:pt x="6000" y="6574"/>
                  </a:lnTo>
                  <a:lnTo>
                    <a:pt x="6874" y="7074"/>
                  </a:lnTo>
                  <a:lnTo>
                    <a:pt x="6974" y="7174"/>
                  </a:lnTo>
                  <a:lnTo>
                    <a:pt x="7074" y="7274"/>
                  </a:lnTo>
                  <a:lnTo>
                    <a:pt x="7124" y="7374"/>
                  </a:lnTo>
                  <a:lnTo>
                    <a:pt x="7149" y="7499"/>
                  </a:lnTo>
                  <a:lnTo>
                    <a:pt x="7149" y="7499"/>
                  </a:lnTo>
                  <a:lnTo>
                    <a:pt x="6974" y="7424"/>
                  </a:lnTo>
                  <a:lnTo>
                    <a:pt x="6849" y="7424"/>
                  </a:lnTo>
                  <a:lnTo>
                    <a:pt x="6749" y="7449"/>
                  </a:lnTo>
                  <a:lnTo>
                    <a:pt x="6674" y="7499"/>
                  </a:lnTo>
                  <a:lnTo>
                    <a:pt x="6599" y="7599"/>
                  </a:lnTo>
                  <a:lnTo>
                    <a:pt x="6599" y="7724"/>
                  </a:lnTo>
                  <a:lnTo>
                    <a:pt x="6624" y="7824"/>
                  </a:lnTo>
                  <a:lnTo>
                    <a:pt x="6674" y="7924"/>
                  </a:lnTo>
                  <a:lnTo>
                    <a:pt x="6774" y="7974"/>
                  </a:lnTo>
                  <a:lnTo>
                    <a:pt x="6974" y="8049"/>
                  </a:lnTo>
                  <a:lnTo>
                    <a:pt x="6824" y="8149"/>
                  </a:lnTo>
                  <a:lnTo>
                    <a:pt x="6649" y="8199"/>
                  </a:lnTo>
                  <a:lnTo>
                    <a:pt x="6449" y="8174"/>
                  </a:lnTo>
                  <a:lnTo>
                    <a:pt x="6375" y="8149"/>
                  </a:lnTo>
                  <a:lnTo>
                    <a:pt x="6275" y="8124"/>
                  </a:lnTo>
                  <a:lnTo>
                    <a:pt x="5400" y="7599"/>
                  </a:lnTo>
                  <a:lnTo>
                    <a:pt x="5275" y="7499"/>
                  </a:lnTo>
                  <a:lnTo>
                    <a:pt x="5175" y="7374"/>
                  </a:lnTo>
                  <a:lnTo>
                    <a:pt x="5125" y="7224"/>
                  </a:lnTo>
                  <a:lnTo>
                    <a:pt x="5125" y="7049"/>
                  </a:lnTo>
                  <a:lnTo>
                    <a:pt x="5300" y="7199"/>
                  </a:lnTo>
                  <a:lnTo>
                    <a:pt x="5375" y="7249"/>
                  </a:lnTo>
                  <a:lnTo>
                    <a:pt x="5475" y="7249"/>
                  </a:lnTo>
                  <a:lnTo>
                    <a:pt x="5600" y="7224"/>
                  </a:lnTo>
                  <a:lnTo>
                    <a:pt x="5650" y="7199"/>
                  </a:lnTo>
                  <a:lnTo>
                    <a:pt x="5700" y="7149"/>
                  </a:lnTo>
                  <a:lnTo>
                    <a:pt x="5750" y="7049"/>
                  </a:lnTo>
                  <a:lnTo>
                    <a:pt x="5775" y="6949"/>
                  </a:lnTo>
                  <a:lnTo>
                    <a:pt x="5725" y="6824"/>
                  </a:lnTo>
                  <a:lnTo>
                    <a:pt x="5650" y="6749"/>
                  </a:lnTo>
                  <a:lnTo>
                    <a:pt x="5450" y="6574"/>
                  </a:lnTo>
                  <a:lnTo>
                    <a:pt x="5575" y="6524"/>
                  </a:lnTo>
                  <a:lnTo>
                    <a:pt x="5700" y="6499"/>
                  </a:lnTo>
                  <a:close/>
                  <a:moveTo>
                    <a:pt x="13998" y="6499"/>
                  </a:moveTo>
                  <a:lnTo>
                    <a:pt x="14123" y="6524"/>
                  </a:lnTo>
                  <a:lnTo>
                    <a:pt x="14273" y="6574"/>
                  </a:lnTo>
                  <a:lnTo>
                    <a:pt x="14048" y="6749"/>
                  </a:lnTo>
                  <a:lnTo>
                    <a:pt x="13973" y="6824"/>
                  </a:lnTo>
                  <a:lnTo>
                    <a:pt x="13948" y="6949"/>
                  </a:lnTo>
                  <a:lnTo>
                    <a:pt x="13948" y="7049"/>
                  </a:lnTo>
                  <a:lnTo>
                    <a:pt x="13998" y="7149"/>
                  </a:lnTo>
                  <a:lnTo>
                    <a:pt x="14048" y="7199"/>
                  </a:lnTo>
                  <a:lnTo>
                    <a:pt x="14098" y="7224"/>
                  </a:lnTo>
                  <a:lnTo>
                    <a:pt x="14223" y="7249"/>
                  </a:lnTo>
                  <a:lnTo>
                    <a:pt x="14323" y="7249"/>
                  </a:lnTo>
                  <a:lnTo>
                    <a:pt x="14398" y="7199"/>
                  </a:lnTo>
                  <a:lnTo>
                    <a:pt x="14598" y="7049"/>
                  </a:lnTo>
                  <a:lnTo>
                    <a:pt x="14573" y="7224"/>
                  </a:lnTo>
                  <a:lnTo>
                    <a:pt x="14523" y="7374"/>
                  </a:lnTo>
                  <a:lnTo>
                    <a:pt x="14423" y="7499"/>
                  </a:lnTo>
                  <a:lnTo>
                    <a:pt x="14298" y="7599"/>
                  </a:lnTo>
                  <a:lnTo>
                    <a:pt x="13423" y="8124"/>
                  </a:lnTo>
                  <a:lnTo>
                    <a:pt x="13323" y="8149"/>
                  </a:lnTo>
                  <a:lnTo>
                    <a:pt x="13248" y="8174"/>
                  </a:lnTo>
                  <a:lnTo>
                    <a:pt x="13048" y="8199"/>
                  </a:lnTo>
                  <a:lnTo>
                    <a:pt x="12873" y="8149"/>
                  </a:lnTo>
                  <a:lnTo>
                    <a:pt x="12723" y="8049"/>
                  </a:lnTo>
                  <a:lnTo>
                    <a:pt x="12923" y="7974"/>
                  </a:lnTo>
                  <a:lnTo>
                    <a:pt x="13023" y="7924"/>
                  </a:lnTo>
                  <a:lnTo>
                    <a:pt x="13073" y="7824"/>
                  </a:lnTo>
                  <a:lnTo>
                    <a:pt x="13123" y="7724"/>
                  </a:lnTo>
                  <a:lnTo>
                    <a:pt x="13098" y="7599"/>
                  </a:lnTo>
                  <a:lnTo>
                    <a:pt x="13048" y="7499"/>
                  </a:lnTo>
                  <a:lnTo>
                    <a:pt x="12948" y="7449"/>
                  </a:lnTo>
                  <a:lnTo>
                    <a:pt x="12848" y="7424"/>
                  </a:lnTo>
                  <a:lnTo>
                    <a:pt x="12723" y="7424"/>
                  </a:lnTo>
                  <a:lnTo>
                    <a:pt x="12548" y="7499"/>
                  </a:lnTo>
                  <a:lnTo>
                    <a:pt x="12548" y="7499"/>
                  </a:lnTo>
                  <a:lnTo>
                    <a:pt x="12573" y="7374"/>
                  </a:lnTo>
                  <a:lnTo>
                    <a:pt x="12623" y="7274"/>
                  </a:lnTo>
                  <a:lnTo>
                    <a:pt x="12723" y="7174"/>
                  </a:lnTo>
                  <a:lnTo>
                    <a:pt x="12823" y="7074"/>
                  </a:lnTo>
                  <a:lnTo>
                    <a:pt x="13698" y="6574"/>
                  </a:lnTo>
                  <a:lnTo>
                    <a:pt x="13848" y="6524"/>
                  </a:lnTo>
                  <a:lnTo>
                    <a:pt x="13998" y="6499"/>
                  </a:lnTo>
                  <a:close/>
                  <a:moveTo>
                    <a:pt x="10349" y="8049"/>
                  </a:moveTo>
                  <a:lnTo>
                    <a:pt x="10524" y="8074"/>
                  </a:lnTo>
                  <a:lnTo>
                    <a:pt x="10699" y="8149"/>
                  </a:lnTo>
                  <a:lnTo>
                    <a:pt x="10624" y="8174"/>
                  </a:lnTo>
                  <a:lnTo>
                    <a:pt x="10549" y="8224"/>
                  </a:lnTo>
                  <a:lnTo>
                    <a:pt x="10474" y="8324"/>
                  </a:lnTo>
                  <a:lnTo>
                    <a:pt x="10449" y="8424"/>
                  </a:lnTo>
                  <a:lnTo>
                    <a:pt x="10449" y="8549"/>
                  </a:lnTo>
                  <a:lnTo>
                    <a:pt x="10499" y="8624"/>
                  </a:lnTo>
                  <a:lnTo>
                    <a:pt x="10574" y="8674"/>
                  </a:lnTo>
                  <a:lnTo>
                    <a:pt x="10649" y="8724"/>
                  </a:lnTo>
                  <a:lnTo>
                    <a:pt x="10824" y="8724"/>
                  </a:lnTo>
                  <a:lnTo>
                    <a:pt x="10949" y="8674"/>
                  </a:lnTo>
                  <a:lnTo>
                    <a:pt x="10924" y="8799"/>
                  </a:lnTo>
                  <a:lnTo>
                    <a:pt x="10899" y="8899"/>
                  </a:lnTo>
                  <a:lnTo>
                    <a:pt x="10824" y="8974"/>
                  </a:lnTo>
                  <a:lnTo>
                    <a:pt x="10749" y="9074"/>
                  </a:lnTo>
                  <a:lnTo>
                    <a:pt x="10674" y="9124"/>
                  </a:lnTo>
                  <a:lnTo>
                    <a:pt x="10574" y="9174"/>
                  </a:lnTo>
                  <a:lnTo>
                    <a:pt x="10474" y="9224"/>
                  </a:lnTo>
                  <a:lnTo>
                    <a:pt x="10149" y="9224"/>
                  </a:lnTo>
                  <a:lnTo>
                    <a:pt x="10149" y="9049"/>
                  </a:lnTo>
                  <a:lnTo>
                    <a:pt x="10124" y="8949"/>
                  </a:lnTo>
                  <a:lnTo>
                    <a:pt x="10049" y="8849"/>
                  </a:lnTo>
                  <a:lnTo>
                    <a:pt x="9974" y="8799"/>
                  </a:lnTo>
                  <a:lnTo>
                    <a:pt x="9849" y="8774"/>
                  </a:lnTo>
                  <a:lnTo>
                    <a:pt x="9749" y="8799"/>
                  </a:lnTo>
                  <a:lnTo>
                    <a:pt x="9649" y="8849"/>
                  </a:lnTo>
                  <a:lnTo>
                    <a:pt x="9574" y="8949"/>
                  </a:lnTo>
                  <a:lnTo>
                    <a:pt x="9574" y="9049"/>
                  </a:lnTo>
                  <a:lnTo>
                    <a:pt x="9574" y="9224"/>
                  </a:lnTo>
                  <a:lnTo>
                    <a:pt x="9224" y="9224"/>
                  </a:lnTo>
                  <a:lnTo>
                    <a:pt x="9124" y="9174"/>
                  </a:lnTo>
                  <a:lnTo>
                    <a:pt x="9024" y="9124"/>
                  </a:lnTo>
                  <a:lnTo>
                    <a:pt x="8949" y="9074"/>
                  </a:lnTo>
                  <a:lnTo>
                    <a:pt x="8874" y="8974"/>
                  </a:lnTo>
                  <a:lnTo>
                    <a:pt x="8824" y="8899"/>
                  </a:lnTo>
                  <a:lnTo>
                    <a:pt x="8774" y="8799"/>
                  </a:lnTo>
                  <a:lnTo>
                    <a:pt x="8749" y="8674"/>
                  </a:lnTo>
                  <a:lnTo>
                    <a:pt x="8749" y="8674"/>
                  </a:lnTo>
                  <a:lnTo>
                    <a:pt x="8874" y="8724"/>
                  </a:lnTo>
                  <a:lnTo>
                    <a:pt x="9049" y="8724"/>
                  </a:lnTo>
                  <a:lnTo>
                    <a:pt x="9124" y="8674"/>
                  </a:lnTo>
                  <a:lnTo>
                    <a:pt x="9199" y="8624"/>
                  </a:lnTo>
                  <a:lnTo>
                    <a:pt x="9249" y="8549"/>
                  </a:lnTo>
                  <a:lnTo>
                    <a:pt x="9249" y="8424"/>
                  </a:lnTo>
                  <a:lnTo>
                    <a:pt x="9224" y="8324"/>
                  </a:lnTo>
                  <a:lnTo>
                    <a:pt x="9174" y="8224"/>
                  </a:lnTo>
                  <a:lnTo>
                    <a:pt x="9074" y="8174"/>
                  </a:lnTo>
                  <a:lnTo>
                    <a:pt x="8999" y="8149"/>
                  </a:lnTo>
                  <a:lnTo>
                    <a:pt x="9174" y="8074"/>
                  </a:lnTo>
                  <a:lnTo>
                    <a:pt x="9349" y="8049"/>
                  </a:lnTo>
                  <a:close/>
                  <a:moveTo>
                    <a:pt x="1000" y="0"/>
                  </a:moveTo>
                  <a:lnTo>
                    <a:pt x="775" y="75"/>
                  </a:lnTo>
                  <a:lnTo>
                    <a:pt x="551" y="175"/>
                  </a:lnTo>
                  <a:lnTo>
                    <a:pt x="376" y="300"/>
                  </a:lnTo>
                  <a:lnTo>
                    <a:pt x="226" y="475"/>
                  </a:lnTo>
                  <a:lnTo>
                    <a:pt x="101" y="675"/>
                  </a:lnTo>
                  <a:lnTo>
                    <a:pt x="26" y="875"/>
                  </a:lnTo>
                  <a:lnTo>
                    <a:pt x="1" y="1100"/>
                  </a:lnTo>
                  <a:lnTo>
                    <a:pt x="1" y="1325"/>
                  </a:lnTo>
                  <a:lnTo>
                    <a:pt x="76" y="1575"/>
                  </a:lnTo>
                  <a:lnTo>
                    <a:pt x="401" y="2500"/>
                  </a:lnTo>
                  <a:lnTo>
                    <a:pt x="476" y="2675"/>
                  </a:lnTo>
                  <a:lnTo>
                    <a:pt x="576" y="2825"/>
                  </a:lnTo>
                  <a:lnTo>
                    <a:pt x="701" y="2975"/>
                  </a:lnTo>
                  <a:lnTo>
                    <a:pt x="850" y="3075"/>
                  </a:lnTo>
                  <a:lnTo>
                    <a:pt x="1000" y="3175"/>
                  </a:lnTo>
                  <a:lnTo>
                    <a:pt x="1150" y="3225"/>
                  </a:lnTo>
                  <a:lnTo>
                    <a:pt x="1325" y="3275"/>
                  </a:lnTo>
                  <a:lnTo>
                    <a:pt x="1500" y="3300"/>
                  </a:lnTo>
                  <a:lnTo>
                    <a:pt x="1700" y="3275"/>
                  </a:lnTo>
                  <a:lnTo>
                    <a:pt x="1950" y="3825"/>
                  </a:lnTo>
                  <a:lnTo>
                    <a:pt x="1825" y="4000"/>
                  </a:lnTo>
                  <a:lnTo>
                    <a:pt x="1700" y="4225"/>
                  </a:lnTo>
                  <a:lnTo>
                    <a:pt x="1650" y="4424"/>
                  </a:lnTo>
                  <a:lnTo>
                    <a:pt x="1625" y="4649"/>
                  </a:lnTo>
                  <a:lnTo>
                    <a:pt x="1650" y="4874"/>
                  </a:lnTo>
                  <a:lnTo>
                    <a:pt x="1700" y="5099"/>
                  </a:lnTo>
                  <a:lnTo>
                    <a:pt x="1825" y="5299"/>
                  </a:lnTo>
                  <a:lnTo>
                    <a:pt x="1975" y="5474"/>
                  </a:lnTo>
                  <a:lnTo>
                    <a:pt x="2675" y="6199"/>
                  </a:lnTo>
                  <a:lnTo>
                    <a:pt x="2850" y="6349"/>
                  </a:lnTo>
                  <a:lnTo>
                    <a:pt x="3050" y="6449"/>
                  </a:lnTo>
                  <a:lnTo>
                    <a:pt x="3275" y="6499"/>
                  </a:lnTo>
                  <a:lnTo>
                    <a:pt x="3500" y="6524"/>
                  </a:lnTo>
                  <a:lnTo>
                    <a:pt x="3700" y="6524"/>
                  </a:lnTo>
                  <a:lnTo>
                    <a:pt x="3875" y="6474"/>
                  </a:lnTo>
                  <a:lnTo>
                    <a:pt x="4050" y="6399"/>
                  </a:lnTo>
                  <a:lnTo>
                    <a:pt x="4200" y="6299"/>
                  </a:lnTo>
                  <a:lnTo>
                    <a:pt x="4625" y="6649"/>
                  </a:lnTo>
                  <a:lnTo>
                    <a:pt x="4550" y="6849"/>
                  </a:lnTo>
                  <a:lnTo>
                    <a:pt x="4525" y="7074"/>
                  </a:lnTo>
                  <a:lnTo>
                    <a:pt x="4550" y="7274"/>
                  </a:lnTo>
                  <a:lnTo>
                    <a:pt x="4600" y="7474"/>
                  </a:lnTo>
                  <a:lnTo>
                    <a:pt x="4675" y="7649"/>
                  </a:lnTo>
                  <a:lnTo>
                    <a:pt x="4800" y="7824"/>
                  </a:lnTo>
                  <a:lnTo>
                    <a:pt x="4950" y="7974"/>
                  </a:lnTo>
                  <a:lnTo>
                    <a:pt x="5125" y="8099"/>
                  </a:lnTo>
                  <a:lnTo>
                    <a:pt x="6000" y="8624"/>
                  </a:lnTo>
                  <a:lnTo>
                    <a:pt x="6125" y="8674"/>
                  </a:lnTo>
                  <a:lnTo>
                    <a:pt x="6275" y="8724"/>
                  </a:lnTo>
                  <a:lnTo>
                    <a:pt x="6425" y="8749"/>
                  </a:lnTo>
                  <a:lnTo>
                    <a:pt x="6574" y="8774"/>
                  </a:lnTo>
                  <a:lnTo>
                    <a:pt x="6724" y="8749"/>
                  </a:lnTo>
                  <a:lnTo>
                    <a:pt x="6849" y="8724"/>
                  </a:lnTo>
                  <a:lnTo>
                    <a:pt x="6999" y="8699"/>
                  </a:lnTo>
                  <a:lnTo>
                    <a:pt x="7124" y="8624"/>
                  </a:lnTo>
                  <a:lnTo>
                    <a:pt x="7249" y="8549"/>
                  </a:lnTo>
                  <a:lnTo>
                    <a:pt x="7349" y="8474"/>
                  </a:lnTo>
                  <a:lnTo>
                    <a:pt x="7474" y="8374"/>
                  </a:lnTo>
                  <a:lnTo>
                    <a:pt x="7549" y="8249"/>
                  </a:lnTo>
                  <a:lnTo>
                    <a:pt x="8199" y="8474"/>
                  </a:lnTo>
                  <a:lnTo>
                    <a:pt x="8174" y="8624"/>
                  </a:lnTo>
                  <a:lnTo>
                    <a:pt x="8199" y="8874"/>
                  </a:lnTo>
                  <a:lnTo>
                    <a:pt x="8274" y="9099"/>
                  </a:lnTo>
                  <a:lnTo>
                    <a:pt x="8374" y="9299"/>
                  </a:lnTo>
                  <a:lnTo>
                    <a:pt x="8524" y="9474"/>
                  </a:lnTo>
                  <a:lnTo>
                    <a:pt x="8699" y="9599"/>
                  </a:lnTo>
                  <a:lnTo>
                    <a:pt x="8899" y="9724"/>
                  </a:lnTo>
                  <a:lnTo>
                    <a:pt x="9099" y="9774"/>
                  </a:lnTo>
                  <a:lnTo>
                    <a:pt x="9349" y="9799"/>
                  </a:lnTo>
                  <a:lnTo>
                    <a:pt x="9574" y="9799"/>
                  </a:lnTo>
                  <a:lnTo>
                    <a:pt x="9574" y="11223"/>
                  </a:lnTo>
                  <a:lnTo>
                    <a:pt x="9324" y="11248"/>
                  </a:lnTo>
                  <a:lnTo>
                    <a:pt x="9074" y="11298"/>
                  </a:lnTo>
                  <a:lnTo>
                    <a:pt x="8849" y="11373"/>
                  </a:lnTo>
                  <a:lnTo>
                    <a:pt x="8624" y="11448"/>
                  </a:lnTo>
                  <a:lnTo>
                    <a:pt x="8399" y="11548"/>
                  </a:lnTo>
                  <a:lnTo>
                    <a:pt x="8174" y="11648"/>
                  </a:lnTo>
                  <a:lnTo>
                    <a:pt x="7974" y="11773"/>
                  </a:lnTo>
                  <a:lnTo>
                    <a:pt x="7774" y="11923"/>
                  </a:lnTo>
                  <a:lnTo>
                    <a:pt x="7699" y="12023"/>
                  </a:lnTo>
                  <a:lnTo>
                    <a:pt x="7649" y="12123"/>
                  </a:lnTo>
                  <a:lnTo>
                    <a:pt x="7649" y="12223"/>
                  </a:lnTo>
                  <a:lnTo>
                    <a:pt x="7699" y="12323"/>
                  </a:lnTo>
                  <a:lnTo>
                    <a:pt x="7799" y="12398"/>
                  </a:lnTo>
                  <a:lnTo>
                    <a:pt x="7899" y="12448"/>
                  </a:lnTo>
                  <a:lnTo>
                    <a:pt x="8024" y="12448"/>
                  </a:lnTo>
                  <a:lnTo>
                    <a:pt x="8124" y="12398"/>
                  </a:lnTo>
                  <a:lnTo>
                    <a:pt x="8449" y="12173"/>
                  </a:lnTo>
                  <a:lnTo>
                    <a:pt x="8799" y="11998"/>
                  </a:lnTo>
                  <a:lnTo>
                    <a:pt x="9174" y="11873"/>
                  </a:lnTo>
                  <a:lnTo>
                    <a:pt x="9574" y="11823"/>
                  </a:lnTo>
                  <a:lnTo>
                    <a:pt x="9574" y="11848"/>
                  </a:lnTo>
                  <a:lnTo>
                    <a:pt x="9574" y="11973"/>
                  </a:lnTo>
                  <a:lnTo>
                    <a:pt x="9649" y="12048"/>
                  </a:lnTo>
                  <a:lnTo>
                    <a:pt x="9749" y="12123"/>
                  </a:lnTo>
                  <a:lnTo>
                    <a:pt x="9849" y="12148"/>
                  </a:lnTo>
                  <a:lnTo>
                    <a:pt x="9974" y="12123"/>
                  </a:lnTo>
                  <a:lnTo>
                    <a:pt x="10049" y="12048"/>
                  </a:lnTo>
                  <a:lnTo>
                    <a:pt x="10124" y="11973"/>
                  </a:lnTo>
                  <a:lnTo>
                    <a:pt x="10149" y="11848"/>
                  </a:lnTo>
                  <a:lnTo>
                    <a:pt x="10149" y="11823"/>
                  </a:lnTo>
                  <a:lnTo>
                    <a:pt x="10399" y="11848"/>
                  </a:lnTo>
                  <a:lnTo>
                    <a:pt x="10649" y="11923"/>
                  </a:lnTo>
                  <a:lnTo>
                    <a:pt x="10899" y="11998"/>
                  </a:lnTo>
                  <a:lnTo>
                    <a:pt x="11149" y="12098"/>
                  </a:lnTo>
                  <a:lnTo>
                    <a:pt x="11374" y="12223"/>
                  </a:lnTo>
                  <a:lnTo>
                    <a:pt x="11574" y="12373"/>
                  </a:lnTo>
                  <a:lnTo>
                    <a:pt x="11774" y="12548"/>
                  </a:lnTo>
                  <a:lnTo>
                    <a:pt x="11949" y="12723"/>
                  </a:lnTo>
                  <a:lnTo>
                    <a:pt x="12124" y="12923"/>
                  </a:lnTo>
                  <a:lnTo>
                    <a:pt x="12273" y="13148"/>
                  </a:lnTo>
                  <a:lnTo>
                    <a:pt x="12398" y="13348"/>
                  </a:lnTo>
                  <a:lnTo>
                    <a:pt x="12498" y="13598"/>
                  </a:lnTo>
                  <a:lnTo>
                    <a:pt x="12573" y="13848"/>
                  </a:lnTo>
                  <a:lnTo>
                    <a:pt x="12648" y="14098"/>
                  </a:lnTo>
                  <a:lnTo>
                    <a:pt x="12673" y="14373"/>
                  </a:lnTo>
                  <a:lnTo>
                    <a:pt x="12698" y="14648"/>
                  </a:lnTo>
                  <a:lnTo>
                    <a:pt x="12673" y="14923"/>
                  </a:lnTo>
                  <a:lnTo>
                    <a:pt x="12623" y="15198"/>
                  </a:lnTo>
                  <a:lnTo>
                    <a:pt x="12573" y="15472"/>
                  </a:lnTo>
                  <a:lnTo>
                    <a:pt x="12473" y="15747"/>
                  </a:lnTo>
                  <a:lnTo>
                    <a:pt x="12348" y="15997"/>
                  </a:lnTo>
                  <a:lnTo>
                    <a:pt x="12198" y="16222"/>
                  </a:lnTo>
                  <a:lnTo>
                    <a:pt x="12049" y="16447"/>
                  </a:lnTo>
                  <a:lnTo>
                    <a:pt x="11849" y="16647"/>
                  </a:lnTo>
                  <a:lnTo>
                    <a:pt x="11649" y="16822"/>
                  </a:lnTo>
                  <a:lnTo>
                    <a:pt x="11449" y="16997"/>
                  </a:lnTo>
                  <a:lnTo>
                    <a:pt x="11199" y="17122"/>
                  </a:lnTo>
                  <a:lnTo>
                    <a:pt x="10949" y="17247"/>
                  </a:lnTo>
                  <a:lnTo>
                    <a:pt x="10699" y="17347"/>
                  </a:lnTo>
                  <a:lnTo>
                    <a:pt x="10424" y="17422"/>
                  </a:lnTo>
                  <a:lnTo>
                    <a:pt x="10149" y="17472"/>
                  </a:lnTo>
                  <a:lnTo>
                    <a:pt x="9549" y="17472"/>
                  </a:lnTo>
                  <a:lnTo>
                    <a:pt x="9274" y="17422"/>
                  </a:lnTo>
                  <a:lnTo>
                    <a:pt x="8999" y="17347"/>
                  </a:lnTo>
                  <a:lnTo>
                    <a:pt x="8749" y="17247"/>
                  </a:lnTo>
                  <a:lnTo>
                    <a:pt x="8499" y="17122"/>
                  </a:lnTo>
                  <a:lnTo>
                    <a:pt x="8274" y="16997"/>
                  </a:lnTo>
                  <a:lnTo>
                    <a:pt x="8049" y="16822"/>
                  </a:lnTo>
                  <a:lnTo>
                    <a:pt x="7849" y="16647"/>
                  </a:lnTo>
                  <a:lnTo>
                    <a:pt x="7649" y="16447"/>
                  </a:lnTo>
                  <a:lnTo>
                    <a:pt x="7499" y="16222"/>
                  </a:lnTo>
                  <a:lnTo>
                    <a:pt x="7349" y="15997"/>
                  </a:lnTo>
                  <a:lnTo>
                    <a:pt x="7224" y="15747"/>
                  </a:lnTo>
                  <a:lnTo>
                    <a:pt x="7149" y="15472"/>
                  </a:lnTo>
                  <a:lnTo>
                    <a:pt x="7074" y="15198"/>
                  </a:lnTo>
                  <a:lnTo>
                    <a:pt x="7024" y="14923"/>
                  </a:lnTo>
                  <a:lnTo>
                    <a:pt x="6999" y="14648"/>
                  </a:lnTo>
                  <a:lnTo>
                    <a:pt x="7024" y="14298"/>
                  </a:lnTo>
                  <a:lnTo>
                    <a:pt x="7099" y="13948"/>
                  </a:lnTo>
                  <a:lnTo>
                    <a:pt x="7199" y="13623"/>
                  </a:lnTo>
                  <a:lnTo>
                    <a:pt x="7349" y="13323"/>
                  </a:lnTo>
                  <a:lnTo>
                    <a:pt x="7374" y="13198"/>
                  </a:lnTo>
                  <a:lnTo>
                    <a:pt x="7349" y="13098"/>
                  </a:lnTo>
                  <a:lnTo>
                    <a:pt x="7299" y="12998"/>
                  </a:lnTo>
                  <a:lnTo>
                    <a:pt x="7224" y="12923"/>
                  </a:lnTo>
                  <a:lnTo>
                    <a:pt x="7099" y="12898"/>
                  </a:lnTo>
                  <a:lnTo>
                    <a:pt x="6999" y="12898"/>
                  </a:lnTo>
                  <a:lnTo>
                    <a:pt x="6899" y="12948"/>
                  </a:lnTo>
                  <a:lnTo>
                    <a:pt x="6824" y="13048"/>
                  </a:lnTo>
                  <a:lnTo>
                    <a:pt x="6649" y="13423"/>
                  </a:lnTo>
                  <a:lnTo>
                    <a:pt x="6524" y="13823"/>
                  </a:lnTo>
                  <a:lnTo>
                    <a:pt x="6449" y="14223"/>
                  </a:lnTo>
                  <a:lnTo>
                    <a:pt x="6425" y="14648"/>
                  </a:lnTo>
                  <a:lnTo>
                    <a:pt x="6449" y="14998"/>
                  </a:lnTo>
                  <a:lnTo>
                    <a:pt x="6499" y="15323"/>
                  </a:lnTo>
                  <a:lnTo>
                    <a:pt x="6574" y="15647"/>
                  </a:lnTo>
                  <a:lnTo>
                    <a:pt x="6699" y="15972"/>
                  </a:lnTo>
                  <a:lnTo>
                    <a:pt x="6849" y="16272"/>
                  </a:lnTo>
                  <a:lnTo>
                    <a:pt x="7024" y="16547"/>
                  </a:lnTo>
                  <a:lnTo>
                    <a:pt x="7224" y="16797"/>
                  </a:lnTo>
                  <a:lnTo>
                    <a:pt x="7424" y="17047"/>
                  </a:lnTo>
                  <a:lnTo>
                    <a:pt x="7674" y="17272"/>
                  </a:lnTo>
                  <a:lnTo>
                    <a:pt x="7949" y="17472"/>
                  </a:lnTo>
                  <a:lnTo>
                    <a:pt x="8224" y="17647"/>
                  </a:lnTo>
                  <a:lnTo>
                    <a:pt x="8524" y="17797"/>
                  </a:lnTo>
                  <a:lnTo>
                    <a:pt x="8824" y="17897"/>
                  </a:lnTo>
                  <a:lnTo>
                    <a:pt x="9174" y="17997"/>
                  </a:lnTo>
                  <a:lnTo>
                    <a:pt x="9499" y="18047"/>
                  </a:lnTo>
                  <a:lnTo>
                    <a:pt x="10199" y="18047"/>
                  </a:lnTo>
                  <a:lnTo>
                    <a:pt x="10549" y="17997"/>
                  </a:lnTo>
                  <a:lnTo>
                    <a:pt x="10874" y="17897"/>
                  </a:lnTo>
                  <a:lnTo>
                    <a:pt x="11174" y="17797"/>
                  </a:lnTo>
                  <a:lnTo>
                    <a:pt x="11474" y="17647"/>
                  </a:lnTo>
                  <a:lnTo>
                    <a:pt x="11749" y="17472"/>
                  </a:lnTo>
                  <a:lnTo>
                    <a:pt x="12024" y="17272"/>
                  </a:lnTo>
                  <a:lnTo>
                    <a:pt x="12273" y="17047"/>
                  </a:lnTo>
                  <a:lnTo>
                    <a:pt x="12498" y="16797"/>
                  </a:lnTo>
                  <a:lnTo>
                    <a:pt x="12673" y="16547"/>
                  </a:lnTo>
                  <a:lnTo>
                    <a:pt x="12848" y="16272"/>
                  </a:lnTo>
                  <a:lnTo>
                    <a:pt x="12998" y="15972"/>
                  </a:lnTo>
                  <a:lnTo>
                    <a:pt x="13123" y="15647"/>
                  </a:lnTo>
                  <a:lnTo>
                    <a:pt x="13198" y="15323"/>
                  </a:lnTo>
                  <a:lnTo>
                    <a:pt x="13248" y="14998"/>
                  </a:lnTo>
                  <a:lnTo>
                    <a:pt x="13273" y="14648"/>
                  </a:lnTo>
                  <a:lnTo>
                    <a:pt x="13248" y="14298"/>
                  </a:lnTo>
                  <a:lnTo>
                    <a:pt x="13198" y="13973"/>
                  </a:lnTo>
                  <a:lnTo>
                    <a:pt x="13123" y="13673"/>
                  </a:lnTo>
                  <a:lnTo>
                    <a:pt x="13023" y="13373"/>
                  </a:lnTo>
                  <a:lnTo>
                    <a:pt x="12898" y="13073"/>
                  </a:lnTo>
                  <a:lnTo>
                    <a:pt x="12748" y="12823"/>
                  </a:lnTo>
                  <a:lnTo>
                    <a:pt x="12573" y="12548"/>
                  </a:lnTo>
                  <a:lnTo>
                    <a:pt x="12348" y="12323"/>
                  </a:lnTo>
                  <a:lnTo>
                    <a:pt x="12149" y="12098"/>
                  </a:lnTo>
                  <a:lnTo>
                    <a:pt x="11899" y="11898"/>
                  </a:lnTo>
                  <a:lnTo>
                    <a:pt x="11649" y="11723"/>
                  </a:lnTo>
                  <a:lnTo>
                    <a:pt x="11374" y="11573"/>
                  </a:lnTo>
                  <a:lnTo>
                    <a:pt x="11074" y="11448"/>
                  </a:lnTo>
                  <a:lnTo>
                    <a:pt x="10774" y="11348"/>
                  </a:lnTo>
                  <a:lnTo>
                    <a:pt x="10474" y="11273"/>
                  </a:lnTo>
                  <a:lnTo>
                    <a:pt x="10149" y="11223"/>
                  </a:lnTo>
                  <a:lnTo>
                    <a:pt x="10149" y="9799"/>
                  </a:lnTo>
                  <a:lnTo>
                    <a:pt x="10349" y="9799"/>
                  </a:lnTo>
                  <a:lnTo>
                    <a:pt x="10599" y="9774"/>
                  </a:lnTo>
                  <a:lnTo>
                    <a:pt x="10799" y="9724"/>
                  </a:lnTo>
                  <a:lnTo>
                    <a:pt x="10999" y="9599"/>
                  </a:lnTo>
                  <a:lnTo>
                    <a:pt x="11174" y="9474"/>
                  </a:lnTo>
                  <a:lnTo>
                    <a:pt x="11324" y="9299"/>
                  </a:lnTo>
                  <a:lnTo>
                    <a:pt x="11424" y="9099"/>
                  </a:lnTo>
                  <a:lnTo>
                    <a:pt x="11499" y="8874"/>
                  </a:lnTo>
                  <a:lnTo>
                    <a:pt x="11524" y="8624"/>
                  </a:lnTo>
                  <a:lnTo>
                    <a:pt x="11524" y="8474"/>
                  </a:lnTo>
                  <a:lnTo>
                    <a:pt x="12149" y="8249"/>
                  </a:lnTo>
                  <a:lnTo>
                    <a:pt x="12248" y="8374"/>
                  </a:lnTo>
                  <a:lnTo>
                    <a:pt x="12348" y="8474"/>
                  </a:lnTo>
                  <a:lnTo>
                    <a:pt x="12448" y="8549"/>
                  </a:lnTo>
                  <a:lnTo>
                    <a:pt x="12573" y="8624"/>
                  </a:lnTo>
                  <a:lnTo>
                    <a:pt x="12698" y="8699"/>
                  </a:lnTo>
                  <a:lnTo>
                    <a:pt x="12848" y="8724"/>
                  </a:lnTo>
                  <a:lnTo>
                    <a:pt x="12973" y="8749"/>
                  </a:lnTo>
                  <a:lnTo>
                    <a:pt x="13123" y="8774"/>
                  </a:lnTo>
                  <a:lnTo>
                    <a:pt x="13273" y="8749"/>
                  </a:lnTo>
                  <a:lnTo>
                    <a:pt x="13423" y="8724"/>
                  </a:lnTo>
                  <a:lnTo>
                    <a:pt x="13573" y="8674"/>
                  </a:lnTo>
                  <a:lnTo>
                    <a:pt x="13698" y="8624"/>
                  </a:lnTo>
                  <a:lnTo>
                    <a:pt x="14573" y="8099"/>
                  </a:lnTo>
                  <a:lnTo>
                    <a:pt x="14748" y="7974"/>
                  </a:lnTo>
                  <a:lnTo>
                    <a:pt x="14898" y="7824"/>
                  </a:lnTo>
                  <a:lnTo>
                    <a:pt x="15023" y="7649"/>
                  </a:lnTo>
                  <a:lnTo>
                    <a:pt x="15098" y="7474"/>
                  </a:lnTo>
                  <a:lnTo>
                    <a:pt x="15148" y="7274"/>
                  </a:lnTo>
                  <a:lnTo>
                    <a:pt x="15173" y="7074"/>
                  </a:lnTo>
                  <a:lnTo>
                    <a:pt x="15148" y="6849"/>
                  </a:lnTo>
                  <a:lnTo>
                    <a:pt x="15073" y="6649"/>
                  </a:lnTo>
                  <a:lnTo>
                    <a:pt x="15498" y="6299"/>
                  </a:lnTo>
                  <a:lnTo>
                    <a:pt x="15673" y="6399"/>
                  </a:lnTo>
                  <a:lnTo>
                    <a:pt x="15823" y="6474"/>
                  </a:lnTo>
                  <a:lnTo>
                    <a:pt x="15998" y="6524"/>
                  </a:lnTo>
                  <a:lnTo>
                    <a:pt x="16198" y="6524"/>
                  </a:lnTo>
                  <a:lnTo>
                    <a:pt x="16423" y="6499"/>
                  </a:lnTo>
                  <a:lnTo>
                    <a:pt x="16648" y="6449"/>
                  </a:lnTo>
                  <a:lnTo>
                    <a:pt x="16848" y="6349"/>
                  </a:lnTo>
                  <a:lnTo>
                    <a:pt x="17023" y="6199"/>
                  </a:lnTo>
                  <a:lnTo>
                    <a:pt x="17723" y="5474"/>
                  </a:lnTo>
                  <a:lnTo>
                    <a:pt x="17873" y="5299"/>
                  </a:lnTo>
                  <a:lnTo>
                    <a:pt x="17997" y="5099"/>
                  </a:lnTo>
                  <a:lnTo>
                    <a:pt x="18047" y="4874"/>
                  </a:lnTo>
                  <a:lnTo>
                    <a:pt x="18072" y="4649"/>
                  </a:lnTo>
                  <a:lnTo>
                    <a:pt x="18047" y="4424"/>
                  </a:lnTo>
                  <a:lnTo>
                    <a:pt x="17997" y="4225"/>
                  </a:lnTo>
                  <a:lnTo>
                    <a:pt x="17898" y="4000"/>
                  </a:lnTo>
                  <a:lnTo>
                    <a:pt x="17748" y="3825"/>
                  </a:lnTo>
                  <a:lnTo>
                    <a:pt x="18022" y="3275"/>
                  </a:lnTo>
                  <a:lnTo>
                    <a:pt x="18197" y="3300"/>
                  </a:lnTo>
                  <a:lnTo>
                    <a:pt x="18372" y="3275"/>
                  </a:lnTo>
                  <a:lnTo>
                    <a:pt x="18547" y="3225"/>
                  </a:lnTo>
                  <a:lnTo>
                    <a:pt x="18697" y="3175"/>
                  </a:lnTo>
                  <a:lnTo>
                    <a:pt x="18872" y="3075"/>
                  </a:lnTo>
                  <a:lnTo>
                    <a:pt x="18997" y="2975"/>
                  </a:lnTo>
                  <a:lnTo>
                    <a:pt x="19122" y="2825"/>
                  </a:lnTo>
                  <a:lnTo>
                    <a:pt x="19222" y="2675"/>
                  </a:lnTo>
                  <a:lnTo>
                    <a:pt x="19297" y="2500"/>
                  </a:lnTo>
                  <a:lnTo>
                    <a:pt x="19647" y="1575"/>
                  </a:lnTo>
                  <a:lnTo>
                    <a:pt x="19697" y="1325"/>
                  </a:lnTo>
                  <a:lnTo>
                    <a:pt x="19697" y="1100"/>
                  </a:lnTo>
                  <a:lnTo>
                    <a:pt x="19672" y="875"/>
                  </a:lnTo>
                  <a:lnTo>
                    <a:pt x="19597" y="675"/>
                  </a:lnTo>
                  <a:lnTo>
                    <a:pt x="19472" y="475"/>
                  </a:lnTo>
                  <a:lnTo>
                    <a:pt x="19322" y="300"/>
                  </a:lnTo>
                  <a:lnTo>
                    <a:pt x="19147" y="175"/>
                  </a:lnTo>
                  <a:lnTo>
                    <a:pt x="18922" y="75"/>
                  </a:lnTo>
                  <a:lnTo>
                    <a:pt x="18697" y="0"/>
                  </a:lnTo>
                  <a:lnTo>
                    <a:pt x="18472" y="0"/>
                  </a:lnTo>
                  <a:lnTo>
                    <a:pt x="18247" y="25"/>
                  </a:lnTo>
                  <a:lnTo>
                    <a:pt x="18047" y="100"/>
                  </a:lnTo>
                  <a:lnTo>
                    <a:pt x="17848" y="225"/>
                  </a:lnTo>
                  <a:lnTo>
                    <a:pt x="17673" y="375"/>
                  </a:lnTo>
                  <a:lnTo>
                    <a:pt x="17523" y="575"/>
                  </a:lnTo>
                  <a:lnTo>
                    <a:pt x="17423" y="775"/>
                  </a:lnTo>
                  <a:lnTo>
                    <a:pt x="17098" y="1725"/>
                  </a:lnTo>
                  <a:lnTo>
                    <a:pt x="17048" y="1900"/>
                  </a:lnTo>
                  <a:lnTo>
                    <a:pt x="17023" y="2100"/>
                  </a:lnTo>
                  <a:lnTo>
                    <a:pt x="17048" y="2275"/>
                  </a:lnTo>
                  <a:lnTo>
                    <a:pt x="17073" y="2450"/>
                  </a:lnTo>
                  <a:lnTo>
                    <a:pt x="17148" y="2625"/>
                  </a:lnTo>
                  <a:lnTo>
                    <a:pt x="17223" y="2775"/>
                  </a:lnTo>
                  <a:lnTo>
                    <a:pt x="17348" y="2925"/>
                  </a:lnTo>
                  <a:lnTo>
                    <a:pt x="17473" y="3050"/>
                  </a:lnTo>
                  <a:lnTo>
                    <a:pt x="17248" y="3525"/>
                  </a:lnTo>
                  <a:lnTo>
                    <a:pt x="17098" y="3500"/>
                  </a:lnTo>
                  <a:lnTo>
                    <a:pt x="16948" y="3475"/>
                  </a:lnTo>
                  <a:lnTo>
                    <a:pt x="16773" y="3475"/>
                  </a:lnTo>
                  <a:lnTo>
                    <a:pt x="16623" y="3525"/>
                  </a:lnTo>
                  <a:lnTo>
                    <a:pt x="16473" y="3550"/>
                  </a:lnTo>
                  <a:lnTo>
                    <a:pt x="16348" y="3625"/>
                  </a:lnTo>
                  <a:lnTo>
                    <a:pt x="16198" y="3725"/>
                  </a:lnTo>
                  <a:lnTo>
                    <a:pt x="16073" y="3825"/>
                  </a:lnTo>
                  <a:lnTo>
                    <a:pt x="15373" y="4524"/>
                  </a:lnTo>
                  <a:lnTo>
                    <a:pt x="15248" y="4674"/>
                  </a:lnTo>
                  <a:lnTo>
                    <a:pt x="15148" y="4824"/>
                  </a:lnTo>
                  <a:lnTo>
                    <a:pt x="15073" y="4999"/>
                  </a:lnTo>
                  <a:lnTo>
                    <a:pt x="15048" y="5174"/>
                  </a:lnTo>
                  <a:lnTo>
                    <a:pt x="15023" y="5349"/>
                  </a:lnTo>
                  <a:lnTo>
                    <a:pt x="15023" y="5524"/>
                  </a:lnTo>
                  <a:lnTo>
                    <a:pt x="15073" y="5699"/>
                  </a:lnTo>
                  <a:lnTo>
                    <a:pt x="15148" y="5874"/>
                  </a:lnTo>
                  <a:lnTo>
                    <a:pt x="14748" y="6199"/>
                  </a:lnTo>
                  <a:lnTo>
                    <a:pt x="14598" y="6099"/>
                  </a:lnTo>
                  <a:lnTo>
                    <a:pt x="14423" y="5999"/>
                  </a:lnTo>
                  <a:lnTo>
                    <a:pt x="14273" y="5949"/>
                  </a:lnTo>
                  <a:lnTo>
                    <a:pt x="14098" y="5924"/>
                  </a:lnTo>
                  <a:lnTo>
                    <a:pt x="13923" y="5924"/>
                  </a:lnTo>
                  <a:lnTo>
                    <a:pt x="13748" y="5949"/>
                  </a:lnTo>
                  <a:lnTo>
                    <a:pt x="13573" y="5999"/>
                  </a:lnTo>
                  <a:lnTo>
                    <a:pt x="13398" y="6074"/>
                  </a:lnTo>
                  <a:lnTo>
                    <a:pt x="12548" y="6574"/>
                  </a:lnTo>
                  <a:lnTo>
                    <a:pt x="12398" y="6674"/>
                  </a:lnTo>
                  <a:lnTo>
                    <a:pt x="12273" y="6799"/>
                  </a:lnTo>
                  <a:lnTo>
                    <a:pt x="12173" y="6924"/>
                  </a:lnTo>
                  <a:lnTo>
                    <a:pt x="12074" y="7074"/>
                  </a:lnTo>
                  <a:lnTo>
                    <a:pt x="12024" y="7224"/>
                  </a:lnTo>
                  <a:lnTo>
                    <a:pt x="11974" y="7374"/>
                  </a:lnTo>
                  <a:lnTo>
                    <a:pt x="11949" y="7549"/>
                  </a:lnTo>
                  <a:lnTo>
                    <a:pt x="11949" y="7699"/>
                  </a:lnTo>
                  <a:lnTo>
                    <a:pt x="11299" y="7949"/>
                  </a:lnTo>
                  <a:lnTo>
                    <a:pt x="11199" y="7824"/>
                  </a:lnTo>
                  <a:lnTo>
                    <a:pt x="11124" y="7749"/>
                  </a:lnTo>
                  <a:lnTo>
                    <a:pt x="10999" y="7674"/>
                  </a:lnTo>
                  <a:lnTo>
                    <a:pt x="10899" y="7599"/>
                  </a:lnTo>
                  <a:lnTo>
                    <a:pt x="10774" y="7549"/>
                  </a:lnTo>
                  <a:lnTo>
                    <a:pt x="10624" y="7499"/>
                  </a:lnTo>
                  <a:lnTo>
                    <a:pt x="10499" y="7474"/>
                  </a:lnTo>
                  <a:lnTo>
                    <a:pt x="9199" y="7474"/>
                  </a:lnTo>
                  <a:lnTo>
                    <a:pt x="9074" y="7499"/>
                  </a:lnTo>
                  <a:lnTo>
                    <a:pt x="8949" y="7549"/>
                  </a:lnTo>
                  <a:lnTo>
                    <a:pt x="8824" y="7599"/>
                  </a:lnTo>
                  <a:lnTo>
                    <a:pt x="8699" y="7674"/>
                  </a:lnTo>
                  <a:lnTo>
                    <a:pt x="8599" y="7749"/>
                  </a:lnTo>
                  <a:lnTo>
                    <a:pt x="8499" y="7824"/>
                  </a:lnTo>
                  <a:lnTo>
                    <a:pt x="8399" y="7949"/>
                  </a:lnTo>
                  <a:lnTo>
                    <a:pt x="7749" y="7699"/>
                  </a:lnTo>
                  <a:lnTo>
                    <a:pt x="7749" y="7549"/>
                  </a:lnTo>
                  <a:lnTo>
                    <a:pt x="7724" y="7374"/>
                  </a:lnTo>
                  <a:lnTo>
                    <a:pt x="7674" y="7224"/>
                  </a:lnTo>
                  <a:lnTo>
                    <a:pt x="7624" y="7074"/>
                  </a:lnTo>
                  <a:lnTo>
                    <a:pt x="7524" y="6924"/>
                  </a:lnTo>
                  <a:lnTo>
                    <a:pt x="7424" y="6799"/>
                  </a:lnTo>
                  <a:lnTo>
                    <a:pt x="7299" y="6674"/>
                  </a:lnTo>
                  <a:lnTo>
                    <a:pt x="7174" y="6574"/>
                  </a:lnTo>
                  <a:lnTo>
                    <a:pt x="6300" y="6074"/>
                  </a:lnTo>
                  <a:lnTo>
                    <a:pt x="6125" y="5999"/>
                  </a:lnTo>
                  <a:lnTo>
                    <a:pt x="5950" y="5949"/>
                  </a:lnTo>
                  <a:lnTo>
                    <a:pt x="5775" y="5924"/>
                  </a:lnTo>
                  <a:lnTo>
                    <a:pt x="5600" y="5924"/>
                  </a:lnTo>
                  <a:lnTo>
                    <a:pt x="5425" y="5949"/>
                  </a:lnTo>
                  <a:lnTo>
                    <a:pt x="5275" y="5999"/>
                  </a:lnTo>
                  <a:lnTo>
                    <a:pt x="5100" y="6099"/>
                  </a:lnTo>
                  <a:lnTo>
                    <a:pt x="4975" y="6199"/>
                  </a:lnTo>
                  <a:lnTo>
                    <a:pt x="4575" y="5874"/>
                  </a:lnTo>
                  <a:lnTo>
                    <a:pt x="4625" y="5699"/>
                  </a:lnTo>
                  <a:lnTo>
                    <a:pt x="4675" y="5524"/>
                  </a:lnTo>
                  <a:lnTo>
                    <a:pt x="4675" y="5349"/>
                  </a:lnTo>
                  <a:lnTo>
                    <a:pt x="4650" y="5174"/>
                  </a:lnTo>
                  <a:lnTo>
                    <a:pt x="4625" y="4999"/>
                  </a:lnTo>
                  <a:lnTo>
                    <a:pt x="4550" y="4824"/>
                  </a:lnTo>
                  <a:lnTo>
                    <a:pt x="4450" y="4674"/>
                  </a:lnTo>
                  <a:lnTo>
                    <a:pt x="4325" y="4524"/>
                  </a:lnTo>
                  <a:lnTo>
                    <a:pt x="3625" y="3825"/>
                  </a:lnTo>
                  <a:lnTo>
                    <a:pt x="3500" y="3725"/>
                  </a:lnTo>
                  <a:lnTo>
                    <a:pt x="3375" y="3625"/>
                  </a:lnTo>
                  <a:lnTo>
                    <a:pt x="3225" y="3550"/>
                  </a:lnTo>
                  <a:lnTo>
                    <a:pt x="3075" y="3525"/>
                  </a:lnTo>
                  <a:lnTo>
                    <a:pt x="2925" y="3475"/>
                  </a:lnTo>
                  <a:lnTo>
                    <a:pt x="2775" y="3475"/>
                  </a:lnTo>
                  <a:lnTo>
                    <a:pt x="2600" y="3500"/>
                  </a:lnTo>
                  <a:lnTo>
                    <a:pt x="2450" y="3525"/>
                  </a:lnTo>
                  <a:lnTo>
                    <a:pt x="2225" y="3050"/>
                  </a:lnTo>
                  <a:lnTo>
                    <a:pt x="2325" y="2950"/>
                  </a:lnTo>
                  <a:lnTo>
                    <a:pt x="2425" y="2850"/>
                  </a:lnTo>
                  <a:lnTo>
                    <a:pt x="2500" y="2750"/>
                  </a:lnTo>
                  <a:lnTo>
                    <a:pt x="2575" y="2625"/>
                  </a:lnTo>
                  <a:lnTo>
                    <a:pt x="2650" y="2400"/>
                  </a:lnTo>
                  <a:lnTo>
                    <a:pt x="2675" y="2175"/>
                  </a:lnTo>
                  <a:lnTo>
                    <a:pt x="2675" y="1950"/>
                  </a:lnTo>
                  <a:lnTo>
                    <a:pt x="2600" y="1725"/>
                  </a:lnTo>
                  <a:lnTo>
                    <a:pt x="2275" y="775"/>
                  </a:lnTo>
                  <a:lnTo>
                    <a:pt x="2175" y="575"/>
                  </a:lnTo>
                  <a:lnTo>
                    <a:pt x="2025" y="375"/>
                  </a:lnTo>
                  <a:lnTo>
                    <a:pt x="1875" y="225"/>
                  </a:lnTo>
                  <a:lnTo>
                    <a:pt x="1675" y="100"/>
                  </a:lnTo>
                  <a:lnTo>
                    <a:pt x="1450" y="25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16"/>
            <p:cNvSpPr/>
            <p:nvPr/>
          </p:nvSpPr>
          <p:spPr>
            <a:xfrm>
              <a:off x="6344550" y="3617975"/>
              <a:ext cx="103750" cy="106875"/>
            </a:xfrm>
            <a:custGeom>
              <a:avLst/>
              <a:gdLst/>
              <a:ahLst/>
              <a:cxnLst/>
              <a:rect l="l" t="t" r="r" b="b"/>
              <a:pathLst>
                <a:path w="4150" h="4275" extrusionOk="0">
                  <a:moveTo>
                    <a:pt x="1975" y="0"/>
                  </a:moveTo>
                  <a:lnTo>
                    <a:pt x="1900" y="50"/>
                  </a:lnTo>
                  <a:lnTo>
                    <a:pt x="1850" y="125"/>
                  </a:lnTo>
                  <a:lnTo>
                    <a:pt x="1800" y="200"/>
                  </a:lnTo>
                  <a:lnTo>
                    <a:pt x="1725" y="425"/>
                  </a:lnTo>
                  <a:lnTo>
                    <a:pt x="1600" y="625"/>
                  </a:lnTo>
                  <a:lnTo>
                    <a:pt x="1450" y="875"/>
                  </a:lnTo>
                  <a:lnTo>
                    <a:pt x="1250" y="1150"/>
                  </a:lnTo>
                  <a:lnTo>
                    <a:pt x="975" y="1425"/>
                  </a:lnTo>
                  <a:lnTo>
                    <a:pt x="800" y="1550"/>
                  </a:lnTo>
                  <a:lnTo>
                    <a:pt x="625" y="1675"/>
                  </a:lnTo>
                  <a:lnTo>
                    <a:pt x="425" y="1775"/>
                  </a:lnTo>
                  <a:lnTo>
                    <a:pt x="200" y="1875"/>
                  </a:lnTo>
                  <a:lnTo>
                    <a:pt x="125" y="1900"/>
                  </a:lnTo>
                  <a:lnTo>
                    <a:pt x="75" y="1975"/>
                  </a:lnTo>
                  <a:lnTo>
                    <a:pt x="25" y="2050"/>
                  </a:lnTo>
                  <a:lnTo>
                    <a:pt x="0" y="2150"/>
                  </a:lnTo>
                  <a:lnTo>
                    <a:pt x="25" y="2225"/>
                  </a:lnTo>
                  <a:lnTo>
                    <a:pt x="75" y="2300"/>
                  </a:lnTo>
                  <a:lnTo>
                    <a:pt x="125" y="2375"/>
                  </a:lnTo>
                  <a:lnTo>
                    <a:pt x="200" y="2400"/>
                  </a:lnTo>
                  <a:lnTo>
                    <a:pt x="425" y="2500"/>
                  </a:lnTo>
                  <a:lnTo>
                    <a:pt x="625" y="2600"/>
                  </a:lnTo>
                  <a:lnTo>
                    <a:pt x="800" y="2725"/>
                  </a:lnTo>
                  <a:lnTo>
                    <a:pt x="975" y="2850"/>
                  </a:lnTo>
                  <a:lnTo>
                    <a:pt x="1250" y="3124"/>
                  </a:lnTo>
                  <a:lnTo>
                    <a:pt x="1450" y="3399"/>
                  </a:lnTo>
                  <a:lnTo>
                    <a:pt x="1600" y="3649"/>
                  </a:lnTo>
                  <a:lnTo>
                    <a:pt x="1725" y="3849"/>
                  </a:lnTo>
                  <a:lnTo>
                    <a:pt x="1800" y="4074"/>
                  </a:lnTo>
                  <a:lnTo>
                    <a:pt x="1825" y="4149"/>
                  </a:lnTo>
                  <a:lnTo>
                    <a:pt x="1900" y="4224"/>
                  </a:lnTo>
                  <a:lnTo>
                    <a:pt x="1975" y="4274"/>
                  </a:lnTo>
                  <a:lnTo>
                    <a:pt x="2175" y="4274"/>
                  </a:lnTo>
                  <a:lnTo>
                    <a:pt x="2250" y="4224"/>
                  </a:lnTo>
                  <a:lnTo>
                    <a:pt x="2325" y="4149"/>
                  </a:lnTo>
                  <a:lnTo>
                    <a:pt x="2350" y="4074"/>
                  </a:lnTo>
                  <a:lnTo>
                    <a:pt x="2400" y="3924"/>
                  </a:lnTo>
                  <a:lnTo>
                    <a:pt x="2475" y="3774"/>
                  </a:lnTo>
                  <a:lnTo>
                    <a:pt x="2575" y="3574"/>
                  </a:lnTo>
                  <a:lnTo>
                    <a:pt x="2625" y="3474"/>
                  </a:lnTo>
                  <a:lnTo>
                    <a:pt x="2600" y="3374"/>
                  </a:lnTo>
                  <a:lnTo>
                    <a:pt x="2550" y="3274"/>
                  </a:lnTo>
                  <a:lnTo>
                    <a:pt x="2475" y="3199"/>
                  </a:lnTo>
                  <a:lnTo>
                    <a:pt x="2350" y="3149"/>
                  </a:lnTo>
                  <a:lnTo>
                    <a:pt x="2250" y="3174"/>
                  </a:lnTo>
                  <a:lnTo>
                    <a:pt x="2150" y="3199"/>
                  </a:lnTo>
                  <a:lnTo>
                    <a:pt x="2075" y="3299"/>
                  </a:lnTo>
                  <a:lnTo>
                    <a:pt x="1900" y="2999"/>
                  </a:lnTo>
                  <a:lnTo>
                    <a:pt x="1650" y="2700"/>
                  </a:lnTo>
                  <a:lnTo>
                    <a:pt x="1500" y="2550"/>
                  </a:lnTo>
                  <a:lnTo>
                    <a:pt x="1350" y="2400"/>
                  </a:lnTo>
                  <a:lnTo>
                    <a:pt x="1150" y="2275"/>
                  </a:lnTo>
                  <a:lnTo>
                    <a:pt x="950" y="2150"/>
                  </a:lnTo>
                  <a:lnTo>
                    <a:pt x="1150" y="2000"/>
                  </a:lnTo>
                  <a:lnTo>
                    <a:pt x="1350" y="1875"/>
                  </a:lnTo>
                  <a:lnTo>
                    <a:pt x="1500" y="1725"/>
                  </a:lnTo>
                  <a:lnTo>
                    <a:pt x="1650" y="1575"/>
                  </a:lnTo>
                  <a:lnTo>
                    <a:pt x="1900" y="1275"/>
                  </a:lnTo>
                  <a:lnTo>
                    <a:pt x="2075" y="975"/>
                  </a:lnTo>
                  <a:lnTo>
                    <a:pt x="2250" y="1275"/>
                  </a:lnTo>
                  <a:lnTo>
                    <a:pt x="2500" y="1575"/>
                  </a:lnTo>
                  <a:lnTo>
                    <a:pt x="2650" y="1725"/>
                  </a:lnTo>
                  <a:lnTo>
                    <a:pt x="2825" y="1875"/>
                  </a:lnTo>
                  <a:lnTo>
                    <a:pt x="3000" y="2000"/>
                  </a:lnTo>
                  <a:lnTo>
                    <a:pt x="3200" y="2150"/>
                  </a:lnTo>
                  <a:lnTo>
                    <a:pt x="3000" y="2250"/>
                  </a:lnTo>
                  <a:lnTo>
                    <a:pt x="2925" y="2350"/>
                  </a:lnTo>
                  <a:lnTo>
                    <a:pt x="2900" y="2450"/>
                  </a:lnTo>
                  <a:lnTo>
                    <a:pt x="2900" y="2550"/>
                  </a:lnTo>
                  <a:lnTo>
                    <a:pt x="2950" y="2675"/>
                  </a:lnTo>
                  <a:lnTo>
                    <a:pt x="3025" y="2750"/>
                  </a:lnTo>
                  <a:lnTo>
                    <a:pt x="3125" y="2775"/>
                  </a:lnTo>
                  <a:lnTo>
                    <a:pt x="3250" y="2775"/>
                  </a:lnTo>
                  <a:lnTo>
                    <a:pt x="3350" y="2725"/>
                  </a:lnTo>
                  <a:lnTo>
                    <a:pt x="3625" y="2550"/>
                  </a:lnTo>
                  <a:lnTo>
                    <a:pt x="3950" y="2400"/>
                  </a:lnTo>
                  <a:lnTo>
                    <a:pt x="4025" y="2375"/>
                  </a:lnTo>
                  <a:lnTo>
                    <a:pt x="4100" y="2300"/>
                  </a:lnTo>
                  <a:lnTo>
                    <a:pt x="4125" y="2225"/>
                  </a:lnTo>
                  <a:lnTo>
                    <a:pt x="4150" y="2150"/>
                  </a:lnTo>
                  <a:lnTo>
                    <a:pt x="4125" y="2050"/>
                  </a:lnTo>
                  <a:lnTo>
                    <a:pt x="4100" y="1975"/>
                  </a:lnTo>
                  <a:lnTo>
                    <a:pt x="4025" y="1900"/>
                  </a:lnTo>
                  <a:lnTo>
                    <a:pt x="3950" y="1875"/>
                  </a:lnTo>
                  <a:lnTo>
                    <a:pt x="3725" y="1775"/>
                  </a:lnTo>
                  <a:lnTo>
                    <a:pt x="3525" y="1675"/>
                  </a:lnTo>
                  <a:lnTo>
                    <a:pt x="3350" y="1550"/>
                  </a:lnTo>
                  <a:lnTo>
                    <a:pt x="3175" y="1425"/>
                  </a:lnTo>
                  <a:lnTo>
                    <a:pt x="2900" y="1150"/>
                  </a:lnTo>
                  <a:lnTo>
                    <a:pt x="2700" y="875"/>
                  </a:lnTo>
                  <a:lnTo>
                    <a:pt x="2550" y="625"/>
                  </a:lnTo>
                  <a:lnTo>
                    <a:pt x="2450" y="425"/>
                  </a:lnTo>
                  <a:lnTo>
                    <a:pt x="2350" y="200"/>
                  </a:lnTo>
                  <a:lnTo>
                    <a:pt x="2325" y="125"/>
                  </a:lnTo>
                  <a:lnTo>
                    <a:pt x="2250" y="50"/>
                  </a:lnTo>
                  <a:lnTo>
                    <a:pt x="2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2" name="Google Shape;2432;p116"/>
          <p:cNvGrpSpPr/>
          <p:nvPr/>
        </p:nvGrpSpPr>
        <p:grpSpPr>
          <a:xfrm>
            <a:off x="7660614" y="3312894"/>
            <a:ext cx="426897" cy="488929"/>
            <a:chOff x="6920700" y="3284900"/>
            <a:chExt cx="429950" cy="492425"/>
          </a:xfrm>
        </p:grpSpPr>
        <p:sp>
          <p:nvSpPr>
            <p:cNvPr id="2433" name="Google Shape;2433;p116"/>
            <p:cNvSpPr/>
            <p:nvPr/>
          </p:nvSpPr>
          <p:spPr>
            <a:xfrm>
              <a:off x="6920700" y="3284900"/>
              <a:ext cx="429950" cy="492425"/>
            </a:xfrm>
            <a:custGeom>
              <a:avLst/>
              <a:gdLst/>
              <a:ahLst/>
              <a:cxnLst/>
              <a:rect l="l" t="t" r="r" b="b"/>
              <a:pathLst>
                <a:path w="17198" h="19697" extrusionOk="0">
                  <a:moveTo>
                    <a:pt x="8599" y="575"/>
                  </a:moveTo>
                  <a:lnTo>
                    <a:pt x="8924" y="600"/>
                  </a:lnTo>
                  <a:lnTo>
                    <a:pt x="9274" y="650"/>
                  </a:lnTo>
                  <a:lnTo>
                    <a:pt x="9599" y="725"/>
                  </a:lnTo>
                  <a:lnTo>
                    <a:pt x="9899" y="850"/>
                  </a:lnTo>
                  <a:lnTo>
                    <a:pt x="10198" y="975"/>
                  </a:lnTo>
                  <a:lnTo>
                    <a:pt x="10473" y="1150"/>
                  </a:lnTo>
                  <a:lnTo>
                    <a:pt x="10723" y="1350"/>
                  </a:lnTo>
                  <a:lnTo>
                    <a:pt x="10973" y="1550"/>
                  </a:lnTo>
                  <a:lnTo>
                    <a:pt x="11198" y="1800"/>
                  </a:lnTo>
                  <a:lnTo>
                    <a:pt x="11373" y="2050"/>
                  </a:lnTo>
                  <a:lnTo>
                    <a:pt x="11548" y="2325"/>
                  </a:lnTo>
                  <a:lnTo>
                    <a:pt x="11698" y="2625"/>
                  </a:lnTo>
                  <a:lnTo>
                    <a:pt x="11798" y="2950"/>
                  </a:lnTo>
                  <a:lnTo>
                    <a:pt x="11898" y="3275"/>
                  </a:lnTo>
                  <a:lnTo>
                    <a:pt x="11948" y="3600"/>
                  </a:lnTo>
                  <a:lnTo>
                    <a:pt x="11948" y="3950"/>
                  </a:lnTo>
                  <a:lnTo>
                    <a:pt x="11948" y="4725"/>
                  </a:lnTo>
                  <a:lnTo>
                    <a:pt x="5224" y="4725"/>
                  </a:lnTo>
                  <a:lnTo>
                    <a:pt x="5224" y="3950"/>
                  </a:lnTo>
                  <a:lnTo>
                    <a:pt x="5249" y="3600"/>
                  </a:lnTo>
                  <a:lnTo>
                    <a:pt x="5299" y="3275"/>
                  </a:lnTo>
                  <a:lnTo>
                    <a:pt x="5374" y="2950"/>
                  </a:lnTo>
                  <a:lnTo>
                    <a:pt x="5499" y="2625"/>
                  </a:lnTo>
                  <a:lnTo>
                    <a:pt x="5624" y="2325"/>
                  </a:lnTo>
                  <a:lnTo>
                    <a:pt x="5799" y="2050"/>
                  </a:lnTo>
                  <a:lnTo>
                    <a:pt x="5999" y="1800"/>
                  </a:lnTo>
                  <a:lnTo>
                    <a:pt x="6199" y="1550"/>
                  </a:lnTo>
                  <a:lnTo>
                    <a:pt x="6449" y="1350"/>
                  </a:lnTo>
                  <a:lnTo>
                    <a:pt x="6699" y="1150"/>
                  </a:lnTo>
                  <a:lnTo>
                    <a:pt x="6999" y="975"/>
                  </a:lnTo>
                  <a:lnTo>
                    <a:pt x="7274" y="850"/>
                  </a:lnTo>
                  <a:lnTo>
                    <a:pt x="7599" y="725"/>
                  </a:lnTo>
                  <a:lnTo>
                    <a:pt x="7924" y="650"/>
                  </a:lnTo>
                  <a:lnTo>
                    <a:pt x="8249" y="600"/>
                  </a:lnTo>
                  <a:lnTo>
                    <a:pt x="8599" y="575"/>
                  </a:lnTo>
                  <a:close/>
                  <a:moveTo>
                    <a:pt x="15947" y="5299"/>
                  </a:moveTo>
                  <a:lnTo>
                    <a:pt x="15997" y="5324"/>
                  </a:lnTo>
                  <a:lnTo>
                    <a:pt x="16022" y="5374"/>
                  </a:lnTo>
                  <a:lnTo>
                    <a:pt x="16022" y="6874"/>
                  </a:lnTo>
                  <a:lnTo>
                    <a:pt x="14523" y="8224"/>
                  </a:lnTo>
                  <a:lnTo>
                    <a:pt x="2650" y="8224"/>
                  </a:lnTo>
                  <a:lnTo>
                    <a:pt x="1150" y="6874"/>
                  </a:lnTo>
                  <a:lnTo>
                    <a:pt x="1150" y="5374"/>
                  </a:lnTo>
                  <a:lnTo>
                    <a:pt x="1175" y="5324"/>
                  </a:lnTo>
                  <a:lnTo>
                    <a:pt x="1250" y="5299"/>
                  </a:lnTo>
                  <a:lnTo>
                    <a:pt x="4649" y="5299"/>
                  </a:lnTo>
                  <a:lnTo>
                    <a:pt x="4649" y="6199"/>
                  </a:lnTo>
                  <a:lnTo>
                    <a:pt x="4674" y="6324"/>
                  </a:lnTo>
                  <a:lnTo>
                    <a:pt x="4724" y="6424"/>
                  </a:lnTo>
                  <a:lnTo>
                    <a:pt x="4824" y="6474"/>
                  </a:lnTo>
                  <a:lnTo>
                    <a:pt x="4924" y="6499"/>
                  </a:lnTo>
                  <a:lnTo>
                    <a:pt x="5049" y="6474"/>
                  </a:lnTo>
                  <a:lnTo>
                    <a:pt x="5149" y="6424"/>
                  </a:lnTo>
                  <a:lnTo>
                    <a:pt x="5199" y="6324"/>
                  </a:lnTo>
                  <a:lnTo>
                    <a:pt x="5224" y="6199"/>
                  </a:lnTo>
                  <a:lnTo>
                    <a:pt x="5224" y="5299"/>
                  </a:lnTo>
                  <a:lnTo>
                    <a:pt x="11948" y="5299"/>
                  </a:lnTo>
                  <a:lnTo>
                    <a:pt x="11948" y="6199"/>
                  </a:lnTo>
                  <a:lnTo>
                    <a:pt x="11973" y="6324"/>
                  </a:lnTo>
                  <a:lnTo>
                    <a:pt x="12048" y="6424"/>
                  </a:lnTo>
                  <a:lnTo>
                    <a:pt x="12148" y="6474"/>
                  </a:lnTo>
                  <a:lnTo>
                    <a:pt x="12248" y="6499"/>
                  </a:lnTo>
                  <a:lnTo>
                    <a:pt x="12373" y="6474"/>
                  </a:lnTo>
                  <a:lnTo>
                    <a:pt x="12448" y="6424"/>
                  </a:lnTo>
                  <a:lnTo>
                    <a:pt x="12523" y="6324"/>
                  </a:lnTo>
                  <a:lnTo>
                    <a:pt x="12548" y="6199"/>
                  </a:lnTo>
                  <a:lnTo>
                    <a:pt x="12548" y="5299"/>
                  </a:lnTo>
                  <a:close/>
                  <a:moveTo>
                    <a:pt x="8599" y="0"/>
                  </a:moveTo>
                  <a:lnTo>
                    <a:pt x="8199" y="25"/>
                  </a:lnTo>
                  <a:lnTo>
                    <a:pt x="7799" y="75"/>
                  </a:lnTo>
                  <a:lnTo>
                    <a:pt x="7424" y="175"/>
                  </a:lnTo>
                  <a:lnTo>
                    <a:pt x="7049" y="300"/>
                  </a:lnTo>
                  <a:lnTo>
                    <a:pt x="6724" y="475"/>
                  </a:lnTo>
                  <a:lnTo>
                    <a:pt x="6399" y="675"/>
                  </a:lnTo>
                  <a:lnTo>
                    <a:pt x="6074" y="900"/>
                  </a:lnTo>
                  <a:lnTo>
                    <a:pt x="5799" y="1150"/>
                  </a:lnTo>
                  <a:lnTo>
                    <a:pt x="5549" y="1425"/>
                  </a:lnTo>
                  <a:lnTo>
                    <a:pt x="5324" y="1725"/>
                  </a:lnTo>
                  <a:lnTo>
                    <a:pt x="5124" y="2050"/>
                  </a:lnTo>
                  <a:lnTo>
                    <a:pt x="4949" y="2400"/>
                  </a:lnTo>
                  <a:lnTo>
                    <a:pt x="4824" y="2775"/>
                  </a:lnTo>
                  <a:lnTo>
                    <a:pt x="4724" y="3150"/>
                  </a:lnTo>
                  <a:lnTo>
                    <a:pt x="4674" y="3550"/>
                  </a:lnTo>
                  <a:lnTo>
                    <a:pt x="4649" y="3950"/>
                  </a:lnTo>
                  <a:lnTo>
                    <a:pt x="4649" y="4725"/>
                  </a:lnTo>
                  <a:lnTo>
                    <a:pt x="1100" y="4725"/>
                  </a:lnTo>
                  <a:lnTo>
                    <a:pt x="975" y="4775"/>
                  </a:lnTo>
                  <a:lnTo>
                    <a:pt x="875" y="4825"/>
                  </a:lnTo>
                  <a:lnTo>
                    <a:pt x="775" y="4900"/>
                  </a:lnTo>
                  <a:lnTo>
                    <a:pt x="700" y="5000"/>
                  </a:lnTo>
                  <a:lnTo>
                    <a:pt x="625" y="5124"/>
                  </a:lnTo>
                  <a:lnTo>
                    <a:pt x="600" y="5249"/>
                  </a:lnTo>
                  <a:lnTo>
                    <a:pt x="575" y="5374"/>
                  </a:lnTo>
                  <a:lnTo>
                    <a:pt x="575" y="6199"/>
                  </a:lnTo>
                  <a:lnTo>
                    <a:pt x="0" y="18247"/>
                  </a:lnTo>
                  <a:lnTo>
                    <a:pt x="0" y="18397"/>
                  </a:lnTo>
                  <a:lnTo>
                    <a:pt x="25" y="18522"/>
                  </a:lnTo>
                  <a:lnTo>
                    <a:pt x="100" y="18647"/>
                  </a:lnTo>
                  <a:lnTo>
                    <a:pt x="175" y="18747"/>
                  </a:lnTo>
                  <a:lnTo>
                    <a:pt x="275" y="18822"/>
                  </a:lnTo>
                  <a:lnTo>
                    <a:pt x="400" y="18897"/>
                  </a:lnTo>
                  <a:lnTo>
                    <a:pt x="525" y="18922"/>
                  </a:lnTo>
                  <a:lnTo>
                    <a:pt x="650" y="18947"/>
                  </a:lnTo>
                  <a:lnTo>
                    <a:pt x="3075" y="18947"/>
                  </a:lnTo>
                  <a:lnTo>
                    <a:pt x="3075" y="19422"/>
                  </a:lnTo>
                  <a:lnTo>
                    <a:pt x="3100" y="19522"/>
                  </a:lnTo>
                  <a:lnTo>
                    <a:pt x="3175" y="19622"/>
                  </a:lnTo>
                  <a:lnTo>
                    <a:pt x="3275" y="19672"/>
                  </a:lnTo>
                  <a:lnTo>
                    <a:pt x="3375" y="19697"/>
                  </a:lnTo>
                  <a:lnTo>
                    <a:pt x="3500" y="19672"/>
                  </a:lnTo>
                  <a:lnTo>
                    <a:pt x="3575" y="19622"/>
                  </a:lnTo>
                  <a:lnTo>
                    <a:pt x="3650" y="19522"/>
                  </a:lnTo>
                  <a:lnTo>
                    <a:pt x="3675" y="19422"/>
                  </a:lnTo>
                  <a:lnTo>
                    <a:pt x="3675" y="18947"/>
                  </a:lnTo>
                  <a:lnTo>
                    <a:pt x="13523" y="18947"/>
                  </a:lnTo>
                  <a:lnTo>
                    <a:pt x="13523" y="19422"/>
                  </a:lnTo>
                  <a:lnTo>
                    <a:pt x="13548" y="19522"/>
                  </a:lnTo>
                  <a:lnTo>
                    <a:pt x="13598" y="19622"/>
                  </a:lnTo>
                  <a:lnTo>
                    <a:pt x="13698" y="19672"/>
                  </a:lnTo>
                  <a:lnTo>
                    <a:pt x="13798" y="19697"/>
                  </a:lnTo>
                  <a:lnTo>
                    <a:pt x="13923" y="19672"/>
                  </a:lnTo>
                  <a:lnTo>
                    <a:pt x="14023" y="19622"/>
                  </a:lnTo>
                  <a:lnTo>
                    <a:pt x="14073" y="19522"/>
                  </a:lnTo>
                  <a:lnTo>
                    <a:pt x="14098" y="19422"/>
                  </a:lnTo>
                  <a:lnTo>
                    <a:pt x="14098" y="18947"/>
                  </a:lnTo>
                  <a:lnTo>
                    <a:pt x="16547" y="18947"/>
                  </a:lnTo>
                  <a:lnTo>
                    <a:pt x="16672" y="18922"/>
                  </a:lnTo>
                  <a:lnTo>
                    <a:pt x="16797" y="18897"/>
                  </a:lnTo>
                  <a:lnTo>
                    <a:pt x="16897" y="18822"/>
                  </a:lnTo>
                  <a:lnTo>
                    <a:pt x="17022" y="18747"/>
                  </a:lnTo>
                  <a:lnTo>
                    <a:pt x="17097" y="18647"/>
                  </a:lnTo>
                  <a:lnTo>
                    <a:pt x="17147" y="18522"/>
                  </a:lnTo>
                  <a:lnTo>
                    <a:pt x="17172" y="18397"/>
                  </a:lnTo>
                  <a:lnTo>
                    <a:pt x="17197" y="18247"/>
                  </a:lnTo>
                  <a:lnTo>
                    <a:pt x="17072" y="15798"/>
                  </a:lnTo>
                  <a:lnTo>
                    <a:pt x="17047" y="15673"/>
                  </a:lnTo>
                  <a:lnTo>
                    <a:pt x="16972" y="15598"/>
                  </a:lnTo>
                  <a:lnTo>
                    <a:pt x="16872" y="15523"/>
                  </a:lnTo>
                  <a:lnTo>
                    <a:pt x="16772" y="15523"/>
                  </a:lnTo>
                  <a:lnTo>
                    <a:pt x="16647" y="15548"/>
                  </a:lnTo>
                  <a:lnTo>
                    <a:pt x="16572" y="15598"/>
                  </a:lnTo>
                  <a:lnTo>
                    <a:pt x="16522" y="15698"/>
                  </a:lnTo>
                  <a:lnTo>
                    <a:pt x="16497" y="15823"/>
                  </a:lnTo>
                  <a:lnTo>
                    <a:pt x="16622" y="18272"/>
                  </a:lnTo>
                  <a:lnTo>
                    <a:pt x="16597" y="18322"/>
                  </a:lnTo>
                  <a:lnTo>
                    <a:pt x="16597" y="18347"/>
                  </a:lnTo>
                  <a:lnTo>
                    <a:pt x="16572" y="18347"/>
                  </a:lnTo>
                  <a:lnTo>
                    <a:pt x="16547" y="18372"/>
                  </a:lnTo>
                  <a:lnTo>
                    <a:pt x="650" y="18372"/>
                  </a:lnTo>
                  <a:lnTo>
                    <a:pt x="625" y="18347"/>
                  </a:lnTo>
                  <a:lnTo>
                    <a:pt x="600" y="18347"/>
                  </a:lnTo>
                  <a:lnTo>
                    <a:pt x="575" y="18322"/>
                  </a:lnTo>
                  <a:lnTo>
                    <a:pt x="575" y="18272"/>
                  </a:lnTo>
                  <a:lnTo>
                    <a:pt x="1100" y="7574"/>
                  </a:lnTo>
                  <a:lnTo>
                    <a:pt x="1800" y="8224"/>
                  </a:lnTo>
                  <a:lnTo>
                    <a:pt x="1700" y="8249"/>
                  </a:lnTo>
                  <a:lnTo>
                    <a:pt x="1625" y="8324"/>
                  </a:lnTo>
                  <a:lnTo>
                    <a:pt x="1575" y="8399"/>
                  </a:lnTo>
                  <a:lnTo>
                    <a:pt x="1575" y="8499"/>
                  </a:lnTo>
                  <a:lnTo>
                    <a:pt x="1575" y="9949"/>
                  </a:lnTo>
                  <a:lnTo>
                    <a:pt x="1600" y="10074"/>
                  </a:lnTo>
                  <a:lnTo>
                    <a:pt x="1650" y="10149"/>
                  </a:lnTo>
                  <a:lnTo>
                    <a:pt x="1750" y="10224"/>
                  </a:lnTo>
                  <a:lnTo>
                    <a:pt x="1850" y="10249"/>
                  </a:lnTo>
                  <a:lnTo>
                    <a:pt x="3775" y="10249"/>
                  </a:lnTo>
                  <a:lnTo>
                    <a:pt x="3900" y="10224"/>
                  </a:lnTo>
                  <a:lnTo>
                    <a:pt x="3975" y="10149"/>
                  </a:lnTo>
                  <a:lnTo>
                    <a:pt x="4050" y="10074"/>
                  </a:lnTo>
                  <a:lnTo>
                    <a:pt x="4075" y="9949"/>
                  </a:lnTo>
                  <a:lnTo>
                    <a:pt x="4050" y="9849"/>
                  </a:lnTo>
                  <a:lnTo>
                    <a:pt x="3975" y="9749"/>
                  </a:lnTo>
                  <a:lnTo>
                    <a:pt x="3900" y="9699"/>
                  </a:lnTo>
                  <a:lnTo>
                    <a:pt x="3775" y="9674"/>
                  </a:lnTo>
                  <a:lnTo>
                    <a:pt x="2150" y="9674"/>
                  </a:lnTo>
                  <a:lnTo>
                    <a:pt x="2150" y="8799"/>
                  </a:lnTo>
                  <a:lnTo>
                    <a:pt x="15048" y="8799"/>
                  </a:lnTo>
                  <a:lnTo>
                    <a:pt x="15048" y="9674"/>
                  </a:lnTo>
                  <a:lnTo>
                    <a:pt x="5124" y="9674"/>
                  </a:lnTo>
                  <a:lnTo>
                    <a:pt x="4999" y="9699"/>
                  </a:lnTo>
                  <a:lnTo>
                    <a:pt x="4899" y="9749"/>
                  </a:lnTo>
                  <a:lnTo>
                    <a:pt x="4849" y="9849"/>
                  </a:lnTo>
                  <a:lnTo>
                    <a:pt x="4824" y="9949"/>
                  </a:lnTo>
                  <a:lnTo>
                    <a:pt x="4849" y="10074"/>
                  </a:lnTo>
                  <a:lnTo>
                    <a:pt x="4899" y="10149"/>
                  </a:lnTo>
                  <a:lnTo>
                    <a:pt x="4999" y="10224"/>
                  </a:lnTo>
                  <a:lnTo>
                    <a:pt x="5124" y="10249"/>
                  </a:lnTo>
                  <a:lnTo>
                    <a:pt x="15323" y="10249"/>
                  </a:lnTo>
                  <a:lnTo>
                    <a:pt x="15448" y="10224"/>
                  </a:lnTo>
                  <a:lnTo>
                    <a:pt x="15523" y="10149"/>
                  </a:lnTo>
                  <a:lnTo>
                    <a:pt x="15598" y="10074"/>
                  </a:lnTo>
                  <a:lnTo>
                    <a:pt x="15623" y="9949"/>
                  </a:lnTo>
                  <a:lnTo>
                    <a:pt x="15623" y="8499"/>
                  </a:lnTo>
                  <a:lnTo>
                    <a:pt x="15598" y="8399"/>
                  </a:lnTo>
                  <a:lnTo>
                    <a:pt x="15548" y="8324"/>
                  </a:lnTo>
                  <a:lnTo>
                    <a:pt x="15473" y="8249"/>
                  </a:lnTo>
                  <a:lnTo>
                    <a:pt x="15373" y="8224"/>
                  </a:lnTo>
                  <a:lnTo>
                    <a:pt x="16097" y="7574"/>
                  </a:lnTo>
                  <a:lnTo>
                    <a:pt x="16422" y="14498"/>
                  </a:lnTo>
                  <a:lnTo>
                    <a:pt x="16447" y="14623"/>
                  </a:lnTo>
                  <a:lnTo>
                    <a:pt x="16522" y="14698"/>
                  </a:lnTo>
                  <a:lnTo>
                    <a:pt x="16622" y="14748"/>
                  </a:lnTo>
                  <a:lnTo>
                    <a:pt x="16722" y="14773"/>
                  </a:lnTo>
                  <a:lnTo>
                    <a:pt x="16847" y="14748"/>
                  </a:lnTo>
                  <a:lnTo>
                    <a:pt x="16922" y="14673"/>
                  </a:lnTo>
                  <a:lnTo>
                    <a:pt x="16997" y="14573"/>
                  </a:lnTo>
                  <a:lnTo>
                    <a:pt x="16997" y="14473"/>
                  </a:lnTo>
                  <a:lnTo>
                    <a:pt x="16597" y="6199"/>
                  </a:lnTo>
                  <a:lnTo>
                    <a:pt x="16597" y="5374"/>
                  </a:lnTo>
                  <a:lnTo>
                    <a:pt x="16597" y="5249"/>
                  </a:lnTo>
                  <a:lnTo>
                    <a:pt x="16547" y="5124"/>
                  </a:lnTo>
                  <a:lnTo>
                    <a:pt x="16497" y="5000"/>
                  </a:lnTo>
                  <a:lnTo>
                    <a:pt x="16397" y="4900"/>
                  </a:lnTo>
                  <a:lnTo>
                    <a:pt x="16322" y="4825"/>
                  </a:lnTo>
                  <a:lnTo>
                    <a:pt x="16197" y="4775"/>
                  </a:lnTo>
                  <a:lnTo>
                    <a:pt x="16072" y="4725"/>
                  </a:lnTo>
                  <a:lnTo>
                    <a:pt x="12548" y="4725"/>
                  </a:lnTo>
                  <a:lnTo>
                    <a:pt x="12548" y="3950"/>
                  </a:lnTo>
                  <a:lnTo>
                    <a:pt x="12523" y="3550"/>
                  </a:lnTo>
                  <a:lnTo>
                    <a:pt x="12448" y="3150"/>
                  </a:lnTo>
                  <a:lnTo>
                    <a:pt x="12348" y="2775"/>
                  </a:lnTo>
                  <a:lnTo>
                    <a:pt x="12223" y="2400"/>
                  </a:lnTo>
                  <a:lnTo>
                    <a:pt x="12048" y="2050"/>
                  </a:lnTo>
                  <a:lnTo>
                    <a:pt x="11873" y="1725"/>
                  </a:lnTo>
                  <a:lnTo>
                    <a:pt x="11623" y="1425"/>
                  </a:lnTo>
                  <a:lnTo>
                    <a:pt x="11373" y="1150"/>
                  </a:lnTo>
                  <a:lnTo>
                    <a:pt x="11098" y="900"/>
                  </a:lnTo>
                  <a:lnTo>
                    <a:pt x="10798" y="675"/>
                  </a:lnTo>
                  <a:lnTo>
                    <a:pt x="10473" y="475"/>
                  </a:lnTo>
                  <a:lnTo>
                    <a:pt x="10123" y="300"/>
                  </a:lnTo>
                  <a:lnTo>
                    <a:pt x="9774" y="175"/>
                  </a:lnTo>
                  <a:lnTo>
                    <a:pt x="9374" y="75"/>
                  </a:lnTo>
                  <a:lnTo>
                    <a:pt x="8999" y="25"/>
                  </a:lnTo>
                  <a:lnTo>
                    <a:pt x="85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16"/>
            <p:cNvSpPr/>
            <p:nvPr/>
          </p:nvSpPr>
          <p:spPr>
            <a:xfrm>
              <a:off x="7116275" y="3508600"/>
              <a:ext cx="38150" cy="14400"/>
            </a:xfrm>
            <a:custGeom>
              <a:avLst/>
              <a:gdLst/>
              <a:ahLst/>
              <a:cxnLst/>
              <a:rect l="l" t="t" r="r" b="b"/>
              <a:pathLst>
                <a:path w="1526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26" y="401"/>
                  </a:lnTo>
                  <a:lnTo>
                    <a:pt x="101" y="476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1251" y="576"/>
                  </a:lnTo>
                  <a:lnTo>
                    <a:pt x="1351" y="551"/>
                  </a:lnTo>
                  <a:lnTo>
                    <a:pt x="1451" y="476"/>
                  </a:lnTo>
                  <a:lnTo>
                    <a:pt x="1501" y="401"/>
                  </a:lnTo>
                  <a:lnTo>
                    <a:pt x="1526" y="276"/>
                  </a:lnTo>
                  <a:lnTo>
                    <a:pt x="1501" y="176"/>
                  </a:lnTo>
                  <a:lnTo>
                    <a:pt x="1451" y="76"/>
                  </a:lnTo>
                  <a:lnTo>
                    <a:pt x="1351" y="26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5" name="Google Shape;2435;p116"/>
          <p:cNvGrpSpPr/>
          <p:nvPr/>
        </p:nvGrpSpPr>
        <p:grpSpPr>
          <a:xfrm>
            <a:off x="1025485" y="4006559"/>
            <a:ext cx="488929" cy="439309"/>
            <a:chOff x="238125" y="3983525"/>
            <a:chExt cx="492425" cy="442450"/>
          </a:xfrm>
        </p:grpSpPr>
        <p:sp>
          <p:nvSpPr>
            <p:cNvPr id="2436" name="Google Shape;2436;p116"/>
            <p:cNvSpPr/>
            <p:nvPr/>
          </p:nvSpPr>
          <p:spPr>
            <a:xfrm>
              <a:off x="357475" y="4086000"/>
              <a:ext cx="253725" cy="233100"/>
            </a:xfrm>
            <a:custGeom>
              <a:avLst/>
              <a:gdLst/>
              <a:ahLst/>
              <a:cxnLst/>
              <a:rect l="l" t="t" r="r" b="b"/>
              <a:pathLst>
                <a:path w="10149" h="9324" extrusionOk="0">
                  <a:moveTo>
                    <a:pt x="3025" y="651"/>
                  </a:moveTo>
                  <a:lnTo>
                    <a:pt x="3550" y="1975"/>
                  </a:lnTo>
                  <a:lnTo>
                    <a:pt x="3425" y="2025"/>
                  </a:lnTo>
                  <a:lnTo>
                    <a:pt x="2550" y="925"/>
                  </a:lnTo>
                  <a:lnTo>
                    <a:pt x="3025" y="651"/>
                  </a:lnTo>
                  <a:close/>
                  <a:moveTo>
                    <a:pt x="7124" y="651"/>
                  </a:moveTo>
                  <a:lnTo>
                    <a:pt x="7599" y="925"/>
                  </a:lnTo>
                  <a:lnTo>
                    <a:pt x="6724" y="2025"/>
                  </a:lnTo>
                  <a:lnTo>
                    <a:pt x="6599" y="1975"/>
                  </a:lnTo>
                  <a:lnTo>
                    <a:pt x="7124" y="651"/>
                  </a:lnTo>
                  <a:close/>
                  <a:moveTo>
                    <a:pt x="4774" y="1200"/>
                  </a:moveTo>
                  <a:lnTo>
                    <a:pt x="4774" y="2525"/>
                  </a:lnTo>
                  <a:lnTo>
                    <a:pt x="3375" y="3325"/>
                  </a:lnTo>
                  <a:lnTo>
                    <a:pt x="2225" y="2675"/>
                  </a:lnTo>
                  <a:lnTo>
                    <a:pt x="2900" y="2300"/>
                  </a:lnTo>
                  <a:lnTo>
                    <a:pt x="3075" y="2525"/>
                  </a:lnTo>
                  <a:lnTo>
                    <a:pt x="3175" y="2600"/>
                  </a:lnTo>
                  <a:lnTo>
                    <a:pt x="3300" y="2650"/>
                  </a:lnTo>
                  <a:lnTo>
                    <a:pt x="3450" y="2650"/>
                  </a:lnTo>
                  <a:lnTo>
                    <a:pt x="3600" y="2600"/>
                  </a:lnTo>
                  <a:lnTo>
                    <a:pt x="3949" y="2400"/>
                  </a:lnTo>
                  <a:lnTo>
                    <a:pt x="4074" y="2300"/>
                  </a:lnTo>
                  <a:lnTo>
                    <a:pt x="4124" y="2175"/>
                  </a:lnTo>
                  <a:lnTo>
                    <a:pt x="4149" y="2050"/>
                  </a:lnTo>
                  <a:lnTo>
                    <a:pt x="4124" y="1900"/>
                  </a:lnTo>
                  <a:lnTo>
                    <a:pt x="4024" y="1650"/>
                  </a:lnTo>
                  <a:lnTo>
                    <a:pt x="4774" y="1200"/>
                  </a:lnTo>
                  <a:close/>
                  <a:moveTo>
                    <a:pt x="5374" y="1200"/>
                  </a:moveTo>
                  <a:lnTo>
                    <a:pt x="6124" y="1650"/>
                  </a:lnTo>
                  <a:lnTo>
                    <a:pt x="6024" y="1900"/>
                  </a:lnTo>
                  <a:lnTo>
                    <a:pt x="5999" y="2050"/>
                  </a:lnTo>
                  <a:lnTo>
                    <a:pt x="6024" y="2175"/>
                  </a:lnTo>
                  <a:lnTo>
                    <a:pt x="6074" y="2300"/>
                  </a:lnTo>
                  <a:lnTo>
                    <a:pt x="6199" y="2400"/>
                  </a:lnTo>
                  <a:lnTo>
                    <a:pt x="6549" y="2600"/>
                  </a:lnTo>
                  <a:lnTo>
                    <a:pt x="6649" y="2650"/>
                  </a:lnTo>
                  <a:lnTo>
                    <a:pt x="6774" y="2675"/>
                  </a:lnTo>
                  <a:lnTo>
                    <a:pt x="6849" y="2650"/>
                  </a:lnTo>
                  <a:lnTo>
                    <a:pt x="6924" y="2625"/>
                  </a:lnTo>
                  <a:lnTo>
                    <a:pt x="6999" y="2575"/>
                  </a:lnTo>
                  <a:lnTo>
                    <a:pt x="7074" y="2525"/>
                  </a:lnTo>
                  <a:lnTo>
                    <a:pt x="7249" y="2300"/>
                  </a:lnTo>
                  <a:lnTo>
                    <a:pt x="7924" y="2675"/>
                  </a:lnTo>
                  <a:lnTo>
                    <a:pt x="6774" y="3325"/>
                  </a:lnTo>
                  <a:lnTo>
                    <a:pt x="5374" y="2525"/>
                  </a:lnTo>
                  <a:lnTo>
                    <a:pt x="5374" y="1200"/>
                  </a:lnTo>
                  <a:close/>
                  <a:moveTo>
                    <a:pt x="9573" y="4275"/>
                  </a:moveTo>
                  <a:lnTo>
                    <a:pt x="9573" y="4550"/>
                  </a:lnTo>
                  <a:lnTo>
                    <a:pt x="9573" y="4850"/>
                  </a:lnTo>
                  <a:lnTo>
                    <a:pt x="8174" y="4625"/>
                  </a:lnTo>
                  <a:lnTo>
                    <a:pt x="8174" y="4500"/>
                  </a:lnTo>
                  <a:lnTo>
                    <a:pt x="9573" y="4275"/>
                  </a:lnTo>
                  <a:close/>
                  <a:moveTo>
                    <a:pt x="575" y="4475"/>
                  </a:moveTo>
                  <a:lnTo>
                    <a:pt x="1975" y="4675"/>
                  </a:lnTo>
                  <a:lnTo>
                    <a:pt x="1975" y="4800"/>
                  </a:lnTo>
                  <a:lnTo>
                    <a:pt x="575" y="5025"/>
                  </a:lnTo>
                  <a:lnTo>
                    <a:pt x="575" y="4475"/>
                  </a:lnTo>
                  <a:close/>
                  <a:moveTo>
                    <a:pt x="1950" y="3175"/>
                  </a:moveTo>
                  <a:lnTo>
                    <a:pt x="3075" y="3825"/>
                  </a:lnTo>
                  <a:lnTo>
                    <a:pt x="3075" y="5475"/>
                  </a:lnTo>
                  <a:lnTo>
                    <a:pt x="1950" y="6125"/>
                  </a:lnTo>
                  <a:lnTo>
                    <a:pt x="1950" y="5400"/>
                  </a:lnTo>
                  <a:lnTo>
                    <a:pt x="2225" y="5350"/>
                  </a:lnTo>
                  <a:lnTo>
                    <a:pt x="2350" y="5300"/>
                  </a:lnTo>
                  <a:lnTo>
                    <a:pt x="2475" y="5225"/>
                  </a:lnTo>
                  <a:lnTo>
                    <a:pt x="2550" y="5100"/>
                  </a:lnTo>
                  <a:lnTo>
                    <a:pt x="2575" y="4950"/>
                  </a:lnTo>
                  <a:lnTo>
                    <a:pt x="2550" y="4525"/>
                  </a:lnTo>
                  <a:lnTo>
                    <a:pt x="2525" y="4375"/>
                  </a:lnTo>
                  <a:lnTo>
                    <a:pt x="2475" y="4250"/>
                  </a:lnTo>
                  <a:lnTo>
                    <a:pt x="2350" y="4175"/>
                  </a:lnTo>
                  <a:lnTo>
                    <a:pt x="2225" y="4125"/>
                  </a:lnTo>
                  <a:lnTo>
                    <a:pt x="1950" y="4075"/>
                  </a:lnTo>
                  <a:lnTo>
                    <a:pt x="1950" y="3175"/>
                  </a:lnTo>
                  <a:close/>
                  <a:moveTo>
                    <a:pt x="8199" y="3175"/>
                  </a:moveTo>
                  <a:lnTo>
                    <a:pt x="8199" y="3925"/>
                  </a:lnTo>
                  <a:lnTo>
                    <a:pt x="7924" y="3950"/>
                  </a:lnTo>
                  <a:lnTo>
                    <a:pt x="7774" y="4000"/>
                  </a:lnTo>
                  <a:lnTo>
                    <a:pt x="7674" y="4100"/>
                  </a:lnTo>
                  <a:lnTo>
                    <a:pt x="7599" y="4225"/>
                  </a:lnTo>
                  <a:lnTo>
                    <a:pt x="7574" y="4375"/>
                  </a:lnTo>
                  <a:lnTo>
                    <a:pt x="7599" y="4775"/>
                  </a:lnTo>
                  <a:lnTo>
                    <a:pt x="7624" y="4925"/>
                  </a:lnTo>
                  <a:lnTo>
                    <a:pt x="7674" y="5050"/>
                  </a:lnTo>
                  <a:lnTo>
                    <a:pt x="7799" y="5150"/>
                  </a:lnTo>
                  <a:lnTo>
                    <a:pt x="7924" y="5175"/>
                  </a:lnTo>
                  <a:lnTo>
                    <a:pt x="8199" y="5225"/>
                  </a:lnTo>
                  <a:lnTo>
                    <a:pt x="8199" y="6125"/>
                  </a:lnTo>
                  <a:lnTo>
                    <a:pt x="7074" y="5475"/>
                  </a:lnTo>
                  <a:lnTo>
                    <a:pt x="7074" y="3825"/>
                  </a:lnTo>
                  <a:lnTo>
                    <a:pt x="8199" y="3175"/>
                  </a:lnTo>
                  <a:close/>
                  <a:moveTo>
                    <a:pt x="5074" y="3025"/>
                  </a:moveTo>
                  <a:lnTo>
                    <a:pt x="6499" y="3825"/>
                  </a:lnTo>
                  <a:lnTo>
                    <a:pt x="6499" y="5475"/>
                  </a:lnTo>
                  <a:lnTo>
                    <a:pt x="5074" y="6300"/>
                  </a:lnTo>
                  <a:lnTo>
                    <a:pt x="3650" y="5475"/>
                  </a:lnTo>
                  <a:lnTo>
                    <a:pt x="3650" y="3825"/>
                  </a:lnTo>
                  <a:lnTo>
                    <a:pt x="5074" y="3025"/>
                  </a:lnTo>
                  <a:close/>
                  <a:moveTo>
                    <a:pt x="3375" y="5975"/>
                  </a:moveTo>
                  <a:lnTo>
                    <a:pt x="4774" y="6799"/>
                  </a:lnTo>
                  <a:lnTo>
                    <a:pt x="4774" y="8099"/>
                  </a:lnTo>
                  <a:lnTo>
                    <a:pt x="4024" y="7674"/>
                  </a:lnTo>
                  <a:lnTo>
                    <a:pt x="4124" y="7399"/>
                  </a:lnTo>
                  <a:lnTo>
                    <a:pt x="4149" y="7274"/>
                  </a:lnTo>
                  <a:lnTo>
                    <a:pt x="4124" y="7124"/>
                  </a:lnTo>
                  <a:lnTo>
                    <a:pt x="4074" y="6999"/>
                  </a:lnTo>
                  <a:lnTo>
                    <a:pt x="3949" y="6899"/>
                  </a:lnTo>
                  <a:lnTo>
                    <a:pt x="3600" y="6699"/>
                  </a:lnTo>
                  <a:lnTo>
                    <a:pt x="3450" y="6649"/>
                  </a:lnTo>
                  <a:lnTo>
                    <a:pt x="3300" y="6649"/>
                  </a:lnTo>
                  <a:lnTo>
                    <a:pt x="3175" y="6699"/>
                  </a:lnTo>
                  <a:lnTo>
                    <a:pt x="3075" y="6799"/>
                  </a:lnTo>
                  <a:lnTo>
                    <a:pt x="2900" y="7024"/>
                  </a:lnTo>
                  <a:lnTo>
                    <a:pt x="2225" y="6624"/>
                  </a:lnTo>
                  <a:lnTo>
                    <a:pt x="3375" y="5975"/>
                  </a:lnTo>
                  <a:close/>
                  <a:moveTo>
                    <a:pt x="6774" y="5975"/>
                  </a:moveTo>
                  <a:lnTo>
                    <a:pt x="7924" y="6624"/>
                  </a:lnTo>
                  <a:lnTo>
                    <a:pt x="7249" y="7024"/>
                  </a:lnTo>
                  <a:lnTo>
                    <a:pt x="7074" y="6799"/>
                  </a:lnTo>
                  <a:lnTo>
                    <a:pt x="6974" y="6699"/>
                  </a:lnTo>
                  <a:lnTo>
                    <a:pt x="6849" y="6649"/>
                  </a:lnTo>
                  <a:lnTo>
                    <a:pt x="6699" y="6649"/>
                  </a:lnTo>
                  <a:lnTo>
                    <a:pt x="6549" y="6699"/>
                  </a:lnTo>
                  <a:lnTo>
                    <a:pt x="6199" y="6899"/>
                  </a:lnTo>
                  <a:lnTo>
                    <a:pt x="6074" y="6999"/>
                  </a:lnTo>
                  <a:lnTo>
                    <a:pt x="6024" y="7124"/>
                  </a:lnTo>
                  <a:lnTo>
                    <a:pt x="5999" y="7274"/>
                  </a:lnTo>
                  <a:lnTo>
                    <a:pt x="6024" y="7399"/>
                  </a:lnTo>
                  <a:lnTo>
                    <a:pt x="6124" y="7674"/>
                  </a:lnTo>
                  <a:lnTo>
                    <a:pt x="5374" y="8099"/>
                  </a:lnTo>
                  <a:lnTo>
                    <a:pt x="5374" y="6799"/>
                  </a:lnTo>
                  <a:lnTo>
                    <a:pt x="6774" y="5975"/>
                  </a:lnTo>
                  <a:close/>
                  <a:moveTo>
                    <a:pt x="3425" y="7274"/>
                  </a:moveTo>
                  <a:lnTo>
                    <a:pt x="3550" y="7349"/>
                  </a:lnTo>
                  <a:lnTo>
                    <a:pt x="3025" y="8674"/>
                  </a:lnTo>
                  <a:lnTo>
                    <a:pt x="2550" y="8374"/>
                  </a:lnTo>
                  <a:lnTo>
                    <a:pt x="3425" y="7274"/>
                  </a:lnTo>
                  <a:close/>
                  <a:moveTo>
                    <a:pt x="6724" y="7274"/>
                  </a:moveTo>
                  <a:lnTo>
                    <a:pt x="7599" y="8374"/>
                  </a:lnTo>
                  <a:lnTo>
                    <a:pt x="7124" y="8674"/>
                  </a:lnTo>
                  <a:lnTo>
                    <a:pt x="6599" y="7349"/>
                  </a:lnTo>
                  <a:lnTo>
                    <a:pt x="6724" y="7274"/>
                  </a:lnTo>
                  <a:close/>
                  <a:moveTo>
                    <a:pt x="3000" y="1"/>
                  </a:moveTo>
                  <a:lnTo>
                    <a:pt x="2925" y="51"/>
                  </a:lnTo>
                  <a:lnTo>
                    <a:pt x="2075" y="526"/>
                  </a:lnTo>
                  <a:lnTo>
                    <a:pt x="2000" y="576"/>
                  </a:lnTo>
                  <a:lnTo>
                    <a:pt x="1950" y="651"/>
                  </a:lnTo>
                  <a:lnTo>
                    <a:pt x="1900" y="726"/>
                  </a:lnTo>
                  <a:lnTo>
                    <a:pt x="1875" y="800"/>
                  </a:lnTo>
                  <a:lnTo>
                    <a:pt x="1875" y="900"/>
                  </a:lnTo>
                  <a:lnTo>
                    <a:pt x="1900" y="975"/>
                  </a:lnTo>
                  <a:lnTo>
                    <a:pt x="1925" y="1050"/>
                  </a:lnTo>
                  <a:lnTo>
                    <a:pt x="1975" y="1125"/>
                  </a:lnTo>
                  <a:lnTo>
                    <a:pt x="2525" y="1850"/>
                  </a:lnTo>
                  <a:lnTo>
                    <a:pt x="1500" y="2425"/>
                  </a:lnTo>
                  <a:lnTo>
                    <a:pt x="1450" y="2475"/>
                  </a:lnTo>
                  <a:lnTo>
                    <a:pt x="1400" y="2525"/>
                  </a:lnTo>
                  <a:lnTo>
                    <a:pt x="1375" y="2600"/>
                  </a:lnTo>
                  <a:lnTo>
                    <a:pt x="1375" y="2675"/>
                  </a:lnTo>
                  <a:lnTo>
                    <a:pt x="1375" y="4000"/>
                  </a:lnTo>
                  <a:lnTo>
                    <a:pt x="475" y="3875"/>
                  </a:lnTo>
                  <a:lnTo>
                    <a:pt x="300" y="3875"/>
                  </a:lnTo>
                  <a:lnTo>
                    <a:pt x="225" y="3900"/>
                  </a:lnTo>
                  <a:lnTo>
                    <a:pt x="150" y="3950"/>
                  </a:lnTo>
                  <a:lnTo>
                    <a:pt x="100" y="4025"/>
                  </a:lnTo>
                  <a:lnTo>
                    <a:pt x="50" y="4100"/>
                  </a:lnTo>
                  <a:lnTo>
                    <a:pt x="25" y="4175"/>
                  </a:lnTo>
                  <a:lnTo>
                    <a:pt x="0" y="4275"/>
                  </a:lnTo>
                  <a:lnTo>
                    <a:pt x="0" y="5250"/>
                  </a:lnTo>
                  <a:lnTo>
                    <a:pt x="25" y="5325"/>
                  </a:lnTo>
                  <a:lnTo>
                    <a:pt x="50" y="5425"/>
                  </a:lnTo>
                  <a:lnTo>
                    <a:pt x="100" y="5500"/>
                  </a:lnTo>
                  <a:lnTo>
                    <a:pt x="150" y="5550"/>
                  </a:lnTo>
                  <a:lnTo>
                    <a:pt x="225" y="5600"/>
                  </a:lnTo>
                  <a:lnTo>
                    <a:pt x="300" y="5625"/>
                  </a:lnTo>
                  <a:lnTo>
                    <a:pt x="400" y="5650"/>
                  </a:lnTo>
                  <a:lnTo>
                    <a:pt x="475" y="5650"/>
                  </a:lnTo>
                  <a:lnTo>
                    <a:pt x="1375" y="5500"/>
                  </a:lnTo>
                  <a:lnTo>
                    <a:pt x="1375" y="6624"/>
                  </a:lnTo>
                  <a:lnTo>
                    <a:pt x="1375" y="6699"/>
                  </a:lnTo>
                  <a:lnTo>
                    <a:pt x="1400" y="6774"/>
                  </a:lnTo>
                  <a:lnTo>
                    <a:pt x="1450" y="6824"/>
                  </a:lnTo>
                  <a:lnTo>
                    <a:pt x="1500" y="6874"/>
                  </a:lnTo>
                  <a:lnTo>
                    <a:pt x="2525" y="7474"/>
                  </a:lnTo>
                  <a:lnTo>
                    <a:pt x="1975" y="8174"/>
                  </a:lnTo>
                  <a:lnTo>
                    <a:pt x="1925" y="8249"/>
                  </a:lnTo>
                  <a:lnTo>
                    <a:pt x="1900" y="8324"/>
                  </a:lnTo>
                  <a:lnTo>
                    <a:pt x="1875" y="8424"/>
                  </a:lnTo>
                  <a:lnTo>
                    <a:pt x="1875" y="8499"/>
                  </a:lnTo>
                  <a:lnTo>
                    <a:pt x="1900" y="8599"/>
                  </a:lnTo>
                  <a:lnTo>
                    <a:pt x="1950" y="8674"/>
                  </a:lnTo>
                  <a:lnTo>
                    <a:pt x="2000" y="8724"/>
                  </a:lnTo>
                  <a:lnTo>
                    <a:pt x="2075" y="8774"/>
                  </a:lnTo>
                  <a:lnTo>
                    <a:pt x="2925" y="9274"/>
                  </a:lnTo>
                  <a:lnTo>
                    <a:pt x="3000" y="9299"/>
                  </a:lnTo>
                  <a:lnTo>
                    <a:pt x="3100" y="9324"/>
                  </a:lnTo>
                  <a:lnTo>
                    <a:pt x="3175" y="9324"/>
                  </a:lnTo>
                  <a:lnTo>
                    <a:pt x="3250" y="9299"/>
                  </a:lnTo>
                  <a:lnTo>
                    <a:pt x="3350" y="9249"/>
                  </a:lnTo>
                  <a:lnTo>
                    <a:pt x="3400" y="9199"/>
                  </a:lnTo>
                  <a:lnTo>
                    <a:pt x="3450" y="9149"/>
                  </a:lnTo>
                  <a:lnTo>
                    <a:pt x="3500" y="9049"/>
                  </a:lnTo>
                  <a:lnTo>
                    <a:pt x="3824" y="8224"/>
                  </a:lnTo>
                  <a:lnTo>
                    <a:pt x="4924" y="8849"/>
                  </a:lnTo>
                  <a:lnTo>
                    <a:pt x="4999" y="8874"/>
                  </a:lnTo>
                  <a:lnTo>
                    <a:pt x="5074" y="8899"/>
                  </a:lnTo>
                  <a:lnTo>
                    <a:pt x="5149" y="8899"/>
                  </a:lnTo>
                  <a:lnTo>
                    <a:pt x="5224" y="8849"/>
                  </a:lnTo>
                  <a:lnTo>
                    <a:pt x="6324" y="8224"/>
                  </a:lnTo>
                  <a:lnTo>
                    <a:pt x="6649" y="9049"/>
                  </a:lnTo>
                  <a:lnTo>
                    <a:pt x="6674" y="9149"/>
                  </a:lnTo>
                  <a:lnTo>
                    <a:pt x="6749" y="9199"/>
                  </a:lnTo>
                  <a:lnTo>
                    <a:pt x="6799" y="9249"/>
                  </a:lnTo>
                  <a:lnTo>
                    <a:pt x="6899" y="9299"/>
                  </a:lnTo>
                  <a:lnTo>
                    <a:pt x="6974" y="9324"/>
                  </a:lnTo>
                  <a:lnTo>
                    <a:pt x="7049" y="9324"/>
                  </a:lnTo>
                  <a:lnTo>
                    <a:pt x="7149" y="9299"/>
                  </a:lnTo>
                  <a:lnTo>
                    <a:pt x="7224" y="9274"/>
                  </a:lnTo>
                  <a:lnTo>
                    <a:pt x="8074" y="8774"/>
                  </a:lnTo>
                  <a:lnTo>
                    <a:pt x="8149" y="8724"/>
                  </a:lnTo>
                  <a:lnTo>
                    <a:pt x="8199" y="8674"/>
                  </a:lnTo>
                  <a:lnTo>
                    <a:pt x="8249" y="8599"/>
                  </a:lnTo>
                  <a:lnTo>
                    <a:pt x="8274" y="8499"/>
                  </a:lnTo>
                  <a:lnTo>
                    <a:pt x="8274" y="8424"/>
                  </a:lnTo>
                  <a:lnTo>
                    <a:pt x="8249" y="8324"/>
                  </a:lnTo>
                  <a:lnTo>
                    <a:pt x="8224" y="8249"/>
                  </a:lnTo>
                  <a:lnTo>
                    <a:pt x="8174" y="8174"/>
                  </a:lnTo>
                  <a:lnTo>
                    <a:pt x="7624" y="7474"/>
                  </a:lnTo>
                  <a:lnTo>
                    <a:pt x="8649" y="6874"/>
                  </a:lnTo>
                  <a:lnTo>
                    <a:pt x="8699" y="6824"/>
                  </a:lnTo>
                  <a:lnTo>
                    <a:pt x="8749" y="6774"/>
                  </a:lnTo>
                  <a:lnTo>
                    <a:pt x="8774" y="6699"/>
                  </a:lnTo>
                  <a:lnTo>
                    <a:pt x="8774" y="6624"/>
                  </a:lnTo>
                  <a:lnTo>
                    <a:pt x="8774" y="5300"/>
                  </a:lnTo>
                  <a:lnTo>
                    <a:pt x="9673" y="5450"/>
                  </a:lnTo>
                  <a:lnTo>
                    <a:pt x="9773" y="5450"/>
                  </a:lnTo>
                  <a:lnTo>
                    <a:pt x="9848" y="5425"/>
                  </a:lnTo>
                  <a:lnTo>
                    <a:pt x="9923" y="5400"/>
                  </a:lnTo>
                  <a:lnTo>
                    <a:pt x="9998" y="5350"/>
                  </a:lnTo>
                  <a:lnTo>
                    <a:pt x="10073" y="5300"/>
                  </a:lnTo>
                  <a:lnTo>
                    <a:pt x="10098" y="5225"/>
                  </a:lnTo>
                  <a:lnTo>
                    <a:pt x="10123" y="5125"/>
                  </a:lnTo>
                  <a:lnTo>
                    <a:pt x="10148" y="5050"/>
                  </a:lnTo>
                  <a:lnTo>
                    <a:pt x="10148" y="4075"/>
                  </a:lnTo>
                  <a:lnTo>
                    <a:pt x="10123" y="3975"/>
                  </a:lnTo>
                  <a:lnTo>
                    <a:pt x="10098" y="3900"/>
                  </a:lnTo>
                  <a:lnTo>
                    <a:pt x="10048" y="3825"/>
                  </a:lnTo>
                  <a:lnTo>
                    <a:pt x="9998" y="3775"/>
                  </a:lnTo>
                  <a:lnTo>
                    <a:pt x="9923" y="3725"/>
                  </a:lnTo>
                  <a:lnTo>
                    <a:pt x="9848" y="3675"/>
                  </a:lnTo>
                  <a:lnTo>
                    <a:pt x="9673" y="3675"/>
                  </a:lnTo>
                  <a:lnTo>
                    <a:pt x="8774" y="3825"/>
                  </a:lnTo>
                  <a:lnTo>
                    <a:pt x="8774" y="2675"/>
                  </a:lnTo>
                  <a:lnTo>
                    <a:pt x="8774" y="2600"/>
                  </a:lnTo>
                  <a:lnTo>
                    <a:pt x="8749" y="2525"/>
                  </a:lnTo>
                  <a:lnTo>
                    <a:pt x="8699" y="2475"/>
                  </a:lnTo>
                  <a:lnTo>
                    <a:pt x="8649" y="2425"/>
                  </a:lnTo>
                  <a:lnTo>
                    <a:pt x="7624" y="1850"/>
                  </a:lnTo>
                  <a:lnTo>
                    <a:pt x="8174" y="1125"/>
                  </a:lnTo>
                  <a:lnTo>
                    <a:pt x="8224" y="1050"/>
                  </a:lnTo>
                  <a:lnTo>
                    <a:pt x="8249" y="975"/>
                  </a:lnTo>
                  <a:lnTo>
                    <a:pt x="8274" y="900"/>
                  </a:lnTo>
                  <a:lnTo>
                    <a:pt x="8274" y="800"/>
                  </a:lnTo>
                  <a:lnTo>
                    <a:pt x="8249" y="726"/>
                  </a:lnTo>
                  <a:lnTo>
                    <a:pt x="8199" y="651"/>
                  </a:lnTo>
                  <a:lnTo>
                    <a:pt x="8149" y="576"/>
                  </a:lnTo>
                  <a:lnTo>
                    <a:pt x="8074" y="526"/>
                  </a:lnTo>
                  <a:lnTo>
                    <a:pt x="7224" y="51"/>
                  </a:lnTo>
                  <a:lnTo>
                    <a:pt x="7149" y="1"/>
                  </a:lnTo>
                  <a:lnTo>
                    <a:pt x="6974" y="1"/>
                  </a:lnTo>
                  <a:lnTo>
                    <a:pt x="6899" y="26"/>
                  </a:lnTo>
                  <a:lnTo>
                    <a:pt x="6799" y="51"/>
                  </a:lnTo>
                  <a:lnTo>
                    <a:pt x="6749" y="101"/>
                  </a:lnTo>
                  <a:lnTo>
                    <a:pt x="6674" y="176"/>
                  </a:lnTo>
                  <a:lnTo>
                    <a:pt x="6649" y="251"/>
                  </a:lnTo>
                  <a:lnTo>
                    <a:pt x="6324" y="1100"/>
                  </a:lnTo>
                  <a:lnTo>
                    <a:pt x="5224" y="451"/>
                  </a:lnTo>
                  <a:lnTo>
                    <a:pt x="5149" y="426"/>
                  </a:lnTo>
                  <a:lnTo>
                    <a:pt x="4999" y="426"/>
                  </a:lnTo>
                  <a:lnTo>
                    <a:pt x="4924" y="451"/>
                  </a:lnTo>
                  <a:lnTo>
                    <a:pt x="3824" y="1100"/>
                  </a:lnTo>
                  <a:lnTo>
                    <a:pt x="3500" y="251"/>
                  </a:lnTo>
                  <a:lnTo>
                    <a:pt x="3475" y="176"/>
                  </a:lnTo>
                  <a:lnTo>
                    <a:pt x="3400" y="101"/>
                  </a:lnTo>
                  <a:lnTo>
                    <a:pt x="3350" y="51"/>
                  </a:lnTo>
                  <a:lnTo>
                    <a:pt x="3250" y="2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16"/>
            <p:cNvSpPr/>
            <p:nvPr/>
          </p:nvSpPr>
          <p:spPr>
            <a:xfrm>
              <a:off x="485575" y="3983525"/>
              <a:ext cx="48125" cy="48150"/>
            </a:xfrm>
            <a:custGeom>
              <a:avLst/>
              <a:gdLst/>
              <a:ahLst/>
              <a:cxnLst/>
              <a:rect l="l" t="t" r="r" b="b"/>
              <a:pathLst>
                <a:path w="1925" h="1926" extrusionOk="0">
                  <a:moveTo>
                    <a:pt x="950" y="0"/>
                  </a:moveTo>
                  <a:lnTo>
                    <a:pt x="850" y="25"/>
                  </a:lnTo>
                  <a:lnTo>
                    <a:pt x="750" y="75"/>
                  </a:lnTo>
                  <a:lnTo>
                    <a:pt x="700" y="175"/>
                  </a:lnTo>
                  <a:lnTo>
                    <a:pt x="675" y="300"/>
                  </a:lnTo>
                  <a:lnTo>
                    <a:pt x="675" y="675"/>
                  </a:lnTo>
                  <a:lnTo>
                    <a:pt x="275" y="675"/>
                  </a:lnTo>
                  <a:lnTo>
                    <a:pt x="175" y="700"/>
                  </a:lnTo>
                  <a:lnTo>
                    <a:pt x="75" y="750"/>
                  </a:lnTo>
                  <a:lnTo>
                    <a:pt x="25" y="850"/>
                  </a:lnTo>
                  <a:lnTo>
                    <a:pt x="0" y="950"/>
                  </a:lnTo>
                  <a:lnTo>
                    <a:pt x="25" y="1075"/>
                  </a:lnTo>
                  <a:lnTo>
                    <a:pt x="75" y="1150"/>
                  </a:lnTo>
                  <a:lnTo>
                    <a:pt x="175" y="1225"/>
                  </a:lnTo>
                  <a:lnTo>
                    <a:pt x="275" y="1250"/>
                  </a:lnTo>
                  <a:lnTo>
                    <a:pt x="675" y="1250"/>
                  </a:lnTo>
                  <a:lnTo>
                    <a:pt x="675" y="1625"/>
                  </a:lnTo>
                  <a:lnTo>
                    <a:pt x="700" y="1750"/>
                  </a:lnTo>
                  <a:lnTo>
                    <a:pt x="750" y="1825"/>
                  </a:lnTo>
                  <a:lnTo>
                    <a:pt x="850" y="1900"/>
                  </a:lnTo>
                  <a:lnTo>
                    <a:pt x="950" y="1925"/>
                  </a:lnTo>
                  <a:lnTo>
                    <a:pt x="1075" y="1900"/>
                  </a:lnTo>
                  <a:lnTo>
                    <a:pt x="1150" y="1825"/>
                  </a:lnTo>
                  <a:lnTo>
                    <a:pt x="1225" y="1750"/>
                  </a:lnTo>
                  <a:lnTo>
                    <a:pt x="1250" y="1625"/>
                  </a:lnTo>
                  <a:lnTo>
                    <a:pt x="1250" y="1250"/>
                  </a:lnTo>
                  <a:lnTo>
                    <a:pt x="1625" y="1250"/>
                  </a:lnTo>
                  <a:lnTo>
                    <a:pt x="1725" y="1225"/>
                  </a:lnTo>
                  <a:lnTo>
                    <a:pt x="1825" y="1150"/>
                  </a:lnTo>
                  <a:lnTo>
                    <a:pt x="1900" y="1075"/>
                  </a:lnTo>
                  <a:lnTo>
                    <a:pt x="1925" y="950"/>
                  </a:lnTo>
                  <a:lnTo>
                    <a:pt x="1900" y="850"/>
                  </a:lnTo>
                  <a:lnTo>
                    <a:pt x="1825" y="750"/>
                  </a:lnTo>
                  <a:lnTo>
                    <a:pt x="1725" y="700"/>
                  </a:lnTo>
                  <a:lnTo>
                    <a:pt x="1625" y="675"/>
                  </a:lnTo>
                  <a:lnTo>
                    <a:pt x="1250" y="675"/>
                  </a:lnTo>
                  <a:lnTo>
                    <a:pt x="1250" y="300"/>
                  </a:lnTo>
                  <a:lnTo>
                    <a:pt x="1225" y="175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16"/>
            <p:cNvSpPr/>
            <p:nvPr/>
          </p:nvSpPr>
          <p:spPr>
            <a:xfrm>
              <a:off x="584925" y="3984775"/>
              <a:ext cx="86250" cy="100000"/>
            </a:xfrm>
            <a:custGeom>
              <a:avLst/>
              <a:gdLst/>
              <a:ahLst/>
              <a:cxnLst/>
              <a:rect l="l" t="t" r="r" b="b"/>
              <a:pathLst>
                <a:path w="3450" h="4000" extrusionOk="0">
                  <a:moveTo>
                    <a:pt x="1725" y="1025"/>
                  </a:moveTo>
                  <a:lnTo>
                    <a:pt x="1875" y="1275"/>
                  </a:lnTo>
                  <a:lnTo>
                    <a:pt x="2050" y="1525"/>
                  </a:lnTo>
                  <a:lnTo>
                    <a:pt x="2300" y="1775"/>
                  </a:lnTo>
                  <a:lnTo>
                    <a:pt x="2575" y="2000"/>
                  </a:lnTo>
                  <a:lnTo>
                    <a:pt x="2300" y="2225"/>
                  </a:lnTo>
                  <a:lnTo>
                    <a:pt x="2050" y="2475"/>
                  </a:lnTo>
                  <a:lnTo>
                    <a:pt x="1875" y="2725"/>
                  </a:lnTo>
                  <a:lnTo>
                    <a:pt x="1725" y="2950"/>
                  </a:lnTo>
                  <a:lnTo>
                    <a:pt x="1575" y="2725"/>
                  </a:lnTo>
                  <a:lnTo>
                    <a:pt x="1400" y="2475"/>
                  </a:lnTo>
                  <a:lnTo>
                    <a:pt x="1150" y="2225"/>
                  </a:lnTo>
                  <a:lnTo>
                    <a:pt x="875" y="2000"/>
                  </a:lnTo>
                  <a:lnTo>
                    <a:pt x="1150" y="1775"/>
                  </a:lnTo>
                  <a:lnTo>
                    <a:pt x="1400" y="1525"/>
                  </a:lnTo>
                  <a:lnTo>
                    <a:pt x="1575" y="1275"/>
                  </a:lnTo>
                  <a:lnTo>
                    <a:pt x="1725" y="1025"/>
                  </a:lnTo>
                  <a:close/>
                  <a:moveTo>
                    <a:pt x="1625" y="0"/>
                  </a:moveTo>
                  <a:lnTo>
                    <a:pt x="1550" y="50"/>
                  </a:lnTo>
                  <a:lnTo>
                    <a:pt x="1475" y="125"/>
                  </a:lnTo>
                  <a:lnTo>
                    <a:pt x="1450" y="200"/>
                  </a:lnTo>
                  <a:lnTo>
                    <a:pt x="1375" y="400"/>
                  </a:lnTo>
                  <a:lnTo>
                    <a:pt x="1300" y="600"/>
                  </a:lnTo>
                  <a:lnTo>
                    <a:pt x="1175" y="825"/>
                  </a:lnTo>
                  <a:lnTo>
                    <a:pt x="1000" y="1075"/>
                  </a:lnTo>
                  <a:lnTo>
                    <a:pt x="800" y="1325"/>
                  </a:lnTo>
                  <a:lnTo>
                    <a:pt x="650" y="1450"/>
                  </a:lnTo>
                  <a:lnTo>
                    <a:pt x="525" y="1550"/>
                  </a:lnTo>
                  <a:lnTo>
                    <a:pt x="351" y="1650"/>
                  </a:lnTo>
                  <a:lnTo>
                    <a:pt x="176" y="1725"/>
                  </a:lnTo>
                  <a:lnTo>
                    <a:pt x="126" y="1775"/>
                  </a:lnTo>
                  <a:lnTo>
                    <a:pt x="51" y="1825"/>
                  </a:lnTo>
                  <a:lnTo>
                    <a:pt x="26" y="1900"/>
                  </a:lnTo>
                  <a:lnTo>
                    <a:pt x="1" y="2000"/>
                  </a:lnTo>
                  <a:lnTo>
                    <a:pt x="26" y="2075"/>
                  </a:lnTo>
                  <a:lnTo>
                    <a:pt x="51" y="2150"/>
                  </a:lnTo>
                  <a:lnTo>
                    <a:pt x="126" y="2225"/>
                  </a:lnTo>
                  <a:lnTo>
                    <a:pt x="176" y="2275"/>
                  </a:lnTo>
                  <a:lnTo>
                    <a:pt x="351" y="2350"/>
                  </a:lnTo>
                  <a:lnTo>
                    <a:pt x="525" y="2450"/>
                  </a:lnTo>
                  <a:lnTo>
                    <a:pt x="650" y="2550"/>
                  </a:lnTo>
                  <a:lnTo>
                    <a:pt x="800" y="2675"/>
                  </a:lnTo>
                  <a:lnTo>
                    <a:pt x="1000" y="2900"/>
                  </a:lnTo>
                  <a:lnTo>
                    <a:pt x="1175" y="3150"/>
                  </a:lnTo>
                  <a:lnTo>
                    <a:pt x="1300" y="3400"/>
                  </a:lnTo>
                  <a:lnTo>
                    <a:pt x="1375" y="3575"/>
                  </a:lnTo>
                  <a:lnTo>
                    <a:pt x="1450" y="3775"/>
                  </a:lnTo>
                  <a:lnTo>
                    <a:pt x="1475" y="3875"/>
                  </a:lnTo>
                  <a:lnTo>
                    <a:pt x="1550" y="3950"/>
                  </a:lnTo>
                  <a:lnTo>
                    <a:pt x="1625" y="3975"/>
                  </a:lnTo>
                  <a:lnTo>
                    <a:pt x="1725" y="4000"/>
                  </a:lnTo>
                  <a:lnTo>
                    <a:pt x="1825" y="3975"/>
                  </a:lnTo>
                  <a:lnTo>
                    <a:pt x="1900" y="3950"/>
                  </a:lnTo>
                  <a:lnTo>
                    <a:pt x="1975" y="3875"/>
                  </a:lnTo>
                  <a:lnTo>
                    <a:pt x="2000" y="3775"/>
                  </a:lnTo>
                  <a:lnTo>
                    <a:pt x="2075" y="3575"/>
                  </a:lnTo>
                  <a:lnTo>
                    <a:pt x="2150" y="3400"/>
                  </a:lnTo>
                  <a:lnTo>
                    <a:pt x="2275" y="3150"/>
                  </a:lnTo>
                  <a:lnTo>
                    <a:pt x="2450" y="2900"/>
                  </a:lnTo>
                  <a:lnTo>
                    <a:pt x="2675" y="2675"/>
                  </a:lnTo>
                  <a:lnTo>
                    <a:pt x="2800" y="2550"/>
                  </a:lnTo>
                  <a:lnTo>
                    <a:pt x="2925" y="2450"/>
                  </a:lnTo>
                  <a:lnTo>
                    <a:pt x="3100" y="2350"/>
                  </a:lnTo>
                  <a:lnTo>
                    <a:pt x="3275" y="2250"/>
                  </a:lnTo>
                  <a:lnTo>
                    <a:pt x="3350" y="2225"/>
                  </a:lnTo>
                  <a:lnTo>
                    <a:pt x="3400" y="2150"/>
                  </a:lnTo>
                  <a:lnTo>
                    <a:pt x="3425" y="2075"/>
                  </a:lnTo>
                  <a:lnTo>
                    <a:pt x="3450" y="2000"/>
                  </a:lnTo>
                  <a:lnTo>
                    <a:pt x="3425" y="1900"/>
                  </a:lnTo>
                  <a:lnTo>
                    <a:pt x="3400" y="1825"/>
                  </a:lnTo>
                  <a:lnTo>
                    <a:pt x="3350" y="1775"/>
                  </a:lnTo>
                  <a:lnTo>
                    <a:pt x="3275" y="1725"/>
                  </a:lnTo>
                  <a:lnTo>
                    <a:pt x="3100" y="1650"/>
                  </a:lnTo>
                  <a:lnTo>
                    <a:pt x="2925" y="1550"/>
                  </a:lnTo>
                  <a:lnTo>
                    <a:pt x="2800" y="1450"/>
                  </a:lnTo>
                  <a:lnTo>
                    <a:pt x="2675" y="1325"/>
                  </a:lnTo>
                  <a:lnTo>
                    <a:pt x="2450" y="1075"/>
                  </a:lnTo>
                  <a:lnTo>
                    <a:pt x="2275" y="825"/>
                  </a:lnTo>
                  <a:lnTo>
                    <a:pt x="2150" y="600"/>
                  </a:lnTo>
                  <a:lnTo>
                    <a:pt x="2075" y="400"/>
                  </a:lnTo>
                  <a:lnTo>
                    <a:pt x="2000" y="200"/>
                  </a:lnTo>
                  <a:lnTo>
                    <a:pt x="1975" y="125"/>
                  </a:lnTo>
                  <a:lnTo>
                    <a:pt x="1900" y="50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16"/>
            <p:cNvSpPr/>
            <p:nvPr/>
          </p:nvSpPr>
          <p:spPr>
            <a:xfrm>
              <a:off x="238125" y="4045375"/>
              <a:ext cx="492425" cy="313725"/>
            </a:xfrm>
            <a:custGeom>
              <a:avLst/>
              <a:gdLst/>
              <a:ahLst/>
              <a:cxnLst/>
              <a:rect l="l" t="t" r="r" b="b"/>
              <a:pathLst>
                <a:path w="19697" h="12549" extrusionOk="0">
                  <a:moveTo>
                    <a:pt x="3599" y="5650"/>
                  </a:moveTo>
                  <a:lnTo>
                    <a:pt x="3574" y="5975"/>
                  </a:lnTo>
                  <a:lnTo>
                    <a:pt x="3574" y="6275"/>
                  </a:lnTo>
                  <a:lnTo>
                    <a:pt x="3574" y="6600"/>
                  </a:lnTo>
                  <a:lnTo>
                    <a:pt x="3599" y="6900"/>
                  </a:lnTo>
                  <a:lnTo>
                    <a:pt x="675" y="6900"/>
                  </a:lnTo>
                  <a:lnTo>
                    <a:pt x="625" y="6850"/>
                  </a:lnTo>
                  <a:lnTo>
                    <a:pt x="575" y="6800"/>
                  </a:lnTo>
                  <a:lnTo>
                    <a:pt x="575" y="6750"/>
                  </a:lnTo>
                  <a:lnTo>
                    <a:pt x="575" y="5800"/>
                  </a:lnTo>
                  <a:lnTo>
                    <a:pt x="575" y="5750"/>
                  </a:lnTo>
                  <a:lnTo>
                    <a:pt x="625" y="5700"/>
                  </a:lnTo>
                  <a:lnTo>
                    <a:pt x="675" y="5675"/>
                  </a:lnTo>
                  <a:lnTo>
                    <a:pt x="725" y="5650"/>
                  </a:lnTo>
                  <a:close/>
                  <a:moveTo>
                    <a:pt x="9848" y="1"/>
                  </a:moveTo>
                  <a:lnTo>
                    <a:pt x="9273" y="26"/>
                  </a:lnTo>
                  <a:lnTo>
                    <a:pt x="8723" y="101"/>
                  </a:lnTo>
                  <a:lnTo>
                    <a:pt x="8199" y="226"/>
                  </a:lnTo>
                  <a:lnTo>
                    <a:pt x="7674" y="401"/>
                  </a:lnTo>
                  <a:lnTo>
                    <a:pt x="7174" y="601"/>
                  </a:lnTo>
                  <a:lnTo>
                    <a:pt x="6699" y="851"/>
                  </a:lnTo>
                  <a:lnTo>
                    <a:pt x="6249" y="1126"/>
                  </a:lnTo>
                  <a:lnTo>
                    <a:pt x="5824" y="1451"/>
                  </a:lnTo>
                  <a:lnTo>
                    <a:pt x="5449" y="1826"/>
                  </a:lnTo>
                  <a:lnTo>
                    <a:pt x="5074" y="2201"/>
                  </a:lnTo>
                  <a:lnTo>
                    <a:pt x="4749" y="2625"/>
                  </a:lnTo>
                  <a:lnTo>
                    <a:pt x="4449" y="3075"/>
                  </a:lnTo>
                  <a:lnTo>
                    <a:pt x="4199" y="3525"/>
                  </a:lnTo>
                  <a:lnTo>
                    <a:pt x="3999" y="4025"/>
                  </a:lnTo>
                  <a:lnTo>
                    <a:pt x="3824" y="4550"/>
                  </a:lnTo>
                  <a:lnTo>
                    <a:pt x="3674" y="5075"/>
                  </a:lnTo>
                  <a:lnTo>
                    <a:pt x="725" y="5075"/>
                  </a:lnTo>
                  <a:lnTo>
                    <a:pt x="575" y="5100"/>
                  </a:lnTo>
                  <a:lnTo>
                    <a:pt x="450" y="5125"/>
                  </a:lnTo>
                  <a:lnTo>
                    <a:pt x="325" y="5200"/>
                  </a:lnTo>
                  <a:lnTo>
                    <a:pt x="200" y="5300"/>
                  </a:lnTo>
                  <a:lnTo>
                    <a:pt x="125" y="5400"/>
                  </a:lnTo>
                  <a:lnTo>
                    <a:pt x="50" y="5525"/>
                  </a:lnTo>
                  <a:lnTo>
                    <a:pt x="0" y="5675"/>
                  </a:lnTo>
                  <a:lnTo>
                    <a:pt x="0" y="5800"/>
                  </a:lnTo>
                  <a:lnTo>
                    <a:pt x="0" y="6750"/>
                  </a:lnTo>
                  <a:lnTo>
                    <a:pt x="0" y="6900"/>
                  </a:lnTo>
                  <a:lnTo>
                    <a:pt x="50" y="7025"/>
                  </a:lnTo>
                  <a:lnTo>
                    <a:pt x="125" y="7150"/>
                  </a:lnTo>
                  <a:lnTo>
                    <a:pt x="200" y="7275"/>
                  </a:lnTo>
                  <a:lnTo>
                    <a:pt x="325" y="7350"/>
                  </a:lnTo>
                  <a:lnTo>
                    <a:pt x="450" y="7425"/>
                  </a:lnTo>
                  <a:lnTo>
                    <a:pt x="575" y="7475"/>
                  </a:lnTo>
                  <a:lnTo>
                    <a:pt x="3674" y="7475"/>
                  </a:lnTo>
                  <a:lnTo>
                    <a:pt x="3774" y="7875"/>
                  </a:lnTo>
                  <a:lnTo>
                    <a:pt x="3874" y="8249"/>
                  </a:lnTo>
                  <a:lnTo>
                    <a:pt x="4024" y="8624"/>
                  </a:lnTo>
                  <a:lnTo>
                    <a:pt x="4174" y="8999"/>
                  </a:lnTo>
                  <a:lnTo>
                    <a:pt x="4249" y="9074"/>
                  </a:lnTo>
                  <a:lnTo>
                    <a:pt x="4349" y="9124"/>
                  </a:lnTo>
                  <a:lnTo>
                    <a:pt x="4449" y="9149"/>
                  </a:lnTo>
                  <a:lnTo>
                    <a:pt x="4574" y="9124"/>
                  </a:lnTo>
                  <a:lnTo>
                    <a:pt x="4649" y="9049"/>
                  </a:lnTo>
                  <a:lnTo>
                    <a:pt x="4724" y="8949"/>
                  </a:lnTo>
                  <a:lnTo>
                    <a:pt x="4724" y="8849"/>
                  </a:lnTo>
                  <a:lnTo>
                    <a:pt x="4699" y="8749"/>
                  </a:lnTo>
                  <a:lnTo>
                    <a:pt x="4574" y="8449"/>
                  </a:lnTo>
                  <a:lnTo>
                    <a:pt x="4449" y="8149"/>
                  </a:lnTo>
                  <a:lnTo>
                    <a:pt x="4374" y="7850"/>
                  </a:lnTo>
                  <a:lnTo>
                    <a:pt x="4274" y="7550"/>
                  </a:lnTo>
                  <a:lnTo>
                    <a:pt x="4224" y="7225"/>
                  </a:lnTo>
                  <a:lnTo>
                    <a:pt x="4174" y="6925"/>
                  </a:lnTo>
                  <a:lnTo>
                    <a:pt x="4149" y="6600"/>
                  </a:lnTo>
                  <a:lnTo>
                    <a:pt x="4149" y="6275"/>
                  </a:lnTo>
                  <a:lnTo>
                    <a:pt x="4174" y="5700"/>
                  </a:lnTo>
                  <a:lnTo>
                    <a:pt x="4274" y="5125"/>
                  </a:lnTo>
                  <a:lnTo>
                    <a:pt x="4399" y="4575"/>
                  </a:lnTo>
                  <a:lnTo>
                    <a:pt x="4599" y="4075"/>
                  </a:lnTo>
                  <a:lnTo>
                    <a:pt x="4824" y="3575"/>
                  </a:lnTo>
                  <a:lnTo>
                    <a:pt x="5124" y="3100"/>
                  </a:lnTo>
                  <a:lnTo>
                    <a:pt x="5449" y="2650"/>
                  </a:lnTo>
                  <a:lnTo>
                    <a:pt x="5824" y="2251"/>
                  </a:lnTo>
                  <a:lnTo>
                    <a:pt x="6224" y="1876"/>
                  </a:lnTo>
                  <a:lnTo>
                    <a:pt x="6674" y="1551"/>
                  </a:lnTo>
                  <a:lnTo>
                    <a:pt x="7124" y="1276"/>
                  </a:lnTo>
                  <a:lnTo>
                    <a:pt x="7624" y="1026"/>
                  </a:lnTo>
                  <a:lnTo>
                    <a:pt x="8149" y="826"/>
                  </a:lnTo>
                  <a:lnTo>
                    <a:pt x="8698" y="701"/>
                  </a:lnTo>
                  <a:lnTo>
                    <a:pt x="9273" y="601"/>
                  </a:lnTo>
                  <a:lnTo>
                    <a:pt x="9848" y="576"/>
                  </a:lnTo>
                  <a:lnTo>
                    <a:pt x="10423" y="601"/>
                  </a:lnTo>
                  <a:lnTo>
                    <a:pt x="10998" y="701"/>
                  </a:lnTo>
                  <a:lnTo>
                    <a:pt x="11548" y="826"/>
                  </a:lnTo>
                  <a:lnTo>
                    <a:pt x="12073" y="1026"/>
                  </a:lnTo>
                  <a:lnTo>
                    <a:pt x="12573" y="1276"/>
                  </a:lnTo>
                  <a:lnTo>
                    <a:pt x="13023" y="1551"/>
                  </a:lnTo>
                  <a:lnTo>
                    <a:pt x="13473" y="1876"/>
                  </a:lnTo>
                  <a:lnTo>
                    <a:pt x="13873" y="2251"/>
                  </a:lnTo>
                  <a:lnTo>
                    <a:pt x="14248" y="2650"/>
                  </a:lnTo>
                  <a:lnTo>
                    <a:pt x="14572" y="3100"/>
                  </a:lnTo>
                  <a:lnTo>
                    <a:pt x="14872" y="3575"/>
                  </a:lnTo>
                  <a:lnTo>
                    <a:pt x="15097" y="4075"/>
                  </a:lnTo>
                  <a:lnTo>
                    <a:pt x="15297" y="4575"/>
                  </a:lnTo>
                  <a:lnTo>
                    <a:pt x="15422" y="5125"/>
                  </a:lnTo>
                  <a:lnTo>
                    <a:pt x="15522" y="5700"/>
                  </a:lnTo>
                  <a:lnTo>
                    <a:pt x="15547" y="6275"/>
                  </a:lnTo>
                  <a:lnTo>
                    <a:pt x="15522" y="6875"/>
                  </a:lnTo>
                  <a:lnTo>
                    <a:pt x="15422" y="7425"/>
                  </a:lnTo>
                  <a:lnTo>
                    <a:pt x="15297" y="7974"/>
                  </a:lnTo>
                  <a:lnTo>
                    <a:pt x="15097" y="8499"/>
                  </a:lnTo>
                  <a:lnTo>
                    <a:pt x="14872" y="8999"/>
                  </a:lnTo>
                  <a:lnTo>
                    <a:pt x="14572" y="9474"/>
                  </a:lnTo>
                  <a:lnTo>
                    <a:pt x="14248" y="9899"/>
                  </a:lnTo>
                  <a:lnTo>
                    <a:pt x="13873" y="10299"/>
                  </a:lnTo>
                  <a:lnTo>
                    <a:pt x="13473" y="10674"/>
                  </a:lnTo>
                  <a:lnTo>
                    <a:pt x="13023" y="10999"/>
                  </a:lnTo>
                  <a:lnTo>
                    <a:pt x="12573" y="11299"/>
                  </a:lnTo>
                  <a:lnTo>
                    <a:pt x="12073" y="11524"/>
                  </a:lnTo>
                  <a:lnTo>
                    <a:pt x="11548" y="11724"/>
                  </a:lnTo>
                  <a:lnTo>
                    <a:pt x="10998" y="11874"/>
                  </a:lnTo>
                  <a:lnTo>
                    <a:pt x="10423" y="11949"/>
                  </a:lnTo>
                  <a:lnTo>
                    <a:pt x="9848" y="11974"/>
                  </a:lnTo>
                  <a:lnTo>
                    <a:pt x="9523" y="11974"/>
                  </a:lnTo>
                  <a:lnTo>
                    <a:pt x="9198" y="11949"/>
                  </a:lnTo>
                  <a:lnTo>
                    <a:pt x="8873" y="11899"/>
                  </a:lnTo>
                  <a:lnTo>
                    <a:pt x="8574" y="11849"/>
                  </a:lnTo>
                  <a:lnTo>
                    <a:pt x="8249" y="11749"/>
                  </a:lnTo>
                  <a:lnTo>
                    <a:pt x="7949" y="11649"/>
                  </a:lnTo>
                  <a:lnTo>
                    <a:pt x="7649" y="11549"/>
                  </a:lnTo>
                  <a:lnTo>
                    <a:pt x="7374" y="11424"/>
                  </a:lnTo>
                  <a:lnTo>
                    <a:pt x="7074" y="11274"/>
                  </a:lnTo>
                  <a:lnTo>
                    <a:pt x="6799" y="11099"/>
                  </a:lnTo>
                  <a:lnTo>
                    <a:pt x="6549" y="10924"/>
                  </a:lnTo>
                  <a:lnTo>
                    <a:pt x="6274" y="10724"/>
                  </a:lnTo>
                  <a:lnTo>
                    <a:pt x="6049" y="10524"/>
                  </a:lnTo>
                  <a:lnTo>
                    <a:pt x="5799" y="10299"/>
                  </a:lnTo>
                  <a:lnTo>
                    <a:pt x="5574" y="10074"/>
                  </a:lnTo>
                  <a:lnTo>
                    <a:pt x="5374" y="9824"/>
                  </a:lnTo>
                  <a:lnTo>
                    <a:pt x="5299" y="9749"/>
                  </a:lnTo>
                  <a:lnTo>
                    <a:pt x="5174" y="9699"/>
                  </a:lnTo>
                  <a:lnTo>
                    <a:pt x="5074" y="9724"/>
                  </a:lnTo>
                  <a:lnTo>
                    <a:pt x="4974" y="9774"/>
                  </a:lnTo>
                  <a:lnTo>
                    <a:pt x="4899" y="9849"/>
                  </a:lnTo>
                  <a:lnTo>
                    <a:pt x="4849" y="9949"/>
                  </a:lnTo>
                  <a:lnTo>
                    <a:pt x="4874" y="10074"/>
                  </a:lnTo>
                  <a:lnTo>
                    <a:pt x="4924" y="10174"/>
                  </a:lnTo>
                  <a:lnTo>
                    <a:pt x="5149" y="10449"/>
                  </a:lnTo>
                  <a:lnTo>
                    <a:pt x="5399" y="10699"/>
                  </a:lnTo>
                  <a:lnTo>
                    <a:pt x="5649" y="10949"/>
                  </a:lnTo>
                  <a:lnTo>
                    <a:pt x="5924" y="11174"/>
                  </a:lnTo>
                  <a:lnTo>
                    <a:pt x="6199" y="11399"/>
                  </a:lnTo>
                  <a:lnTo>
                    <a:pt x="6499" y="11599"/>
                  </a:lnTo>
                  <a:lnTo>
                    <a:pt x="6799" y="11774"/>
                  </a:lnTo>
                  <a:lnTo>
                    <a:pt x="7099" y="11924"/>
                  </a:lnTo>
                  <a:lnTo>
                    <a:pt x="7424" y="12074"/>
                  </a:lnTo>
                  <a:lnTo>
                    <a:pt x="7749" y="12199"/>
                  </a:lnTo>
                  <a:lnTo>
                    <a:pt x="8099" y="12299"/>
                  </a:lnTo>
                  <a:lnTo>
                    <a:pt x="8424" y="12399"/>
                  </a:lnTo>
                  <a:lnTo>
                    <a:pt x="8773" y="12474"/>
                  </a:lnTo>
                  <a:lnTo>
                    <a:pt x="9123" y="12524"/>
                  </a:lnTo>
                  <a:lnTo>
                    <a:pt x="9498" y="12549"/>
                  </a:lnTo>
                  <a:lnTo>
                    <a:pt x="9848" y="12549"/>
                  </a:lnTo>
                  <a:lnTo>
                    <a:pt x="10423" y="12524"/>
                  </a:lnTo>
                  <a:lnTo>
                    <a:pt x="10973" y="12449"/>
                  </a:lnTo>
                  <a:lnTo>
                    <a:pt x="11498" y="12349"/>
                  </a:lnTo>
                  <a:lnTo>
                    <a:pt x="12023" y="12174"/>
                  </a:lnTo>
                  <a:lnTo>
                    <a:pt x="12523" y="11974"/>
                  </a:lnTo>
                  <a:lnTo>
                    <a:pt x="12998" y="11724"/>
                  </a:lnTo>
                  <a:lnTo>
                    <a:pt x="13448" y="11424"/>
                  </a:lnTo>
                  <a:lnTo>
                    <a:pt x="13873" y="11099"/>
                  </a:lnTo>
                  <a:lnTo>
                    <a:pt x="14248" y="10749"/>
                  </a:lnTo>
                  <a:lnTo>
                    <a:pt x="14622" y="10349"/>
                  </a:lnTo>
                  <a:lnTo>
                    <a:pt x="14947" y="9949"/>
                  </a:lnTo>
                  <a:lnTo>
                    <a:pt x="15247" y="9499"/>
                  </a:lnTo>
                  <a:lnTo>
                    <a:pt x="15497" y="9024"/>
                  </a:lnTo>
                  <a:lnTo>
                    <a:pt x="15697" y="8524"/>
                  </a:lnTo>
                  <a:lnTo>
                    <a:pt x="15872" y="8024"/>
                  </a:lnTo>
                  <a:lnTo>
                    <a:pt x="16022" y="7475"/>
                  </a:lnTo>
                  <a:lnTo>
                    <a:pt x="19122" y="7475"/>
                  </a:lnTo>
                  <a:lnTo>
                    <a:pt x="19247" y="7425"/>
                  </a:lnTo>
                  <a:lnTo>
                    <a:pt x="19372" y="7350"/>
                  </a:lnTo>
                  <a:lnTo>
                    <a:pt x="19497" y="7275"/>
                  </a:lnTo>
                  <a:lnTo>
                    <a:pt x="19572" y="7150"/>
                  </a:lnTo>
                  <a:lnTo>
                    <a:pt x="19647" y="7025"/>
                  </a:lnTo>
                  <a:lnTo>
                    <a:pt x="19697" y="6900"/>
                  </a:lnTo>
                  <a:lnTo>
                    <a:pt x="19697" y="6750"/>
                  </a:lnTo>
                  <a:lnTo>
                    <a:pt x="19697" y="5800"/>
                  </a:lnTo>
                  <a:lnTo>
                    <a:pt x="19697" y="5675"/>
                  </a:lnTo>
                  <a:lnTo>
                    <a:pt x="19647" y="5525"/>
                  </a:lnTo>
                  <a:lnTo>
                    <a:pt x="19572" y="5400"/>
                  </a:lnTo>
                  <a:lnTo>
                    <a:pt x="19497" y="5300"/>
                  </a:lnTo>
                  <a:lnTo>
                    <a:pt x="19372" y="5200"/>
                  </a:lnTo>
                  <a:lnTo>
                    <a:pt x="19247" y="5125"/>
                  </a:lnTo>
                  <a:lnTo>
                    <a:pt x="19122" y="5100"/>
                  </a:lnTo>
                  <a:lnTo>
                    <a:pt x="18972" y="5075"/>
                  </a:lnTo>
                  <a:lnTo>
                    <a:pt x="18397" y="5075"/>
                  </a:lnTo>
                  <a:lnTo>
                    <a:pt x="18297" y="5100"/>
                  </a:lnTo>
                  <a:lnTo>
                    <a:pt x="18197" y="5150"/>
                  </a:lnTo>
                  <a:lnTo>
                    <a:pt x="18147" y="5250"/>
                  </a:lnTo>
                  <a:lnTo>
                    <a:pt x="18122" y="5375"/>
                  </a:lnTo>
                  <a:lnTo>
                    <a:pt x="18147" y="5475"/>
                  </a:lnTo>
                  <a:lnTo>
                    <a:pt x="18197" y="5575"/>
                  </a:lnTo>
                  <a:lnTo>
                    <a:pt x="18297" y="5625"/>
                  </a:lnTo>
                  <a:lnTo>
                    <a:pt x="18397" y="5650"/>
                  </a:lnTo>
                  <a:lnTo>
                    <a:pt x="18972" y="5650"/>
                  </a:lnTo>
                  <a:lnTo>
                    <a:pt x="19022" y="5675"/>
                  </a:lnTo>
                  <a:lnTo>
                    <a:pt x="19072" y="5700"/>
                  </a:lnTo>
                  <a:lnTo>
                    <a:pt x="19122" y="5750"/>
                  </a:lnTo>
                  <a:lnTo>
                    <a:pt x="19122" y="5800"/>
                  </a:lnTo>
                  <a:lnTo>
                    <a:pt x="19122" y="6750"/>
                  </a:lnTo>
                  <a:lnTo>
                    <a:pt x="19122" y="6800"/>
                  </a:lnTo>
                  <a:lnTo>
                    <a:pt x="19072" y="6850"/>
                  </a:lnTo>
                  <a:lnTo>
                    <a:pt x="19022" y="6900"/>
                  </a:lnTo>
                  <a:lnTo>
                    <a:pt x="16097" y="6900"/>
                  </a:lnTo>
                  <a:lnTo>
                    <a:pt x="16122" y="6600"/>
                  </a:lnTo>
                  <a:lnTo>
                    <a:pt x="16122" y="6275"/>
                  </a:lnTo>
                  <a:lnTo>
                    <a:pt x="16122" y="5975"/>
                  </a:lnTo>
                  <a:lnTo>
                    <a:pt x="16097" y="5650"/>
                  </a:lnTo>
                  <a:lnTo>
                    <a:pt x="17072" y="5650"/>
                  </a:lnTo>
                  <a:lnTo>
                    <a:pt x="17172" y="5625"/>
                  </a:lnTo>
                  <a:lnTo>
                    <a:pt x="17272" y="5575"/>
                  </a:lnTo>
                  <a:lnTo>
                    <a:pt x="17322" y="5475"/>
                  </a:lnTo>
                  <a:lnTo>
                    <a:pt x="17347" y="5375"/>
                  </a:lnTo>
                  <a:lnTo>
                    <a:pt x="17322" y="5250"/>
                  </a:lnTo>
                  <a:lnTo>
                    <a:pt x="17272" y="5150"/>
                  </a:lnTo>
                  <a:lnTo>
                    <a:pt x="17172" y="5100"/>
                  </a:lnTo>
                  <a:lnTo>
                    <a:pt x="17072" y="5075"/>
                  </a:lnTo>
                  <a:lnTo>
                    <a:pt x="16022" y="5075"/>
                  </a:lnTo>
                  <a:lnTo>
                    <a:pt x="15872" y="4550"/>
                  </a:lnTo>
                  <a:lnTo>
                    <a:pt x="15697" y="4025"/>
                  </a:lnTo>
                  <a:lnTo>
                    <a:pt x="15497" y="3525"/>
                  </a:lnTo>
                  <a:lnTo>
                    <a:pt x="15247" y="3075"/>
                  </a:lnTo>
                  <a:lnTo>
                    <a:pt x="14947" y="2625"/>
                  </a:lnTo>
                  <a:lnTo>
                    <a:pt x="14622" y="2201"/>
                  </a:lnTo>
                  <a:lnTo>
                    <a:pt x="14248" y="1826"/>
                  </a:lnTo>
                  <a:lnTo>
                    <a:pt x="13873" y="1451"/>
                  </a:lnTo>
                  <a:lnTo>
                    <a:pt x="13448" y="1126"/>
                  </a:lnTo>
                  <a:lnTo>
                    <a:pt x="12998" y="851"/>
                  </a:lnTo>
                  <a:lnTo>
                    <a:pt x="12523" y="601"/>
                  </a:lnTo>
                  <a:lnTo>
                    <a:pt x="12023" y="401"/>
                  </a:lnTo>
                  <a:lnTo>
                    <a:pt x="11498" y="226"/>
                  </a:lnTo>
                  <a:lnTo>
                    <a:pt x="10973" y="101"/>
                  </a:lnTo>
                  <a:lnTo>
                    <a:pt x="10423" y="26"/>
                  </a:lnTo>
                  <a:lnTo>
                    <a:pt x="98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16"/>
            <p:cNvSpPr/>
            <p:nvPr/>
          </p:nvSpPr>
          <p:spPr>
            <a:xfrm>
              <a:off x="534300" y="4354075"/>
              <a:ext cx="48150" cy="48150"/>
            </a:xfrm>
            <a:custGeom>
              <a:avLst/>
              <a:gdLst/>
              <a:ahLst/>
              <a:cxnLst/>
              <a:rect l="l" t="t" r="r" b="b"/>
              <a:pathLst>
                <a:path w="1926" h="1926" extrusionOk="0">
                  <a:moveTo>
                    <a:pt x="976" y="1"/>
                  </a:moveTo>
                  <a:lnTo>
                    <a:pt x="851" y="26"/>
                  </a:lnTo>
                  <a:lnTo>
                    <a:pt x="776" y="101"/>
                  </a:lnTo>
                  <a:lnTo>
                    <a:pt x="701" y="201"/>
                  </a:lnTo>
                  <a:lnTo>
                    <a:pt x="676" y="301"/>
                  </a:lnTo>
                  <a:lnTo>
                    <a:pt x="676" y="676"/>
                  </a:lnTo>
                  <a:lnTo>
                    <a:pt x="301" y="676"/>
                  </a:lnTo>
                  <a:lnTo>
                    <a:pt x="201" y="701"/>
                  </a:lnTo>
                  <a:lnTo>
                    <a:pt x="101" y="776"/>
                  </a:lnTo>
                  <a:lnTo>
                    <a:pt x="26" y="851"/>
                  </a:lnTo>
                  <a:lnTo>
                    <a:pt x="1" y="976"/>
                  </a:lnTo>
                  <a:lnTo>
                    <a:pt x="26" y="1076"/>
                  </a:lnTo>
                  <a:lnTo>
                    <a:pt x="101" y="1175"/>
                  </a:lnTo>
                  <a:lnTo>
                    <a:pt x="201" y="1225"/>
                  </a:lnTo>
                  <a:lnTo>
                    <a:pt x="301" y="1250"/>
                  </a:lnTo>
                  <a:lnTo>
                    <a:pt x="676" y="1250"/>
                  </a:lnTo>
                  <a:lnTo>
                    <a:pt x="676" y="1650"/>
                  </a:lnTo>
                  <a:lnTo>
                    <a:pt x="701" y="1750"/>
                  </a:lnTo>
                  <a:lnTo>
                    <a:pt x="776" y="1850"/>
                  </a:lnTo>
                  <a:lnTo>
                    <a:pt x="851" y="1900"/>
                  </a:lnTo>
                  <a:lnTo>
                    <a:pt x="976" y="1925"/>
                  </a:lnTo>
                  <a:lnTo>
                    <a:pt x="1076" y="1900"/>
                  </a:lnTo>
                  <a:lnTo>
                    <a:pt x="1176" y="1850"/>
                  </a:lnTo>
                  <a:lnTo>
                    <a:pt x="1226" y="1750"/>
                  </a:lnTo>
                  <a:lnTo>
                    <a:pt x="1251" y="1650"/>
                  </a:lnTo>
                  <a:lnTo>
                    <a:pt x="1251" y="1250"/>
                  </a:lnTo>
                  <a:lnTo>
                    <a:pt x="1651" y="1250"/>
                  </a:lnTo>
                  <a:lnTo>
                    <a:pt x="1751" y="1225"/>
                  </a:lnTo>
                  <a:lnTo>
                    <a:pt x="1851" y="1175"/>
                  </a:lnTo>
                  <a:lnTo>
                    <a:pt x="1901" y="1076"/>
                  </a:lnTo>
                  <a:lnTo>
                    <a:pt x="1926" y="976"/>
                  </a:lnTo>
                  <a:lnTo>
                    <a:pt x="1901" y="851"/>
                  </a:lnTo>
                  <a:lnTo>
                    <a:pt x="1851" y="776"/>
                  </a:lnTo>
                  <a:lnTo>
                    <a:pt x="1751" y="701"/>
                  </a:lnTo>
                  <a:lnTo>
                    <a:pt x="1651" y="676"/>
                  </a:lnTo>
                  <a:lnTo>
                    <a:pt x="1251" y="676"/>
                  </a:lnTo>
                  <a:lnTo>
                    <a:pt x="1251" y="301"/>
                  </a:lnTo>
                  <a:lnTo>
                    <a:pt x="1226" y="201"/>
                  </a:lnTo>
                  <a:lnTo>
                    <a:pt x="1176" y="101"/>
                  </a:lnTo>
                  <a:lnTo>
                    <a:pt x="1076" y="26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16"/>
            <p:cNvSpPr/>
            <p:nvPr/>
          </p:nvSpPr>
          <p:spPr>
            <a:xfrm>
              <a:off x="603050" y="4325950"/>
              <a:ext cx="85625" cy="100025"/>
            </a:xfrm>
            <a:custGeom>
              <a:avLst/>
              <a:gdLst/>
              <a:ahLst/>
              <a:cxnLst/>
              <a:rect l="l" t="t" r="r" b="b"/>
              <a:pathLst>
                <a:path w="3425" h="4001" extrusionOk="0">
                  <a:moveTo>
                    <a:pt x="1700" y="1026"/>
                  </a:moveTo>
                  <a:lnTo>
                    <a:pt x="1850" y="1276"/>
                  </a:lnTo>
                  <a:lnTo>
                    <a:pt x="2050" y="1526"/>
                  </a:lnTo>
                  <a:lnTo>
                    <a:pt x="2275" y="1776"/>
                  </a:lnTo>
                  <a:lnTo>
                    <a:pt x="2550" y="2001"/>
                  </a:lnTo>
                  <a:lnTo>
                    <a:pt x="2275" y="2226"/>
                  </a:lnTo>
                  <a:lnTo>
                    <a:pt x="2050" y="2475"/>
                  </a:lnTo>
                  <a:lnTo>
                    <a:pt x="1850" y="2725"/>
                  </a:lnTo>
                  <a:lnTo>
                    <a:pt x="1700" y="2950"/>
                  </a:lnTo>
                  <a:lnTo>
                    <a:pt x="1550" y="2725"/>
                  </a:lnTo>
                  <a:lnTo>
                    <a:pt x="1375" y="2475"/>
                  </a:lnTo>
                  <a:lnTo>
                    <a:pt x="1150" y="2226"/>
                  </a:lnTo>
                  <a:lnTo>
                    <a:pt x="875" y="2001"/>
                  </a:lnTo>
                  <a:lnTo>
                    <a:pt x="1150" y="1776"/>
                  </a:lnTo>
                  <a:lnTo>
                    <a:pt x="1375" y="1526"/>
                  </a:lnTo>
                  <a:lnTo>
                    <a:pt x="1550" y="1276"/>
                  </a:lnTo>
                  <a:lnTo>
                    <a:pt x="1700" y="1026"/>
                  </a:lnTo>
                  <a:close/>
                  <a:moveTo>
                    <a:pt x="1625" y="1"/>
                  </a:moveTo>
                  <a:lnTo>
                    <a:pt x="1525" y="51"/>
                  </a:lnTo>
                  <a:lnTo>
                    <a:pt x="1475" y="126"/>
                  </a:lnTo>
                  <a:lnTo>
                    <a:pt x="1425" y="201"/>
                  </a:lnTo>
                  <a:lnTo>
                    <a:pt x="1375" y="401"/>
                  </a:lnTo>
                  <a:lnTo>
                    <a:pt x="1275" y="601"/>
                  </a:lnTo>
                  <a:lnTo>
                    <a:pt x="1150" y="826"/>
                  </a:lnTo>
                  <a:lnTo>
                    <a:pt x="1000" y="1076"/>
                  </a:lnTo>
                  <a:lnTo>
                    <a:pt x="775" y="1326"/>
                  </a:lnTo>
                  <a:lnTo>
                    <a:pt x="650" y="1451"/>
                  </a:lnTo>
                  <a:lnTo>
                    <a:pt x="500" y="1551"/>
                  </a:lnTo>
                  <a:lnTo>
                    <a:pt x="350" y="1651"/>
                  </a:lnTo>
                  <a:lnTo>
                    <a:pt x="175" y="1726"/>
                  </a:lnTo>
                  <a:lnTo>
                    <a:pt x="100" y="1776"/>
                  </a:lnTo>
                  <a:lnTo>
                    <a:pt x="50" y="1826"/>
                  </a:lnTo>
                  <a:lnTo>
                    <a:pt x="0" y="1901"/>
                  </a:lnTo>
                  <a:lnTo>
                    <a:pt x="0" y="2001"/>
                  </a:lnTo>
                  <a:lnTo>
                    <a:pt x="0" y="2076"/>
                  </a:lnTo>
                  <a:lnTo>
                    <a:pt x="50" y="2151"/>
                  </a:lnTo>
                  <a:lnTo>
                    <a:pt x="100" y="2226"/>
                  </a:lnTo>
                  <a:lnTo>
                    <a:pt x="175" y="2251"/>
                  </a:lnTo>
                  <a:lnTo>
                    <a:pt x="350" y="2350"/>
                  </a:lnTo>
                  <a:lnTo>
                    <a:pt x="500" y="2450"/>
                  </a:lnTo>
                  <a:lnTo>
                    <a:pt x="650" y="2550"/>
                  </a:lnTo>
                  <a:lnTo>
                    <a:pt x="775" y="2675"/>
                  </a:lnTo>
                  <a:lnTo>
                    <a:pt x="1000" y="2900"/>
                  </a:lnTo>
                  <a:lnTo>
                    <a:pt x="1150" y="3150"/>
                  </a:lnTo>
                  <a:lnTo>
                    <a:pt x="1275" y="3375"/>
                  </a:lnTo>
                  <a:lnTo>
                    <a:pt x="1375" y="3575"/>
                  </a:lnTo>
                  <a:lnTo>
                    <a:pt x="1425" y="3775"/>
                  </a:lnTo>
                  <a:lnTo>
                    <a:pt x="1475" y="3875"/>
                  </a:lnTo>
                  <a:lnTo>
                    <a:pt x="1525" y="3925"/>
                  </a:lnTo>
                  <a:lnTo>
                    <a:pt x="1625" y="3975"/>
                  </a:lnTo>
                  <a:lnTo>
                    <a:pt x="1700" y="4000"/>
                  </a:lnTo>
                  <a:lnTo>
                    <a:pt x="1800" y="3975"/>
                  </a:lnTo>
                  <a:lnTo>
                    <a:pt x="1900" y="3925"/>
                  </a:lnTo>
                  <a:lnTo>
                    <a:pt x="1950" y="3875"/>
                  </a:lnTo>
                  <a:lnTo>
                    <a:pt x="2000" y="3775"/>
                  </a:lnTo>
                  <a:lnTo>
                    <a:pt x="2050" y="3575"/>
                  </a:lnTo>
                  <a:lnTo>
                    <a:pt x="2150" y="3375"/>
                  </a:lnTo>
                  <a:lnTo>
                    <a:pt x="2275" y="3150"/>
                  </a:lnTo>
                  <a:lnTo>
                    <a:pt x="2425" y="2900"/>
                  </a:lnTo>
                  <a:lnTo>
                    <a:pt x="2650" y="2675"/>
                  </a:lnTo>
                  <a:lnTo>
                    <a:pt x="2775" y="2550"/>
                  </a:lnTo>
                  <a:lnTo>
                    <a:pt x="2925" y="2450"/>
                  </a:lnTo>
                  <a:lnTo>
                    <a:pt x="3075" y="2350"/>
                  </a:lnTo>
                  <a:lnTo>
                    <a:pt x="3250" y="2251"/>
                  </a:lnTo>
                  <a:lnTo>
                    <a:pt x="3325" y="2226"/>
                  </a:lnTo>
                  <a:lnTo>
                    <a:pt x="3375" y="2151"/>
                  </a:lnTo>
                  <a:lnTo>
                    <a:pt x="3425" y="2076"/>
                  </a:lnTo>
                  <a:lnTo>
                    <a:pt x="3425" y="2001"/>
                  </a:lnTo>
                  <a:lnTo>
                    <a:pt x="3425" y="1901"/>
                  </a:lnTo>
                  <a:lnTo>
                    <a:pt x="3375" y="1826"/>
                  </a:lnTo>
                  <a:lnTo>
                    <a:pt x="3325" y="1776"/>
                  </a:lnTo>
                  <a:lnTo>
                    <a:pt x="3250" y="1726"/>
                  </a:lnTo>
                  <a:lnTo>
                    <a:pt x="3075" y="1651"/>
                  </a:lnTo>
                  <a:lnTo>
                    <a:pt x="2925" y="1551"/>
                  </a:lnTo>
                  <a:lnTo>
                    <a:pt x="2775" y="1451"/>
                  </a:lnTo>
                  <a:lnTo>
                    <a:pt x="2650" y="1326"/>
                  </a:lnTo>
                  <a:lnTo>
                    <a:pt x="2425" y="1076"/>
                  </a:lnTo>
                  <a:lnTo>
                    <a:pt x="2250" y="826"/>
                  </a:lnTo>
                  <a:lnTo>
                    <a:pt x="2150" y="601"/>
                  </a:lnTo>
                  <a:lnTo>
                    <a:pt x="2050" y="401"/>
                  </a:lnTo>
                  <a:lnTo>
                    <a:pt x="2000" y="201"/>
                  </a:lnTo>
                  <a:lnTo>
                    <a:pt x="1950" y="126"/>
                  </a:lnTo>
                  <a:lnTo>
                    <a:pt x="1875" y="51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16"/>
            <p:cNvSpPr/>
            <p:nvPr/>
          </p:nvSpPr>
          <p:spPr>
            <a:xfrm>
              <a:off x="256225" y="4268475"/>
              <a:ext cx="85650" cy="100625"/>
            </a:xfrm>
            <a:custGeom>
              <a:avLst/>
              <a:gdLst/>
              <a:ahLst/>
              <a:cxnLst/>
              <a:rect l="l" t="t" r="r" b="b"/>
              <a:pathLst>
                <a:path w="3426" h="4025" extrusionOk="0">
                  <a:moveTo>
                    <a:pt x="1701" y="1050"/>
                  </a:moveTo>
                  <a:lnTo>
                    <a:pt x="1851" y="1300"/>
                  </a:lnTo>
                  <a:lnTo>
                    <a:pt x="2051" y="1550"/>
                  </a:lnTo>
                  <a:lnTo>
                    <a:pt x="2275" y="1775"/>
                  </a:lnTo>
                  <a:lnTo>
                    <a:pt x="2550" y="2000"/>
                  </a:lnTo>
                  <a:lnTo>
                    <a:pt x="2275" y="2225"/>
                  </a:lnTo>
                  <a:lnTo>
                    <a:pt x="2051" y="2475"/>
                  </a:lnTo>
                  <a:lnTo>
                    <a:pt x="1851" y="2725"/>
                  </a:lnTo>
                  <a:lnTo>
                    <a:pt x="1701" y="2975"/>
                  </a:lnTo>
                  <a:lnTo>
                    <a:pt x="1551" y="2725"/>
                  </a:lnTo>
                  <a:lnTo>
                    <a:pt x="1376" y="2475"/>
                  </a:lnTo>
                  <a:lnTo>
                    <a:pt x="1151" y="2225"/>
                  </a:lnTo>
                  <a:lnTo>
                    <a:pt x="876" y="2000"/>
                  </a:lnTo>
                  <a:lnTo>
                    <a:pt x="1151" y="1775"/>
                  </a:lnTo>
                  <a:lnTo>
                    <a:pt x="1376" y="1550"/>
                  </a:lnTo>
                  <a:lnTo>
                    <a:pt x="1551" y="1300"/>
                  </a:lnTo>
                  <a:lnTo>
                    <a:pt x="1701" y="1050"/>
                  </a:lnTo>
                  <a:close/>
                  <a:moveTo>
                    <a:pt x="1701" y="0"/>
                  </a:moveTo>
                  <a:lnTo>
                    <a:pt x="1601" y="25"/>
                  </a:lnTo>
                  <a:lnTo>
                    <a:pt x="1526" y="75"/>
                  </a:lnTo>
                  <a:lnTo>
                    <a:pt x="1476" y="125"/>
                  </a:lnTo>
                  <a:lnTo>
                    <a:pt x="1426" y="225"/>
                  </a:lnTo>
                  <a:lnTo>
                    <a:pt x="1351" y="425"/>
                  </a:lnTo>
                  <a:lnTo>
                    <a:pt x="1276" y="625"/>
                  </a:lnTo>
                  <a:lnTo>
                    <a:pt x="1151" y="850"/>
                  </a:lnTo>
                  <a:lnTo>
                    <a:pt x="976" y="1100"/>
                  </a:lnTo>
                  <a:lnTo>
                    <a:pt x="776" y="1350"/>
                  </a:lnTo>
                  <a:lnTo>
                    <a:pt x="651" y="1450"/>
                  </a:lnTo>
                  <a:lnTo>
                    <a:pt x="501" y="1550"/>
                  </a:lnTo>
                  <a:lnTo>
                    <a:pt x="351" y="1650"/>
                  </a:lnTo>
                  <a:lnTo>
                    <a:pt x="176" y="1750"/>
                  </a:lnTo>
                  <a:lnTo>
                    <a:pt x="101" y="1800"/>
                  </a:lnTo>
                  <a:lnTo>
                    <a:pt x="26" y="1850"/>
                  </a:lnTo>
                  <a:lnTo>
                    <a:pt x="1" y="1925"/>
                  </a:lnTo>
                  <a:lnTo>
                    <a:pt x="1" y="2025"/>
                  </a:lnTo>
                  <a:lnTo>
                    <a:pt x="1" y="2100"/>
                  </a:lnTo>
                  <a:lnTo>
                    <a:pt x="51" y="2175"/>
                  </a:lnTo>
                  <a:lnTo>
                    <a:pt x="101" y="2225"/>
                  </a:lnTo>
                  <a:lnTo>
                    <a:pt x="176" y="2275"/>
                  </a:lnTo>
                  <a:lnTo>
                    <a:pt x="351" y="2350"/>
                  </a:lnTo>
                  <a:lnTo>
                    <a:pt x="501" y="2450"/>
                  </a:lnTo>
                  <a:lnTo>
                    <a:pt x="651" y="2575"/>
                  </a:lnTo>
                  <a:lnTo>
                    <a:pt x="776" y="2675"/>
                  </a:lnTo>
                  <a:lnTo>
                    <a:pt x="976" y="2925"/>
                  </a:lnTo>
                  <a:lnTo>
                    <a:pt x="1151" y="3175"/>
                  </a:lnTo>
                  <a:lnTo>
                    <a:pt x="1276" y="3400"/>
                  </a:lnTo>
                  <a:lnTo>
                    <a:pt x="1351" y="3600"/>
                  </a:lnTo>
                  <a:lnTo>
                    <a:pt x="1426" y="3800"/>
                  </a:lnTo>
                  <a:lnTo>
                    <a:pt x="1476" y="3875"/>
                  </a:lnTo>
                  <a:lnTo>
                    <a:pt x="1526" y="3950"/>
                  </a:lnTo>
                  <a:lnTo>
                    <a:pt x="1601" y="4000"/>
                  </a:lnTo>
                  <a:lnTo>
                    <a:pt x="1701" y="4025"/>
                  </a:lnTo>
                  <a:lnTo>
                    <a:pt x="1801" y="4000"/>
                  </a:lnTo>
                  <a:lnTo>
                    <a:pt x="1876" y="3950"/>
                  </a:lnTo>
                  <a:lnTo>
                    <a:pt x="1951" y="3875"/>
                  </a:lnTo>
                  <a:lnTo>
                    <a:pt x="2001" y="3800"/>
                  </a:lnTo>
                  <a:lnTo>
                    <a:pt x="2051" y="3600"/>
                  </a:lnTo>
                  <a:lnTo>
                    <a:pt x="2126" y="3400"/>
                  </a:lnTo>
                  <a:lnTo>
                    <a:pt x="2250" y="3175"/>
                  </a:lnTo>
                  <a:lnTo>
                    <a:pt x="2425" y="2925"/>
                  </a:lnTo>
                  <a:lnTo>
                    <a:pt x="2650" y="2675"/>
                  </a:lnTo>
                  <a:lnTo>
                    <a:pt x="2775" y="2575"/>
                  </a:lnTo>
                  <a:lnTo>
                    <a:pt x="2925" y="2450"/>
                  </a:lnTo>
                  <a:lnTo>
                    <a:pt x="3075" y="2350"/>
                  </a:lnTo>
                  <a:lnTo>
                    <a:pt x="3250" y="2275"/>
                  </a:lnTo>
                  <a:lnTo>
                    <a:pt x="3325" y="2225"/>
                  </a:lnTo>
                  <a:lnTo>
                    <a:pt x="3375" y="2175"/>
                  </a:lnTo>
                  <a:lnTo>
                    <a:pt x="3400" y="2100"/>
                  </a:lnTo>
                  <a:lnTo>
                    <a:pt x="3425" y="2025"/>
                  </a:lnTo>
                  <a:lnTo>
                    <a:pt x="3400" y="1925"/>
                  </a:lnTo>
                  <a:lnTo>
                    <a:pt x="3375" y="1850"/>
                  </a:lnTo>
                  <a:lnTo>
                    <a:pt x="3325" y="1775"/>
                  </a:lnTo>
                  <a:lnTo>
                    <a:pt x="3250" y="1750"/>
                  </a:lnTo>
                  <a:lnTo>
                    <a:pt x="3075" y="1650"/>
                  </a:lnTo>
                  <a:lnTo>
                    <a:pt x="2925" y="1550"/>
                  </a:lnTo>
                  <a:lnTo>
                    <a:pt x="2775" y="1450"/>
                  </a:lnTo>
                  <a:lnTo>
                    <a:pt x="2650" y="1350"/>
                  </a:lnTo>
                  <a:lnTo>
                    <a:pt x="2425" y="1100"/>
                  </a:lnTo>
                  <a:lnTo>
                    <a:pt x="2250" y="850"/>
                  </a:lnTo>
                  <a:lnTo>
                    <a:pt x="2126" y="625"/>
                  </a:lnTo>
                  <a:lnTo>
                    <a:pt x="2051" y="425"/>
                  </a:lnTo>
                  <a:lnTo>
                    <a:pt x="1976" y="225"/>
                  </a:lnTo>
                  <a:lnTo>
                    <a:pt x="1951" y="125"/>
                  </a:lnTo>
                  <a:lnTo>
                    <a:pt x="1876" y="75"/>
                  </a:lnTo>
                  <a:lnTo>
                    <a:pt x="1801" y="25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3" name="Google Shape;2443;p116"/>
          <p:cNvGrpSpPr/>
          <p:nvPr/>
        </p:nvGrpSpPr>
        <p:grpSpPr>
          <a:xfrm>
            <a:off x="1869922" y="3981736"/>
            <a:ext cx="267438" cy="488929"/>
            <a:chOff x="1088600" y="3958525"/>
            <a:chExt cx="269350" cy="492425"/>
          </a:xfrm>
        </p:grpSpPr>
        <p:sp>
          <p:nvSpPr>
            <p:cNvPr id="2444" name="Google Shape;2444;p116"/>
            <p:cNvSpPr/>
            <p:nvPr/>
          </p:nvSpPr>
          <p:spPr>
            <a:xfrm>
              <a:off x="1088600" y="3958525"/>
              <a:ext cx="269350" cy="492425"/>
            </a:xfrm>
            <a:custGeom>
              <a:avLst/>
              <a:gdLst/>
              <a:ahLst/>
              <a:cxnLst/>
              <a:rect l="l" t="t" r="r" b="b"/>
              <a:pathLst>
                <a:path w="10774" h="19697" extrusionOk="0">
                  <a:moveTo>
                    <a:pt x="6424" y="4300"/>
                  </a:moveTo>
                  <a:lnTo>
                    <a:pt x="6424" y="4925"/>
                  </a:lnTo>
                  <a:lnTo>
                    <a:pt x="6124" y="4850"/>
                  </a:lnTo>
                  <a:lnTo>
                    <a:pt x="5799" y="4800"/>
                  </a:lnTo>
                  <a:lnTo>
                    <a:pt x="5499" y="4750"/>
                  </a:lnTo>
                  <a:lnTo>
                    <a:pt x="4824" y="4750"/>
                  </a:lnTo>
                  <a:lnTo>
                    <a:pt x="4474" y="4800"/>
                  </a:lnTo>
                  <a:lnTo>
                    <a:pt x="4124" y="4850"/>
                  </a:lnTo>
                  <a:lnTo>
                    <a:pt x="3799" y="4925"/>
                  </a:lnTo>
                  <a:lnTo>
                    <a:pt x="3799" y="4300"/>
                  </a:lnTo>
                  <a:close/>
                  <a:moveTo>
                    <a:pt x="3199" y="4050"/>
                  </a:moveTo>
                  <a:lnTo>
                    <a:pt x="3199" y="5125"/>
                  </a:lnTo>
                  <a:lnTo>
                    <a:pt x="2900" y="5250"/>
                  </a:lnTo>
                  <a:lnTo>
                    <a:pt x="2600" y="5400"/>
                  </a:lnTo>
                  <a:lnTo>
                    <a:pt x="2600" y="4200"/>
                  </a:lnTo>
                  <a:lnTo>
                    <a:pt x="2625" y="4150"/>
                  </a:lnTo>
                  <a:lnTo>
                    <a:pt x="2650" y="4100"/>
                  </a:lnTo>
                  <a:lnTo>
                    <a:pt x="2700" y="4050"/>
                  </a:lnTo>
                  <a:close/>
                  <a:moveTo>
                    <a:pt x="7524" y="4050"/>
                  </a:moveTo>
                  <a:lnTo>
                    <a:pt x="7574" y="4100"/>
                  </a:lnTo>
                  <a:lnTo>
                    <a:pt x="7599" y="4150"/>
                  </a:lnTo>
                  <a:lnTo>
                    <a:pt x="7624" y="4200"/>
                  </a:lnTo>
                  <a:lnTo>
                    <a:pt x="7624" y="5400"/>
                  </a:lnTo>
                  <a:lnTo>
                    <a:pt x="7324" y="5250"/>
                  </a:lnTo>
                  <a:lnTo>
                    <a:pt x="6999" y="5125"/>
                  </a:lnTo>
                  <a:lnTo>
                    <a:pt x="6999" y="4050"/>
                  </a:lnTo>
                  <a:close/>
                  <a:moveTo>
                    <a:pt x="6424" y="14773"/>
                  </a:moveTo>
                  <a:lnTo>
                    <a:pt x="6424" y="15373"/>
                  </a:lnTo>
                  <a:lnTo>
                    <a:pt x="3799" y="15373"/>
                  </a:lnTo>
                  <a:lnTo>
                    <a:pt x="3799" y="14773"/>
                  </a:lnTo>
                  <a:lnTo>
                    <a:pt x="4099" y="14848"/>
                  </a:lnTo>
                  <a:lnTo>
                    <a:pt x="4399" y="14898"/>
                  </a:lnTo>
                  <a:lnTo>
                    <a:pt x="4724" y="14923"/>
                  </a:lnTo>
                  <a:lnTo>
                    <a:pt x="5049" y="14948"/>
                  </a:lnTo>
                  <a:lnTo>
                    <a:pt x="5399" y="14948"/>
                  </a:lnTo>
                  <a:lnTo>
                    <a:pt x="5749" y="14898"/>
                  </a:lnTo>
                  <a:lnTo>
                    <a:pt x="6074" y="14848"/>
                  </a:lnTo>
                  <a:lnTo>
                    <a:pt x="6424" y="14773"/>
                  </a:lnTo>
                  <a:close/>
                  <a:moveTo>
                    <a:pt x="2600" y="14298"/>
                  </a:moveTo>
                  <a:lnTo>
                    <a:pt x="2900" y="14448"/>
                  </a:lnTo>
                  <a:lnTo>
                    <a:pt x="3199" y="14573"/>
                  </a:lnTo>
                  <a:lnTo>
                    <a:pt x="3199" y="15648"/>
                  </a:lnTo>
                  <a:lnTo>
                    <a:pt x="2700" y="15648"/>
                  </a:lnTo>
                  <a:lnTo>
                    <a:pt x="2650" y="15598"/>
                  </a:lnTo>
                  <a:lnTo>
                    <a:pt x="2625" y="15548"/>
                  </a:lnTo>
                  <a:lnTo>
                    <a:pt x="2600" y="15498"/>
                  </a:lnTo>
                  <a:lnTo>
                    <a:pt x="2600" y="14298"/>
                  </a:lnTo>
                  <a:close/>
                  <a:moveTo>
                    <a:pt x="7624" y="14298"/>
                  </a:moveTo>
                  <a:lnTo>
                    <a:pt x="7624" y="15498"/>
                  </a:lnTo>
                  <a:lnTo>
                    <a:pt x="7599" y="15548"/>
                  </a:lnTo>
                  <a:lnTo>
                    <a:pt x="7574" y="15598"/>
                  </a:lnTo>
                  <a:lnTo>
                    <a:pt x="7524" y="15648"/>
                  </a:lnTo>
                  <a:lnTo>
                    <a:pt x="6999" y="15648"/>
                  </a:lnTo>
                  <a:lnTo>
                    <a:pt x="6999" y="14573"/>
                  </a:lnTo>
                  <a:lnTo>
                    <a:pt x="7324" y="14448"/>
                  </a:lnTo>
                  <a:lnTo>
                    <a:pt x="7624" y="14298"/>
                  </a:lnTo>
                  <a:close/>
                  <a:moveTo>
                    <a:pt x="6399" y="15973"/>
                  </a:moveTo>
                  <a:lnTo>
                    <a:pt x="6274" y="19122"/>
                  </a:lnTo>
                  <a:lnTo>
                    <a:pt x="3949" y="19122"/>
                  </a:lnTo>
                  <a:lnTo>
                    <a:pt x="3799" y="15973"/>
                  </a:lnTo>
                  <a:close/>
                  <a:moveTo>
                    <a:pt x="3674" y="1"/>
                  </a:moveTo>
                  <a:lnTo>
                    <a:pt x="3574" y="26"/>
                  </a:lnTo>
                  <a:lnTo>
                    <a:pt x="3474" y="76"/>
                  </a:lnTo>
                  <a:lnTo>
                    <a:pt x="3399" y="151"/>
                  </a:lnTo>
                  <a:lnTo>
                    <a:pt x="3374" y="276"/>
                  </a:lnTo>
                  <a:lnTo>
                    <a:pt x="3224" y="3475"/>
                  </a:lnTo>
                  <a:lnTo>
                    <a:pt x="2625" y="3475"/>
                  </a:lnTo>
                  <a:lnTo>
                    <a:pt x="2475" y="3525"/>
                  </a:lnTo>
                  <a:lnTo>
                    <a:pt x="2350" y="3600"/>
                  </a:lnTo>
                  <a:lnTo>
                    <a:pt x="2250" y="3675"/>
                  </a:lnTo>
                  <a:lnTo>
                    <a:pt x="2150" y="3800"/>
                  </a:lnTo>
                  <a:lnTo>
                    <a:pt x="2075" y="3925"/>
                  </a:lnTo>
                  <a:lnTo>
                    <a:pt x="2050" y="4050"/>
                  </a:lnTo>
                  <a:lnTo>
                    <a:pt x="2025" y="4200"/>
                  </a:lnTo>
                  <a:lnTo>
                    <a:pt x="2025" y="5800"/>
                  </a:lnTo>
                  <a:lnTo>
                    <a:pt x="1800" y="5974"/>
                  </a:lnTo>
                  <a:lnTo>
                    <a:pt x="1600" y="6149"/>
                  </a:lnTo>
                  <a:lnTo>
                    <a:pt x="1400" y="6349"/>
                  </a:lnTo>
                  <a:lnTo>
                    <a:pt x="1200" y="6574"/>
                  </a:lnTo>
                  <a:lnTo>
                    <a:pt x="1025" y="6799"/>
                  </a:lnTo>
                  <a:lnTo>
                    <a:pt x="850" y="7024"/>
                  </a:lnTo>
                  <a:lnTo>
                    <a:pt x="700" y="7274"/>
                  </a:lnTo>
                  <a:lnTo>
                    <a:pt x="575" y="7524"/>
                  </a:lnTo>
                  <a:lnTo>
                    <a:pt x="450" y="7774"/>
                  </a:lnTo>
                  <a:lnTo>
                    <a:pt x="325" y="8049"/>
                  </a:lnTo>
                  <a:lnTo>
                    <a:pt x="250" y="8324"/>
                  </a:lnTo>
                  <a:lnTo>
                    <a:pt x="150" y="8599"/>
                  </a:lnTo>
                  <a:lnTo>
                    <a:pt x="100" y="8899"/>
                  </a:lnTo>
                  <a:lnTo>
                    <a:pt x="50" y="9174"/>
                  </a:lnTo>
                  <a:lnTo>
                    <a:pt x="25" y="9474"/>
                  </a:lnTo>
                  <a:lnTo>
                    <a:pt x="0" y="9774"/>
                  </a:lnTo>
                  <a:lnTo>
                    <a:pt x="25" y="10099"/>
                  </a:lnTo>
                  <a:lnTo>
                    <a:pt x="50" y="10424"/>
                  </a:lnTo>
                  <a:lnTo>
                    <a:pt x="75" y="10749"/>
                  </a:lnTo>
                  <a:lnTo>
                    <a:pt x="150" y="11074"/>
                  </a:lnTo>
                  <a:lnTo>
                    <a:pt x="250" y="11374"/>
                  </a:lnTo>
                  <a:lnTo>
                    <a:pt x="350" y="11673"/>
                  </a:lnTo>
                  <a:lnTo>
                    <a:pt x="475" y="11973"/>
                  </a:lnTo>
                  <a:lnTo>
                    <a:pt x="600" y="12248"/>
                  </a:lnTo>
                  <a:lnTo>
                    <a:pt x="675" y="12348"/>
                  </a:lnTo>
                  <a:lnTo>
                    <a:pt x="775" y="12398"/>
                  </a:lnTo>
                  <a:lnTo>
                    <a:pt x="900" y="12398"/>
                  </a:lnTo>
                  <a:lnTo>
                    <a:pt x="1000" y="12373"/>
                  </a:lnTo>
                  <a:lnTo>
                    <a:pt x="1100" y="12298"/>
                  </a:lnTo>
                  <a:lnTo>
                    <a:pt x="1150" y="12198"/>
                  </a:lnTo>
                  <a:lnTo>
                    <a:pt x="1150" y="12098"/>
                  </a:lnTo>
                  <a:lnTo>
                    <a:pt x="1125" y="11973"/>
                  </a:lnTo>
                  <a:lnTo>
                    <a:pt x="1000" y="11723"/>
                  </a:lnTo>
                  <a:lnTo>
                    <a:pt x="875" y="11473"/>
                  </a:lnTo>
                  <a:lnTo>
                    <a:pt x="800" y="11199"/>
                  </a:lnTo>
                  <a:lnTo>
                    <a:pt x="725" y="10924"/>
                  </a:lnTo>
                  <a:lnTo>
                    <a:pt x="650" y="10649"/>
                  </a:lnTo>
                  <a:lnTo>
                    <a:pt x="625" y="10374"/>
                  </a:lnTo>
                  <a:lnTo>
                    <a:pt x="600" y="10074"/>
                  </a:lnTo>
                  <a:lnTo>
                    <a:pt x="575" y="9799"/>
                  </a:lnTo>
                  <a:lnTo>
                    <a:pt x="625" y="9324"/>
                  </a:lnTo>
                  <a:lnTo>
                    <a:pt x="700" y="8874"/>
                  </a:lnTo>
                  <a:lnTo>
                    <a:pt x="800" y="8449"/>
                  </a:lnTo>
                  <a:lnTo>
                    <a:pt x="950" y="8049"/>
                  </a:lnTo>
                  <a:lnTo>
                    <a:pt x="1150" y="7649"/>
                  </a:lnTo>
                  <a:lnTo>
                    <a:pt x="1400" y="7274"/>
                  </a:lnTo>
                  <a:lnTo>
                    <a:pt x="1650" y="6924"/>
                  </a:lnTo>
                  <a:lnTo>
                    <a:pt x="1950" y="6624"/>
                  </a:lnTo>
                  <a:lnTo>
                    <a:pt x="2275" y="6324"/>
                  </a:lnTo>
                  <a:lnTo>
                    <a:pt x="2625" y="6074"/>
                  </a:lnTo>
                  <a:lnTo>
                    <a:pt x="3000" y="5850"/>
                  </a:lnTo>
                  <a:lnTo>
                    <a:pt x="3399" y="5650"/>
                  </a:lnTo>
                  <a:lnTo>
                    <a:pt x="3824" y="5525"/>
                  </a:lnTo>
                  <a:lnTo>
                    <a:pt x="4249" y="5400"/>
                  </a:lnTo>
                  <a:lnTo>
                    <a:pt x="4699" y="5350"/>
                  </a:lnTo>
                  <a:lnTo>
                    <a:pt x="5174" y="5325"/>
                  </a:lnTo>
                  <a:lnTo>
                    <a:pt x="5499" y="5350"/>
                  </a:lnTo>
                  <a:lnTo>
                    <a:pt x="5799" y="5375"/>
                  </a:lnTo>
                  <a:lnTo>
                    <a:pt x="6124" y="5450"/>
                  </a:lnTo>
                  <a:lnTo>
                    <a:pt x="6449" y="5525"/>
                  </a:lnTo>
                  <a:lnTo>
                    <a:pt x="6749" y="5625"/>
                  </a:lnTo>
                  <a:lnTo>
                    <a:pt x="7049" y="5750"/>
                  </a:lnTo>
                  <a:lnTo>
                    <a:pt x="7324" y="5899"/>
                  </a:lnTo>
                  <a:lnTo>
                    <a:pt x="7599" y="6074"/>
                  </a:lnTo>
                  <a:lnTo>
                    <a:pt x="7874" y="6274"/>
                  </a:lnTo>
                  <a:lnTo>
                    <a:pt x="8124" y="6474"/>
                  </a:lnTo>
                  <a:lnTo>
                    <a:pt x="8349" y="6699"/>
                  </a:lnTo>
                  <a:lnTo>
                    <a:pt x="8549" y="6924"/>
                  </a:lnTo>
                  <a:lnTo>
                    <a:pt x="8749" y="7174"/>
                  </a:lnTo>
                  <a:lnTo>
                    <a:pt x="8923" y="7424"/>
                  </a:lnTo>
                  <a:lnTo>
                    <a:pt x="9098" y="7699"/>
                  </a:lnTo>
                  <a:lnTo>
                    <a:pt x="9223" y="7999"/>
                  </a:lnTo>
                  <a:lnTo>
                    <a:pt x="9398" y="8449"/>
                  </a:lnTo>
                  <a:lnTo>
                    <a:pt x="9523" y="8924"/>
                  </a:lnTo>
                  <a:lnTo>
                    <a:pt x="9573" y="9174"/>
                  </a:lnTo>
                  <a:lnTo>
                    <a:pt x="9598" y="9449"/>
                  </a:lnTo>
                  <a:lnTo>
                    <a:pt x="9623" y="9699"/>
                  </a:lnTo>
                  <a:lnTo>
                    <a:pt x="9623" y="9974"/>
                  </a:lnTo>
                  <a:lnTo>
                    <a:pt x="9598" y="10224"/>
                  </a:lnTo>
                  <a:lnTo>
                    <a:pt x="9573" y="10499"/>
                  </a:lnTo>
                  <a:lnTo>
                    <a:pt x="9523" y="10749"/>
                  </a:lnTo>
                  <a:lnTo>
                    <a:pt x="9473" y="10999"/>
                  </a:lnTo>
                  <a:lnTo>
                    <a:pt x="9373" y="11349"/>
                  </a:lnTo>
                  <a:lnTo>
                    <a:pt x="9223" y="11673"/>
                  </a:lnTo>
                  <a:lnTo>
                    <a:pt x="9073" y="11998"/>
                  </a:lnTo>
                  <a:lnTo>
                    <a:pt x="8898" y="12298"/>
                  </a:lnTo>
                  <a:lnTo>
                    <a:pt x="8699" y="12598"/>
                  </a:lnTo>
                  <a:lnTo>
                    <a:pt x="8449" y="12873"/>
                  </a:lnTo>
                  <a:lnTo>
                    <a:pt x="8199" y="13123"/>
                  </a:lnTo>
                  <a:lnTo>
                    <a:pt x="7949" y="13348"/>
                  </a:lnTo>
                  <a:lnTo>
                    <a:pt x="7549" y="13648"/>
                  </a:lnTo>
                  <a:lnTo>
                    <a:pt x="7149" y="13873"/>
                  </a:lnTo>
                  <a:lnTo>
                    <a:pt x="6699" y="14073"/>
                  </a:lnTo>
                  <a:lnTo>
                    <a:pt x="6249" y="14223"/>
                  </a:lnTo>
                  <a:lnTo>
                    <a:pt x="5949" y="14298"/>
                  </a:lnTo>
                  <a:lnTo>
                    <a:pt x="5649" y="14348"/>
                  </a:lnTo>
                  <a:lnTo>
                    <a:pt x="5349" y="14373"/>
                  </a:lnTo>
                  <a:lnTo>
                    <a:pt x="5049" y="14373"/>
                  </a:lnTo>
                  <a:lnTo>
                    <a:pt x="4599" y="14348"/>
                  </a:lnTo>
                  <a:lnTo>
                    <a:pt x="4149" y="14273"/>
                  </a:lnTo>
                  <a:lnTo>
                    <a:pt x="3724" y="14148"/>
                  </a:lnTo>
                  <a:lnTo>
                    <a:pt x="3324" y="13998"/>
                  </a:lnTo>
                  <a:lnTo>
                    <a:pt x="2925" y="13798"/>
                  </a:lnTo>
                  <a:lnTo>
                    <a:pt x="2550" y="13573"/>
                  </a:lnTo>
                  <a:lnTo>
                    <a:pt x="2200" y="13298"/>
                  </a:lnTo>
                  <a:lnTo>
                    <a:pt x="1850" y="12998"/>
                  </a:lnTo>
                  <a:lnTo>
                    <a:pt x="1775" y="12923"/>
                  </a:lnTo>
                  <a:lnTo>
                    <a:pt x="1650" y="12898"/>
                  </a:lnTo>
                  <a:lnTo>
                    <a:pt x="1550" y="12923"/>
                  </a:lnTo>
                  <a:lnTo>
                    <a:pt x="1450" y="12998"/>
                  </a:lnTo>
                  <a:lnTo>
                    <a:pt x="1375" y="13073"/>
                  </a:lnTo>
                  <a:lnTo>
                    <a:pt x="1375" y="13198"/>
                  </a:lnTo>
                  <a:lnTo>
                    <a:pt x="1375" y="13298"/>
                  </a:lnTo>
                  <a:lnTo>
                    <a:pt x="1450" y="13398"/>
                  </a:lnTo>
                  <a:lnTo>
                    <a:pt x="1725" y="13673"/>
                  </a:lnTo>
                  <a:lnTo>
                    <a:pt x="2025" y="13923"/>
                  </a:lnTo>
                  <a:lnTo>
                    <a:pt x="2025" y="15498"/>
                  </a:lnTo>
                  <a:lnTo>
                    <a:pt x="2050" y="15648"/>
                  </a:lnTo>
                  <a:lnTo>
                    <a:pt x="2075" y="15773"/>
                  </a:lnTo>
                  <a:lnTo>
                    <a:pt x="2150" y="15898"/>
                  </a:lnTo>
                  <a:lnTo>
                    <a:pt x="2250" y="16023"/>
                  </a:lnTo>
                  <a:lnTo>
                    <a:pt x="2350" y="16098"/>
                  </a:lnTo>
                  <a:lnTo>
                    <a:pt x="2475" y="16173"/>
                  </a:lnTo>
                  <a:lnTo>
                    <a:pt x="2625" y="16223"/>
                  </a:lnTo>
                  <a:lnTo>
                    <a:pt x="3224" y="16223"/>
                  </a:lnTo>
                  <a:lnTo>
                    <a:pt x="3374" y="19422"/>
                  </a:lnTo>
                  <a:lnTo>
                    <a:pt x="3399" y="19547"/>
                  </a:lnTo>
                  <a:lnTo>
                    <a:pt x="3474" y="19622"/>
                  </a:lnTo>
                  <a:lnTo>
                    <a:pt x="3574" y="19672"/>
                  </a:lnTo>
                  <a:lnTo>
                    <a:pt x="3674" y="19697"/>
                  </a:lnTo>
                  <a:lnTo>
                    <a:pt x="6549" y="19697"/>
                  </a:lnTo>
                  <a:lnTo>
                    <a:pt x="6649" y="19672"/>
                  </a:lnTo>
                  <a:lnTo>
                    <a:pt x="6749" y="19622"/>
                  </a:lnTo>
                  <a:lnTo>
                    <a:pt x="6799" y="19547"/>
                  </a:lnTo>
                  <a:lnTo>
                    <a:pt x="6824" y="19422"/>
                  </a:lnTo>
                  <a:lnTo>
                    <a:pt x="6974" y="16223"/>
                  </a:lnTo>
                  <a:lnTo>
                    <a:pt x="7599" y="16223"/>
                  </a:lnTo>
                  <a:lnTo>
                    <a:pt x="7724" y="16173"/>
                  </a:lnTo>
                  <a:lnTo>
                    <a:pt x="7874" y="16098"/>
                  </a:lnTo>
                  <a:lnTo>
                    <a:pt x="7974" y="16023"/>
                  </a:lnTo>
                  <a:lnTo>
                    <a:pt x="8074" y="15898"/>
                  </a:lnTo>
                  <a:lnTo>
                    <a:pt x="8124" y="15773"/>
                  </a:lnTo>
                  <a:lnTo>
                    <a:pt x="8174" y="15648"/>
                  </a:lnTo>
                  <a:lnTo>
                    <a:pt x="8199" y="15498"/>
                  </a:lnTo>
                  <a:lnTo>
                    <a:pt x="8199" y="13898"/>
                  </a:lnTo>
                  <a:lnTo>
                    <a:pt x="8599" y="13548"/>
                  </a:lnTo>
                  <a:lnTo>
                    <a:pt x="8973" y="13173"/>
                  </a:lnTo>
                  <a:lnTo>
                    <a:pt x="9298" y="12723"/>
                  </a:lnTo>
                  <a:lnTo>
                    <a:pt x="9598" y="12273"/>
                  </a:lnTo>
                  <a:lnTo>
                    <a:pt x="9823" y="11773"/>
                  </a:lnTo>
                  <a:lnTo>
                    <a:pt x="9923" y="11523"/>
                  </a:lnTo>
                  <a:lnTo>
                    <a:pt x="9998" y="11249"/>
                  </a:lnTo>
                  <a:lnTo>
                    <a:pt x="10073" y="10974"/>
                  </a:lnTo>
                  <a:lnTo>
                    <a:pt x="10123" y="10699"/>
                  </a:lnTo>
                  <a:lnTo>
                    <a:pt x="10173" y="10424"/>
                  </a:lnTo>
                  <a:lnTo>
                    <a:pt x="10198" y="10124"/>
                  </a:lnTo>
                  <a:lnTo>
                    <a:pt x="10598" y="10124"/>
                  </a:lnTo>
                  <a:lnTo>
                    <a:pt x="10698" y="10049"/>
                  </a:lnTo>
                  <a:lnTo>
                    <a:pt x="10748" y="9949"/>
                  </a:lnTo>
                  <a:lnTo>
                    <a:pt x="10773" y="9849"/>
                  </a:lnTo>
                  <a:lnTo>
                    <a:pt x="10748" y="9724"/>
                  </a:lnTo>
                  <a:lnTo>
                    <a:pt x="10698" y="9649"/>
                  </a:lnTo>
                  <a:lnTo>
                    <a:pt x="10598" y="9574"/>
                  </a:lnTo>
                  <a:lnTo>
                    <a:pt x="10473" y="9549"/>
                  </a:lnTo>
                  <a:lnTo>
                    <a:pt x="10198" y="9549"/>
                  </a:lnTo>
                  <a:lnTo>
                    <a:pt x="10173" y="9274"/>
                  </a:lnTo>
                  <a:lnTo>
                    <a:pt x="10123" y="8999"/>
                  </a:lnTo>
                  <a:lnTo>
                    <a:pt x="10073" y="8724"/>
                  </a:lnTo>
                  <a:lnTo>
                    <a:pt x="9998" y="8449"/>
                  </a:lnTo>
                  <a:lnTo>
                    <a:pt x="9923" y="8174"/>
                  </a:lnTo>
                  <a:lnTo>
                    <a:pt x="9823" y="7924"/>
                  </a:lnTo>
                  <a:lnTo>
                    <a:pt x="9598" y="7424"/>
                  </a:lnTo>
                  <a:lnTo>
                    <a:pt x="9298" y="6974"/>
                  </a:lnTo>
                  <a:lnTo>
                    <a:pt x="8973" y="6524"/>
                  </a:lnTo>
                  <a:lnTo>
                    <a:pt x="8599" y="6149"/>
                  </a:lnTo>
                  <a:lnTo>
                    <a:pt x="8199" y="5800"/>
                  </a:lnTo>
                  <a:lnTo>
                    <a:pt x="8199" y="4200"/>
                  </a:lnTo>
                  <a:lnTo>
                    <a:pt x="8174" y="4050"/>
                  </a:lnTo>
                  <a:lnTo>
                    <a:pt x="8124" y="3925"/>
                  </a:lnTo>
                  <a:lnTo>
                    <a:pt x="8074" y="3800"/>
                  </a:lnTo>
                  <a:lnTo>
                    <a:pt x="7974" y="3675"/>
                  </a:lnTo>
                  <a:lnTo>
                    <a:pt x="7874" y="3600"/>
                  </a:lnTo>
                  <a:lnTo>
                    <a:pt x="7724" y="3525"/>
                  </a:lnTo>
                  <a:lnTo>
                    <a:pt x="7599" y="3475"/>
                  </a:lnTo>
                  <a:lnTo>
                    <a:pt x="6974" y="3475"/>
                  </a:lnTo>
                  <a:lnTo>
                    <a:pt x="6924" y="2550"/>
                  </a:lnTo>
                  <a:lnTo>
                    <a:pt x="6899" y="2425"/>
                  </a:lnTo>
                  <a:lnTo>
                    <a:pt x="6849" y="2350"/>
                  </a:lnTo>
                  <a:lnTo>
                    <a:pt x="6749" y="2300"/>
                  </a:lnTo>
                  <a:lnTo>
                    <a:pt x="6624" y="2275"/>
                  </a:lnTo>
                  <a:lnTo>
                    <a:pt x="6524" y="2300"/>
                  </a:lnTo>
                  <a:lnTo>
                    <a:pt x="6424" y="2375"/>
                  </a:lnTo>
                  <a:lnTo>
                    <a:pt x="6374" y="2450"/>
                  </a:lnTo>
                  <a:lnTo>
                    <a:pt x="6349" y="2575"/>
                  </a:lnTo>
                  <a:lnTo>
                    <a:pt x="6399" y="3725"/>
                  </a:lnTo>
                  <a:lnTo>
                    <a:pt x="3799" y="3725"/>
                  </a:lnTo>
                  <a:lnTo>
                    <a:pt x="3949" y="575"/>
                  </a:lnTo>
                  <a:lnTo>
                    <a:pt x="6274" y="575"/>
                  </a:lnTo>
                  <a:lnTo>
                    <a:pt x="6299" y="1250"/>
                  </a:lnTo>
                  <a:lnTo>
                    <a:pt x="6324" y="1350"/>
                  </a:lnTo>
                  <a:lnTo>
                    <a:pt x="6399" y="1450"/>
                  </a:lnTo>
                  <a:lnTo>
                    <a:pt x="6474" y="1500"/>
                  </a:lnTo>
                  <a:lnTo>
                    <a:pt x="6599" y="1525"/>
                  </a:lnTo>
                  <a:lnTo>
                    <a:pt x="6699" y="1500"/>
                  </a:lnTo>
                  <a:lnTo>
                    <a:pt x="6799" y="1425"/>
                  </a:lnTo>
                  <a:lnTo>
                    <a:pt x="6849" y="1325"/>
                  </a:lnTo>
                  <a:lnTo>
                    <a:pt x="6874" y="1225"/>
                  </a:lnTo>
                  <a:lnTo>
                    <a:pt x="6824" y="276"/>
                  </a:lnTo>
                  <a:lnTo>
                    <a:pt x="6799" y="151"/>
                  </a:lnTo>
                  <a:lnTo>
                    <a:pt x="6749" y="76"/>
                  </a:lnTo>
                  <a:lnTo>
                    <a:pt x="6649" y="26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16"/>
            <p:cNvSpPr/>
            <p:nvPr/>
          </p:nvSpPr>
          <p:spPr>
            <a:xfrm>
              <a:off x="1110450" y="4099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4275" y="1250"/>
                  </a:moveTo>
                  <a:lnTo>
                    <a:pt x="4575" y="1275"/>
                  </a:lnTo>
                  <a:lnTo>
                    <a:pt x="4850" y="1325"/>
                  </a:lnTo>
                  <a:lnTo>
                    <a:pt x="5125" y="1400"/>
                  </a:lnTo>
                  <a:lnTo>
                    <a:pt x="5400" y="1500"/>
                  </a:lnTo>
                  <a:lnTo>
                    <a:pt x="5650" y="1625"/>
                  </a:lnTo>
                  <a:lnTo>
                    <a:pt x="5900" y="1775"/>
                  </a:lnTo>
                  <a:lnTo>
                    <a:pt x="6125" y="1950"/>
                  </a:lnTo>
                  <a:lnTo>
                    <a:pt x="6350" y="2150"/>
                  </a:lnTo>
                  <a:lnTo>
                    <a:pt x="6550" y="2375"/>
                  </a:lnTo>
                  <a:lnTo>
                    <a:pt x="6725" y="2600"/>
                  </a:lnTo>
                  <a:lnTo>
                    <a:pt x="6875" y="2850"/>
                  </a:lnTo>
                  <a:lnTo>
                    <a:pt x="6975" y="3125"/>
                  </a:lnTo>
                  <a:lnTo>
                    <a:pt x="7075" y="3400"/>
                  </a:lnTo>
                  <a:lnTo>
                    <a:pt x="7150" y="3675"/>
                  </a:lnTo>
                  <a:lnTo>
                    <a:pt x="7175" y="3975"/>
                  </a:lnTo>
                  <a:lnTo>
                    <a:pt x="7200" y="4250"/>
                  </a:lnTo>
                  <a:lnTo>
                    <a:pt x="7175" y="4550"/>
                  </a:lnTo>
                  <a:lnTo>
                    <a:pt x="7125" y="4850"/>
                  </a:lnTo>
                  <a:lnTo>
                    <a:pt x="7050" y="5125"/>
                  </a:lnTo>
                  <a:lnTo>
                    <a:pt x="6950" y="5400"/>
                  </a:lnTo>
                  <a:lnTo>
                    <a:pt x="6825" y="5650"/>
                  </a:lnTo>
                  <a:lnTo>
                    <a:pt x="6675" y="5899"/>
                  </a:lnTo>
                  <a:lnTo>
                    <a:pt x="6500" y="6124"/>
                  </a:lnTo>
                  <a:lnTo>
                    <a:pt x="6300" y="6349"/>
                  </a:lnTo>
                  <a:lnTo>
                    <a:pt x="6075" y="6549"/>
                  </a:lnTo>
                  <a:lnTo>
                    <a:pt x="5850" y="6699"/>
                  </a:lnTo>
                  <a:lnTo>
                    <a:pt x="5600" y="6849"/>
                  </a:lnTo>
                  <a:lnTo>
                    <a:pt x="5325" y="6974"/>
                  </a:lnTo>
                  <a:lnTo>
                    <a:pt x="5050" y="7074"/>
                  </a:lnTo>
                  <a:lnTo>
                    <a:pt x="4775" y="7124"/>
                  </a:lnTo>
                  <a:lnTo>
                    <a:pt x="4500" y="7174"/>
                  </a:lnTo>
                  <a:lnTo>
                    <a:pt x="3900" y="7174"/>
                  </a:lnTo>
                  <a:lnTo>
                    <a:pt x="3625" y="7124"/>
                  </a:lnTo>
                  <a:lnTo>
                    <a:pt x="3325" y="7049"/>
                  </a:lnTo>
                  <a:lnTo>
                    <a:pt x="3075" y="6949"/>
                  </a:lnTo>
                  <a:lnTo>
                    <a:pt x="2800" y="6824"/>
                  </a:lnTo>
                  <a:lnTo>
                    <a:pt x="2550" y="6674"/>
                  </a:lnTo>
                  <a:lnTo>
                    <a:pt x="2325" y="6499"/>
                  </a:lnTo>
                  <a:lnTo>
                    <a:pt x="2126" y="6299"/>
                  </a:lnTo>
                  <a:lnTo>
                    <a:pt x="1926" y="6074"/>
                  </a:lnTo>
                  <a:lnTo>
                    <a:pt x="1751" y="5824"/>
                  </a:lnTo>
                  <a:lnTo>
                    <a:pt x="1601" y="5575"/>
                  </a:lnTo>
                  <a:lnTo>
                    <a:pt x="1476" y="5325"/>
                  </a:lnTo>
                  <a:lnTo>
                    <a:pt x="1376" y="5050"/>
                  </a:lnTo>
                  <a:lnTo>
                    <a:pt x="1326" y="4775"/>
                  </a:lnTo>
                  <a:lnTo>
                    <a:pt x="1276" y="4475"/>
                  </a:lnTo>
                  <a:lnTo>
                    <a:pt x="1276" y="4175"/>
                  </a:lnTo>
                  <a:lnTo>
                    <a:pt x="1301" y="3900"/>
                  </a:lnTo>
                  <a:lnTo>
                    <a:pt x="1326" y="3600"/>
                  </a:lnTo>
                  <a:lnTo>
                    <a:pt x="1401" y="3325"/>
                  </a:lnTo>
                  <a:lnTo>
                    <a:pt x="1501" y="3050"/>
                  </a:lnTo>
                  <a:lnTo>
                    <a:pt x="1626" y="2800"/>
                  </a:lnTo>
                  <a:lnTo>
                    <a:pt x="1776" y="2550"/>
                  </a:lnTo>
                  <a:lnTo>
                    <a:pt x="1976" y="2325"/>
                  </a:lnTo>
                  <a:lnTo>
                    <a:pt x="2176" y="2100"/>
                  </a:lnTo>
                  <a:lnTo>
                    <a:pt x="2375" y="1900"/>
                  </a:lnTo>
                  <a:lnTo>
                    <a:pt x="2625" y="1750"/>
                  </a:lnTo>
                  <a:lnTo>
                    <a:pt x="2850" y="1600"/>
                  </a:lnTo>
                  <a:lnTo>
                    <a:pt x="3125" y="1475"/>
                  </a:lnTo>
                  <a:lnTo>
                    <a:pt x="3375" y="1375"/>
                  </a:lnTo>
                  <a:lnTo>
                    <a:pt x="3650" y="1325"/>
                  </a:lnTo>
                  <a:lnTo>
                    <a:pt x="3950" y="1275"/>
                  </a:lnTo>
                  <a:lnTo>
                    <a:pt x="4225" y="1250"/>
                  </a:lnTo>
                  <a:close/>
                  <a:moveTo>
                    <a:pt x="4225" y="1"/>
                  </a:moveTo>
                  <a:lnTo>
                    <a:pt x="4125" y="26"/>
                  </a:lnTo>
                  <a:lnTo>
                    <a:pt x="4025" y="76"/>
                  </a:lnTo>
                  <a:lnTo>
                    <a:pt x="3975" y="176"/>
                  </a:lnTo>
                  <a:lnTo>
                    <a:pt x="3950" y="275"/>
                  </a:lnTo>
                  <a:lnTo>
                    <a:pt x="3950" y="700"/>
                  </a:lnTo>
                  <a:lnTo>
                    <a:pt x="3625" y="725"/>
                  </a:lnTo>
                  <a:lnTo>
                    <a:pt x="3325" y="800"/>
                  </a:lnTo>
                  <a:lnTo>
                    <a:pt x="3000" y="900"/>
                  </a:lnTo>
                  <a:lnTo>
                    <a:pt x="2725" y="1025"/>
                  </a:lnTo>
                  <a:lnTo>
                    <a:pt x="2500" y="675"/>
                  </a:lnTo>
                  <a:lnTo>
                    <a:pt x="2425" y="575"/>
                  </a:lnTo>
                  <a:lnTo>
                    <a:pt x="2325" y="525"/>
                  </a:lnTo>
                  <a:lnTo>
                    <a:pt x="2226" y="525"/>
                  </a:lnTo>
                  <a:lnTo>
                    <a:pt x="2126" y="550"/>
                  </a:lnTo>
                  <a:lnTo>
                    <a:pt x="2026" y="625"/>
                  </a:lnTo>
                  <a:lnTo>
                    <a:pt x="1976" y="725"/>
                  </a:lnTo>
                  <a:lnTo>
                    <a:pt x="1976" y="850"/>
                  </a:lnTo>
                  <a:lnTo>
                    <a:pt x="2001" y="950"/>
                  </a:lnTo>
                  <a:lnTo>
                    <a:pt x="2226" y="1325"/>
                  </a:lnTo>
                  <a:lnTo>
                    <a:pt x="1976" y="1500"/>
                  </a:lnTo>
                  <a:lnTo>
                    <a:pt x="1751" y="1700"/>
                  </a:lnTo>
                  <a:lnTo>
                    <a:pt x="1526" y="1950"/>
                  </a:lnTo>
                  <a:lnTo>
                    <a:pt x="1326" y="2200"/>
                  </a:lnTo>
                  <a:lnTo>
                    <a:pt x="976" y="2000"/>
                  </a:lnTo>
                  <a:lnTo>
                    <a:pt x="851" y="1975"/>
                  </a:lnTo>
                  <a:lnTo>
                    <a:pt x="751" y="1975"/>
                  </a:lnTo>
                  <a:lnTo>
                    <a:pt x="651" y="2025"/>
                  </a:lnTo>
                  <a:lnTo>
                    <a:pt x="576" y="2100"/>
                  </a:lnTo>
                  <a:lnTo>
                    <a:pt x="526" y="2225"/>
                  </a:lnTo>
                  <a:lnTo>
                    <a:pt x="551" y="2325"/>
                  </a:lnTo>
                  <a:lnTo>
                    <a:pt x="601" y="2425"/>
                  </a:lnTo>
                  <a:lnTo>
                    <a:pt x="676" y="2500"/>
                  </a:lnTo>
                  <a:lnTo>
                    <a:pt x="1026" y="2700"/>
                  </a:lnTo>
                  <a:lnTo>
                    <a:pt x="901" y="3000"/>
                  </a:lnTo>
                  <a:lnTo>
                    <a:pt x="826" y="3300"/>
                  </a:lnTo>
                  <a:lnTo>
                    <a:pt x="751" y="3625"/>
                  </a:lnTo>
                  <a:lnTo>
                    <a:pt x="701" y="3925"/>
                  </a:lnTo>
                  <a:lnTo>
                    <a:pt x="301" y="3925"/>
                  </a:lnTo>
                  <a:lnTo>
                    <a:pt x="176" y="3950"/>
                  </a:lnTo>
                  <a:lnTo>
                    <a:pt x="76" y="4025"/>
                  </a:lnTo>
                  <a:lnTo>
                    <a:pt x="26" y="4100"/>
                  </a:lnTo>
                  <a:lnTo>
                    <a:pt x="1" y="4225"/>
                  </a:lnTo>
                  <a:lnTo>
                    <a:pt x="26" y="4325"/>
                  </a:lnTo>
                  <a:lnTo>
                    <a:pt x="76" y="4425"/>
                  </a:lnTo>
                  <a:lnTo>
                    <a:pt x="176" y="4500"/>
                  </a:lnTo>
                  <a:lnTo>
                    <a:pt x="701" y="4500"/>
                  </a:lnTo>
                  <a:lnTo>
                    <a:pt x="751" y="4825"/>
                  </a:lnTo>
                  <a:lnTo>
                    <a:pt x="826" y="5150"/>
                  </a:lnTo>
                  <a:lnTo>
                    <a:pt x="901" y="5450"/>
                  </a:lnTo>
                  <a:lnTo>
                    <a:pt x="1026" y="5750"/>
                  </a:lnTo>
                  <a:lnTo>
                    <a:pt x="676" y="5949"/>
                  </a:lnTo>
                  <a:lnTo>
                    <a:pt x="601" y="6024"/>
                  </a:lnTo>
                  <a:lnTo>
                    <a:pt x="551" y="6124"/>
                  </a:lnTo>
                  <a:lnTo>
                    <a:pt x="526" y="6224"/>
                  </a:lnTo>
                  <a:lnTo>
                    <a:pt x="576" y="6349"/>
                  </a:lnTo>
                  <a:lnTo>
                    <a:pt x="626" y="6399"/>
                  </a:lnTo>
                  <a:lnTo>
                    <a:pt x="676" y="6449"/>
                  </a:lnTo>
                  <a:lnTo>
                    <a:pt x="751" y="6474"/>
                  </a:lnTo>
                  <a:lnTo>
                    <a:pt x="901" y="6474"/>
                  </a:lnTo>
                  <a:lnTo>
                    <a:pt x="976" y="6449"/>
                  </a:lnTo>
                  <a:lnTo>
                    <a:pt x="1326" y="6224"/>
                  </a:lnTo>
                  <a:lnTo>
                    <a:pt x="1501" y="6474"/>
                  </a:lnTo>
                  <a:lnTo>
                    <a:pt x="1701" y="6699"/>
                  </a:lnTo>
                  <a:lnTo>
                    <a:pt x="1951" y="6924"/>
                  </a:lnTo>
                  <a:lnTo>
                    <a:pt x="2226" y="7124"/>
                  </a:lnTo>
                  <a:lnTo>
                    <a:pt x="2001" y="7499"/>
                  </a:lnTo>
                  <a:lnTo>
                    <a:pt x="1976" y="7599"/>
                  </a:lnTo>
                  <a:lnTo>
                    <a:pt x="1976" y="7699"/>
                  </a:lnTo>
                  <a:lnTo>
                    <a:pt x="2026" y="7799"/>
                  </a:lnTo>
                  <a:lnTo>
                    <a:pt x="2126" y="7874"/>
                  </a:lnTo>
                  <a:lnTo>
                    <a:pt x="2201" y="7924"/>
                  </a:lnTo>
                  <a:lnTo>
                    <a:pt x="2325" y="7924"/>
                  </a:lnTo>
                  <a:lnTo>
                    <a:pt x="2400" y="7899"/>
                  </a:lnTo>
                  <a:lnTo>
                    <a:pt x="2475" y="7849"/>
                  </a:lnTo>
                  <a:lnTo>
                    <a:pt x="2500" y="7774"/>
                  </a:lnTo>
                  <a:lnTo>
                    <a:pt x="2725" y="7424"/>
                  </a:lnTo>
                  <a:lnTo>
                    <a:pt x="3000" y="7549"/>
                  </a:lnTo>
                  <a:lnTo>
                    <a:pt x="3325" y="7649"/>
                  </a:lnTo>
                  <a:lnTo>
                    <a:pt x="3625" y="7699"/>
                  </a:lnTo>
                  <a:lnTo>
                    <a:pt x="3950" y="7749"/>
                  </a:lnTo>
                  <a:lnTo>
                    <a:pt x="3950" y="8174"/>
                  </a:lnTo>
                  <a:lnTo>
                    <a:pt x="3975" y="8274"/>
                  </a:lnTo>
                  <a:lnTo>
                    <a:pt x="4025" y="8374"/>
                  </a:lnTo>
                  <a:lnTo>
                    <a:pt x="4125" y="8424"/>
                  </a:lnTo>
                  <a:lnTo>
                    <a:pt x="4225" y="8449"/>
                  </a:lnTo>
                  <a:lnTo>
                    <a:pt x="4350" y="8424"/>
                  </a:lnTo>
                  <a:lnTo>
                    <a:pt x="4425" y="8374"/>
                  </a:lnTo>
                  <a:lnTo>
                    <a:pt x="4500" y="8274"/>
                  </a:lnTo>
                  <a:lnTo>
                    <a:pt x="4525" y="8174"/>
                  </a:lnTo>
                  <a:lnTo>
                    <a:pt x="4525" y="7749"/>
                  </a:lnTo>
                  <a:lnTo>
                    <a:pt x="4850" y="7699"/>
                  </a:lnTo>
                  <a:lnTo>
                    <a:pt x="5150" y="7649"/>
                  </a:lnTo>
                  <a:lnTo>
                    <a:pt x="5450" y="7549"/>
                  </a:lnTo>
                  <a:lnTo>
                    <a:pt x="5750" y="7424"/>
                  </a:lnTo>
                  <a:lnTo>
                    <a:pt x="5950" y="7774"/>
                  </a:lnTo>
                  <a:lnTo>
                    <a:pt x="6000" y="7849"/>
                  </a:lnTo>
                  <a:lnTo>
                    <a:pt x="6050" y="7899"/>
                  </a:lnTo>
                  <a:lnTo>
                    <a:pt x="6125" y="7924"/>
                  </a:lnTo>
                  <a:lnTo>
                    <a:pt x="6275" y="7924"/>
                  </a:lnTo>
                  <a:lnTo>
                    <a:pt x="6350" y="7874"/>
                  </a:lnTo>
                  <a:lnTo>
                    <a:pt x="6425" y="7799"/>
                  </a:lnTo>
                  <a:lnTo>
                    <a:pt x="6475" y="7699"/>
                  </a:lnTo>
                  <a:lnTo>
                    <a:pt x="6500" y="7599"/>
                  </a:lnTo>
                  <a:lnTo>
                    <a:pt x="6450" y="7499"/>
                  </a:lnTo>
                  <a:lnTo>
                    <a:pt x="6250" y="7124"/>
                  </a:lnTo>
                  <a:lnTo>
                    <a:pt x="6475" y="6949"/>
                  </a:lnTo>
                  <a:lnTo>
                    <a:pt x="6700" y="6749"/>
                  </a:lnTo>
                  <a:lnTo>
                    <a:pt x="6950" y="6499"/>
                  </a:lnTo>
                  <a:lnTo>
                    <a:pt x="7150" y="6249"/>
                  </a:lnTo>
                  <a:lnTo>
                    <a:pt x="7500" y="6449"/>
                  </a:lnTo>
                  <a:lnTo>
                    <a:pt x="7575" y="6474"/>
                  </a:lnTo>
                  <a:lnTo>
                    <a:pt x="7725" y="6474"/>
                  </a:lnTo>
                  <a:lnTo>
                    <a:pt x="7800" y="6449"/>
                  </a:lnTo>
                  <a:lnTo>
                    <a:pt x="7850" y="6399"/>
                  </a:lnTo>
                  <a:lnTo>
                    <a:pt x="7900" y="6349"/>
                  </a:lnTo>
                  <a:lnTo>
                    <a:pt x="7925" y="6224"/>
                  </a:lnTo>
                  <a:lnTo>
                    <a:pt x="7925" y="6124"/>
                  </a:lnTo>
                  <a:lnTo>
                    <a:pt x="7875" y="6024"/>
                  </a:lnTo>
                  <a:lnTo>
                    <a:pt x="7800" y="5949"/>
                  </a:lnTo>
                  <a:lnTo>
                    <a:pt x="7425" y="5750"/>
                  </a:lnTo>
                  <a:lnTo>
                    <a:pt x="7550" y="5450"/>
                  </a:lnTo>
                  <a:lnTo>
                    <a:pt x="7650" y="5150"/>
                  </a:lnTo>
                  <a:lnTo>
                    <a:pt x="7725" y="4825"/>
                  </a:lnTo>
                  <a:lnTo>
                    <a:pt x="7750" y="4500"/>
                  </a:lnTo>
                  <a:lnTo>
                    <a:pt x="8274" y="4500"/>
                  </a:lnTo>
                  <a:lnTo>
                    <a:pt x="8374" y="4425"/>
                  </a:lnTo>
                  <a:lnTo>
                    <a:pt x="8449" y="4325"/>
                  </a:lnTo>
                  <a:lnTo>
                    <a:pt x="8449" y="4225"/>
                  </a:lnTo>
                  <a:lnTo>
                    <a:pt x="8449" y="4100"/>
                  </a:lnTo>
                  <a:lnTo>
                    <a:pt x="8374" y="4025"/>
                  </a:lnTo>
                  <a:lnTo>
                    <a:pt x="8274" y="3950"/>
                  </a:lnTo>
                  <a:lnTo>
                    <a:pt x="8174" y="3925"/>
                  </a:lnTo>
                  <a:lnTo>
                    <a:pt x="7750" y="3925"/>
                  </a:lnTo>
                  <a:lnTo>
                    <a:pt x="7725" y="3625"/>
                  </a:lnTo>
                  <a:lnTo>
                    <a:pt x="7650" y="3300"/>
                  </a:lnTo>
                  <a:lnTo>
                    <a:pt x="7550" y="3000"/>
                  </a:lnTo>
                  <a:lnTo>
                    <a:pt x="7425" y="2700"/>
                  </a:lnTo>
                  <a:lnTo>
                    <a:pt x="7800" y="2500"/>
                  </a:lnTo>
                  <a:lnTo>
                    <a:pt x="7875" y="2425"/>
                  </a:lnTo>
                  <a:lnTo>
                    <a:pt x="7925" y="2325"/>
                  </a:lnTo>
                  <a:lnTo>
                    <a:pt x="7925" y="2225"/>
                  </a:lnTo>
                  <a:lnTo>
                    <a:pt x="7900" y="2100"/>
                  </a:lnTo>
                  <a:lnTo>
                    <a:pt x="7825" y="2025"/>
                  </a:lnTo>
                  <a:lnTo>
                    <a:pt x="7725" y="1975"/>
                  </a:lnTo>
                  <a:lnTo>
                    <a:pt x="7600" y="1975"/>
                  </a:lnTo>
                  <a:lnTo>
                    <a:pt x="7500" y="2000"/>
                  </a:lnTo>
                  <a:lnTo>
                    <a:pt x="7150" y="2200"/>
                  </a:lnTo>
                  <a:lnTo>
                    <a:pt x="6975" y="1975"/>
                  </a:lnTo>
                  <a:lnTo>
                    <a:pt x="6775" y="1750"/>
                  </a:lnTo>
                  <a:lnTo>
                    <a:pt x="6525" y="1525"/>
                  </a:lnTo>
                  <a:lnTo>
                    <a:pt x="6250" y="1300"/>
                  </a:lnTo>
                  <a:lnTo>
                    <a:pt x="6450" y="950"/>
                  </a:lnTo>
                  <a:lnTo>
                    <a:pt x="6500" y="850"/>
                  </a:lnTo>
                  <a:lnTo>
                    <a:pt x="6475" y="725"/>
                  </a:lnTo>
                  <a:lnTo>
                    <a:pt x="6425" y="625"/>
                  </a:lnTo>
                  <a:lnTo>
                    <a:pt x="6350" y="550"/>
                  </a:lnTo>
                  <a:lnTo>
                    <a:pt x="6250" y="525"/>
                  </a:lnTo>
                  <a:lnTo>
                    <a:pt x="6125" y="525"/>
                  </a:lnTo>
                  <a:lnTo>
                    <a:pt x="6025" y="575"/>
                  </a:lnTo>
                  <a:lnTo>
                    <a:pt x="5950" y="675"/>
                  </a:lnTo>
                  <a:lnTo>
                    <a:pt x="5750" y="1025"/>
                  </a:lnTo>
                  <a:lnTo>
                    <a:pt x="5450" y="900"/>
                  </a:lnTo>
                  <a:lnTo>
                    <a:pt x="5150" y="800"/>
                  </a:lnTo>
                  <a:lnTo>
                    <a:pt x="4850" y="725"/>
                  </a:lnTo>
                  <a:lnTo>
                    <a:pt x="4525" y="700"/>
                  </a:lnTo>
                  <a:lnTo>
                    <a:pt x="4525" y="275"/>
                  </a:lnTo>
                  <a:lnTo>
                    <a:pt x="4500" y="176"/>
                  </a:lnTo>
                  <a:lnTo>
                    <a:pt x="4425" y="76"/>
                  </a:lnTo>
                  <a:lnTo>
                    <a:pt x="4350" y="26"/>
                  </a:lnTo>
                  <a:lnTo>
                    <a:pt x="42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16"/>
            <p:cNvSpPr/>
            <p:nvPr/>
          </p:nvSpPr>
          <p:spPr>
            <a:xfrm>
              <a:off x="1209200" y="4151625"/>
              <a:ext cx="36250" cy="58125"/>
            </a:xfrm>
            <a:custGeom>
              <a:avLst/>
              <a:gdLst/>
              <a:ahLst/>
              <a:cxnLst/>
              <a:rect l="l" t="t" r="r" b="b"/>
              <a:pathLst>
                <a:path w="1450" h="2325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2050"/>
                  </a:lnTo>
                  <a:lnTo>
                    <a:pt x="25" y="2150"/>
                  </a:lnTo>
                  <a:lnTo>
                    <a:pt x="75" y="2250"/>
                  </a:lnTo>
                  <a:lnTo>
                    <a:pt x="175" y="2300"/>
                  </a:lnTo>
                  <a:lnTo>
                    <a:pt x="275" y="2325"/>
                  </a:lnTo>
                  <a:lnTo>
                    <a:pt x="1150" y="2325"/>
                  </a:lnTo>
                  <a:lnTo>
                    <a:pt x="1275" y="2300"/>
                  </a:lnTo>
                  <a:lnTo>
                    <a:pt x="1350" y="2250"/>
                  </a:lnTo>
                  <a:lnTo>
                    <a:pt x="1425" y="2150"/>
                  </a:lnTo>
                  <a:lnTo>
                    <a:pt x="1450" y="2050"/>
                  </a:lnTo>
                  <a:lnTo>
                    <a:pt x="1425" y="1925"/>
                  </a:lnTo>
                  <a:lnTo>
                    <a:pt x="1350" y="1850"/>
                  </a:lnTo>
                  <a:lnTo>
                    <a:pt x="1275" y="1775"/>
                  </a:lnTo>
                  <a:lnTo>
                    <a:pt x="1150" y="1750"/>
                  </a:lnTo>
                  <a:lnTo>
                    <a:pt x="575" y="175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7" name="Google Shape;2447;p116"/>
          <p:cNvGrpSpPr/>
          <p:nvPr/>
        </p:nvGrpSpPr>
        <p:grpSpPr>
          <a:xfrm>
            <a:off x="2492843" y="3981736"/>
            <a:ext cx="489574" cy="488929"/>
            <a:chOff x="1715975" y="3958525"/>
            <a:chExt cx="493075" cy="492425"/>
          </a:xfrm>
        </p:grpSpPr>
        <p:sp>
          <p:nvSpPr>
            <p:cNvPr id="2448" name="Google Shape;2448;p116"/>
            <p:cNvSpPr/>
            <p:nvPr/>
          </p:nvSpPr>
          <p:spPr>
            <a:xfrm>
              <a:off x="1789100" y="4083500"/>
              <a:ext cx="189975" cy="221250"/>
            </a:xfrm>
            <a:custGeom>
              <a:avLst/>
              <a:gdLst/>
              <a:ahLst/>
              <a:cxnLst/>
              <a:rect l="l" t="t" r="r" b="b"/>
              <a:pathLst>
                <a:path w="7599" h="8850" extrusionOk="0">
                  <a:moveTo>
                    <a:pt x="7299" y="1"/>
                  </a:moveTo>
                  <a:lnTo>
                    <a:pt x="7174" y="51"/>
                  </a:lnTo>
                  <a:lnTo>
                    <a:pt x="6799" y="301"/>
                  </a:lnTo>
                  <a:lnTo>
                    <a:pt x="6374" y="601"/>
                  </a:lnTo>
                  <a:lnTo>
                    <a:pt x="5949" y="950"/>
                  </a:lnTo>
                  <a:lnTo>
                    <a:pt x="5474" y="1375"/>
                  </a:lnTo>
                  <a:lnTo>
                    <a:pt x="4999" y="1875"/>
                  </a:lnTo>
                  <a:lnTo>
                    <a:pt x="4499" y="2400"/>
                  </a:lnTo>
                  <a:lnTo>
                    <a:pt x="3949" y="3025"/>
                  </a:lnTo>
                  <a:lnTo>
                    <a:pt x="3400" y="3675"/>
                  </a:lnTo>
                  <a:lnTo>
                    <a:pt x="2500" y="4800"/>
                  </a:lnTo>
                  <a:lnTo>
                    <a:pt x="1650" y="5975"/>
                  </a:lnTo>
                  <a:lnTo>
                    <a:pt x="825" y="7174"/>
                  </a:lnTo>
                  <a:lnTo>
                    <a:pt x="25" y="8399"/>
                  </a:lnTo>
                  <a:lnTo>
                    <a:pt x="0" y="8524"/>
                  </a:lnTo>
                  <a:lnTo>
                    <a:pt x="0" y="8624"/>
                  </a:lnTo>
                  <a:lnTo>
                    <a:pt x="50" y="8724"/>
                  </a:lnTo>
                  <a:lnTo>
                    <a:pt x="125" y="8799"/>
                  </a:lnTo>
                  <a:lnTo>
                    <a:pt x="200" y="8849"/>
                  </a:lnTo>
                  <a:lnTo>
                    <a:pt x="350" y="8849"/>
                  </a:lnTo>
                  <a:lnTo>
                    <a:pt x="425" y="8824"/>
                  </a:lnTo>
                  <a:lnTo>
                    <a:pt x="475" y="8774"/>
                  </a:lnTo>
                  <a:lnTo>
                    <a:pt x="525" y="8724"/>
                  </a:lnTo>
                  <a:lnTo>
                    <a:pt x="1300" y="7499"/>
                  </a:lnTo>
                  <a:lnTo>
                    <a:pt x="2100" y="6300"/>
                  </a:lnTo>
                  <a:lnTo>
                    <a:pt x="2950" y="5150"/>
                  </a:lnTo>
                  <a:lnTo>
                    <a:pt x="3849" y="4050"/>
                  </a:lnTo>
                  <a:lnTo>
                    <a:pt x="4399" y="3400"/>
                  </a:lnTo>
                  <a:lnTo>
                    <a:pt x="4899" y="2825"/>
                  </a:lnTo>
                  <a:lnTo>
                    <a:pt x="5399" y="2300"/>
                  </a:lnTo>
                  <a:lnTo>
                    <a:pt x="5849" y="1825"/>
                  </a:lnTo>
                  <a:lnTo>
                    <a:pt x="6299" y="1425"/>
                  </a:lnTo>
                  <a:lnTo>
                    <a:pt x="6724" y="1075"/>
                  </a:lnTo>
                  <a:lnTo>
                    <a:pt x="7099" y="776"/>
                  </a:lnTo>
                  <a:lnTo>
                    <a:pt x="7474" y="551"/>
                  </a:lnTo>
                  <a:lnTo>
                    <a:pt x="7549" y="476"/>
                  </a:lnTo>
                  <a:lnTo>
                    <a:pt x="7599" y="376"/>
                  </a:lnTo>
                  <a:lnTo>
                    <a:pt x="7599" y="251"/>
                  </a:lnTo>
                  <a:lnTo>
                    <a:pt x="7574" y="151"/>
                  </a:lnTo>
                  <a:lnTo>
                    <a:pt x="7499" y="76"/>
                  </a:lnTo>
                  <a:lnTo>
                    <a:pt x="7399" y="26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16"/>
            <p:cNvSpPr/>
            <p:nvPr/>
          </p:nvSpPr>
          <p:spPr>
            <a:xfrm>
              <a:off x="1715975" y="4187850"/>
              <a:ext cx="367475" cy="263100"/>
            </a:xfrm>
            <a:custGeom>
              <a:avLst/>
              <a:gdLst/>
              <a:ahLst/>
              <a:cxnLst/>
              <a:rect l="l" t="t" r="r" b="b"/>
              <a:pathLst>
                <a:path w="14699" h="10524" extrusionOk="0">
                  <a:moveTo>
                    <a:pt x="14323" y="1"/>
                  </a:moveTo>
                  <a:lnTo>
                    <a:pt x="14223" y="51"/>
                  </a:lnTo>
                  <a:lnTo>
                    <a:pt x="14148" y="126"/>
                  </a:lnTo>
                  <a:lnTo>
                    <a:pt x="13923" y="501"/>
                  </a:lnTo>
                  <a:lnTo>
                    <a:pt x="13623" y="901"/>
                  </a:lnTo>
                  <a:lnTo>
                    <a:pt x="13273" y="1301"/>
                  </a:lnTo>
                  <a:lnTo>
                    <a:pt x="12873" y="1751"/>
                  </a:lnTo>
                  <a:lnTo>
                    <a:pt x="12398" y="2201"/>
                  </a:lnTo>
                  <a:lnTo>
                    <a:pt x="11874" y="2700"/>
                  </a:lnTo>
                  <a:lnTo>
                    <a:pt x="11299" y="3225"/>
                  </a:lnTo>
                  <a:lnTo>
                    <a:pt x="10674" y="3750"/>
                  </a:lnTo>
                  <a:lnTo>
                    <a:pt x="9474" y="4700"/>
                  </a:lnTo>
                  <a:lnTo>
                    <a:pt x="8224" y="5625"/>
                  </a:lnTo>
                  <a:lnTo>
                    <a:pt x="6949" y="6475"/>
                  </a:lnTo>
                  <a:lnTo>
                    <a:pt x="5650" y="7300"/>
                  </a:lnTo>
                  <a:lnTo>
                    <a:pt x="1300" y="9874"/>
                  </a:lnTo>
                  <a:lnTo>
                    <a:pt x="1150" y="9949"/>
                  </a:lnTo>
                  <a:lnTo>
                    <a:pt x="1000" y="9949"/>
                  </a:lnTo>
                  <a:lnTo>
                    <a:pt x="851" y="9899"/>
                  </a:lnTo>
                  <a:lnTo>
                    <a:pt x="726" y="9799"/>
                  </a:lnTo>
                  <a:lnTo>
                    <a:pt x="626" y="9674"/>
                  </a:lnTo>
                  <a:lnTo>
                    <a:pt x="576" y="9524"/>
                  </a:lnTo>
                  <a:lnTo>
                    <a:pt x="576" y="9374"/>
                  </a:lnTo>
                  <a:lnTo>
                    <a:pt x="651" y="9224"/>
                  </a:lnTo>
                  <a:lnTo>
                    <a:pt x="2750" y="5700"/>
                  </a:lnTo>
                  <a:lnTo>
                    <a:pt x="2800" y="5575"/>
                  </a:lnTo>
                  <a:lnTo>
                    <a:pt x="2800" y="5475"/>
                  </a:lnTo>
                  <a:lnTo>
                    <a:pt x="2750" y="5375"/>
                  </a:lnTo>
                  <a:lnTo>
                    <a:pt x="2650" y="5300"/>
                  </a:lnTo>
                  <a:lnTo>
                    <a:pt x="2550" y="5250"/>
                  </a:lnTo>
                  <a:lnTo>
                    <a:pt x="2450" y="5275"/>
                  </a:lnTo>
                  <a:lnTo>
                    <a:pt x="2350" y="5300"/>
                  </a:lnTo>
                  <a:lnTo>
                    <a:pt x="2250" y="5400"/>
                  </a:lnTo>
                  <a:lnTo>
                    <a:pt x="151" y="8924"/>
                  </a:lnTo>
                  <a:lnTo>
                    <a:pt x="76" y="9099"/>
                  </a:lnTo>
                  <a:lnTo>
                    <a:pt x="26" y="9249"/>
                  </a:lnTo>
                  <a:lnTo>
                    <a:pt x="1" y="9424"/>
                  </a:lnTo>
                  <a:lnTo>
                    <a:pt x="1" y="9599"/>
                  </a:lnTo>
                  <a:lnTo>
                    <a:pt x="51" y="9774"/>
                  </a:lnTo>
                  <a:lnTo>
                    <a:pt x="101" y="9924"/>
                  </a:lnTo>
                  <a:lnTo>
                    <a:pt x="201" y="10074"/>
                  </a:lnTo>
                  <a:lnTo>
                    <a:pt x="301" y="10224"/>
                  </a:lnTo>
                  <a:lnTo>
                    <a:pt x="476" y="10349"/>
                  </a:lnTo>
                  <a:lnTo>
                    <a:pt x="651" y="10449"/>
                  </a:lnTo>
                  <a:lnTo>
                    <a:pt x="851" y="10499"/>
                  </a:lnTo>
                  <a:lnTo>
                    <a:pt x="1050" y="10524"/>
                  </a:lnTo>
                  <a:lnTo>
                    <a:pt x="1200" y="10524"/>
                  </a:lnTo>
                  <a:lnTo>
                    <a:pt x="1350" y="10499"/>
                  </a:lnTo>
                  <a:lnTo>
                    <a:pt x="1475" y="10449"/>
                  </a:lnTo>
                  <a:lnTo>
                    <a:pt x="1600" y="10374"/>
                  </a:lnTo>
                  <a:lnTo>
                    <a:pt x="5950" y="7799"/>
                  </a:lnTo>
                  <a:lnTo>
                    <a:pt x="7274" y="6950"/>
                  </a:lnTo>
                  <a:lnTo>
                    <a:pt x="8574" y="6075"/>
                  </a:lnTo>
                  <a:lnTo>
                    <a:pt x="9824" y="5175"/>
                  </a:lnTo>
                  <a:lnTo>
                    <a:pt x="11024" y="4200"/>
                  </a:lnTo>
                  <a:lnTo>
                    <a:pt x="11699" y="3650"/>
                  </a:lnTo>
                  <a:lnTo>
                    <a:pt x="12299" y="3125"/>
                  </a:lnTo>
                  <a:lnTo>
                    <a:pt x="12823" y="2600"/>
                  </a:lnTo>
                  <a:lnTo>
                    <a:pt x="13323" y="2126"/>
                  </a:lnTo>
                  <a:lnTo>
                    <a:pt x="13748" y="1651"/>
                  </a:lnTo>
                  <a:lnTo>
                    <a:pt x="14098" y="1226"/>
                  </a:lnTo>
                  <a:lnTo>
                    <a:pt x="14423" y="801"/>
                  </a:lnTo>
                  <a:lnTo>
                    <a:pt x="14648" y="426"/>
                  </a:lnTo>
                  <a:lnTo>
                    <a:pt x="14698" y="326"/>
                  </a:lnTo>
                  <a:lnTo>
                    <a:pt x="14698" y="201"/>
                  </a:lnTo>
                  <a:lnTo>
                    <a:pt x="14648" y="101"/>
                  </a:lnTo>
                  <a:lnTo>
                    <a:pt x="14548" y="26"/>
                  </a:lnTo>
                  <a:lnTo>
                    <a:pt x="14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16"/>
            <p:cNvSpPr/>
            <p:nvPr/>
          </p:nvSpPr>
          <p:spPr>
            <a:xfrm>
              <a:off x="1790975" y="3958525"/>
              <a:ext cx="418075" cy="417450"/>
            </a:xfrm>
            <a:custGeom>
              <a:avLst/>
              <a:gdLst/>
              <a:ahLst/>
              <a:cxnLst/>
              <a:rect l="l" t="t" r="r" b="b"/>
              <a:pathLst>
                <a:path w="16723" h="16698" extrusionOk="0">
                  <a:moveTo>
                    <a:pt x="11323" y="700"/>
                  </a:moveTo>
                  <a:lnTo>
                    <a:pt x="14698" y="1600"/>
                  </a:lnTo>
                  <a:lnTo>
                    <a:pt x="13573" y="2725"/>
                  </a:lnTo>
                  <a:lnTo>
                    <a:pt x="11723" y="2225"/>
                  </a:lnTo>
                  <a:lnTo>
                    <a:pt x="11323" y="700"/>
                  </a:lnTo>
                  <a:close/>
                  <a:moveTo>
                    <a:pt x="10773" y="850"/>
                  </a:moveTo>
                  <a:lnTo>
                    <a:pt x="11173" y="2375"/>
                  </a:lnTo>
                  <a:lnTo>
                    <a:pt x="9823" y="3725"/>
                  </a:lnTo>
                  <a:lnTo>
                    <a:pt x="8299" y="3300"/>
                  </a:lnTo>
                  <a:lnTo>
                    <a:pt x="10773" y="850"/>
                  </a:lnTo>
                  <a:close/>
                  <a:moveTo>
                    <a:pt x="15097" y="2000"/>
                  </a:moveTo>
                  <a:lnTo>
                    <a:pt x="16022" y="5375"/>
                  </a:lnTo>
                  <a:lnTo>
                    <a:pt x="14473" y="4975"/>
                  </a:lnTo>
                  <a:lnTo>
                    <a:pt x="13998" y="3125"/>
                  </a:lnTo>
                  <a:lnTo>
                    <a:pt x="15097" y="2000"/>
                  </a:lnTo>
                  <a:close/>
                  <a:moveTo>
                    <a:pt x="11573" y="2775"/>
                  </a:moveTo>
                  <a:lnTo>
                    <a:pt x="13423" y="3275"/>
                  </a:lnTo>
                  <a:lnTo>
                    <a:pt x="13923" y="5125"/>
                  </a:lnTo>
                  <a:lnTo>
                    <a:pt x="12573" y="6474"/>
                  </a:lnTo>
                  <a:lnTo>
                    <a:pt x="10723" y="5974"/>
                  </a:lnTo>
                  <a:lnTo>
                    <a:pt x="10223" y="4125"/>
                  </a:lnTo>
                  <a:lnTo>
                    <a:pt x="11573" y="2775"/>
                  </a:lnTo>
                  <a:close/>
                  <a:moveTo>
                    <a:pt x="8149" y="3875"/>
                  </a:moveTo>
                  <a:lnTo>
                    <a:pt x="9673" y="4275"/>
                  </a:lnTo>
                  <a:lnTo>
                    <a:pt x="10173" y="6124"/>
                  </a:lnTo>
                  <a:lnTo>
                    <a:pt x="9049" y="7249"/>
                  </a:lnTo>
                  <a:lnTo>
                    <a:pt x="8149" y="3875"/>
                  </a:lnTo>
                  <a:close/>
                  <a:moveTo>
                    <a:pt x="14348" y="5525"/>
                  </a:moveTo>
                  <a:lnTo>
                    <a:pt x="15872" y="5949"/>
                  </a:lnTo>
                  <a:lnTo>
                    <a:pt x="13398" y="8424"/>
                  </a:lnTo>
                  <a:lnTo>
                    <a:pt x="12973" y="6874"/>
                  </a:lnTo>
                  <a:lnTo>
                    <a:pt x="14348" y="5525"/>
                  </a:lnTo>
                  <a:close/>
                  <a:moveTo>
                    <a:pt x="10573" y="6549"/>
                  </a:moveTo>
                  <a:lnTo>
                    <a:pt x="12423" y="7024"/>
                  </a:lnTo>
                  <a:lnTo>
                    <a:pt x="12823" y="8574"/>
                  </a:lnTo>
                  <a:lnTo>
                    <a:pt x="9448" y="7649"/>
                  </a:lnTo>
                  <a:lnTo>
                    <a:pt x="10573" y="6549"/>
                  </a:lnTo>
                  <a:close/>
                  <a:moveTo>
                    <a:pt x="10848" y="1"/>
                  </a:moveTo>
                  <a:lnTo>
                    <a:pt x="10773" y="26"/>
                  </a:lnTo>
                  <a:lnTo>
                    <a:pt x="10698" y="76"/>
                  </a:lnTo>
                  <a:lnTo>
                    <a:pt x="7524" y="3250"/>
                  </a:lnTo>
                  <a:lnTo>
                    <a:pt x="7474" y="3325"/>
                  </a:lnTo>
                  <a:lnTo>
                    <a:pt x="7449" y="3375"/>
                  </a:lnTo>
                  <a:lnTo>
                    <a:pt x="7449" y="3450"/>
                  </a:lnTo>
                  <a:lnTo>
                    <a:pt x="7449" y="3525"/>
                  </a:lnTo>
                  <a:lnTo>
                    <a:pt x="8399" y="7024"/>
                  </a:lnTo>
                  <a:lnTo>
                    <a:pt x="3475" y="11973"/>
                  </a:lnTo>
                  <a:lnTo>
                    <a:pt x="3475" y="11973"/>
                  </a:lnTo>
                  <a:lnTo>
                    <a:pt x="4199" y="10974"/>
                  </a:lnTo>
                  <a:lnTo>
                    <a:pt x="4974" y="10024"/>
                  </a:lnTo>
                  <a:lnTo>
                    <a:pt x="5449" y="9449"/>
                  </a:lnTo>
                  <a:lnTo>
                    <a:pt x="5899" y="8924"/>
                  </a:lnTo>
                  <a:lnTo>
                    <a:pt x="6299" y="8499"/>
                  </a:lnTo>
                  <a:lnTo>
                    <a:pt x="6674" y="8124"/>
                  </a:lnTo>
                  <a:lnTo>
                    <a:pt x="7274" y="7549"/>
                  </a:lnTo>
                  <a:lnTo>
                    <a:pt x="7724" y="7174"/>
                  </a:lnTo>
                  <a:lnTo>
                    <a:pt x="7799" y="7099"/>
                  </a:lnTo>
                  <a:lnTo>
                    <a:pt x="7824" y="6974"/>
                  </a:lnTo>
                  <a:lnTo>
                    <a:pt x="7824" y="6874"/>
                  </a:lnTo>
                  <a:lnTo>
                    <a:pt x="7774" y="6774"/>
                  </a:lnTo>
                  <a:lnTo>
                    <a:pt x="7699" y="6699"/>
                  </a:lnTo>
                  <a:lnTo>
                    <a:pt x="7574" y="6649"/>
                  </a:lnTo>
                  <a:lnTo>
                    <a:pt x="7474" y="6674"/>
                  </a:lnTo>
                  <a:lnTo>
                    <a:pt x="7374" y="6724"/>
                  </a:lnTo>
                  <a:lnTo>
                    <a:pt x="7074" y="6949"/>
                  </a:lnTo>
                  <a:lnTo>
                    <a:pt x="6749" y="7224"/>
                  </a:lnTo>
                  <a:lnTo>
                    <a:pt x="6074" y="7899"/>
                  </a:lnTo>
                  <a:lnTo>
                    <a:pt x="5324" y="8699"/>
                  </a:lnTo>
                  <a:lnTo>
                    <a:pt x="4524" y="9649"/>
                  </a:lnTo>
                  <a:lnTo>
                    <a:pt x="3600" y="10824"/>
                  </a:lnTo>
                  <a:lnTo>
                    <a:pt x="2700" y="12023"/>
                  </a:lnTo>
                  <a:lnTo>
                    <a:pt x="1875" y="13273"/>
                  </a:lnTo>
                  <a:lnTo>
                    <a:pt x="1075" y="14548"/>
                  </a:lnTo>
                  <a:lnTo>
                    <a:pt x="50" y="16273"/>
                  </a:lnTo>
                  <a:lnTo>
                    <a:pt x="0" y="16348"/>
                  </a:lnTo>
                  <a:lnTo>
                    <a:pt x="0" y="16448"/>
                  </a:lnTo>
                  <a:lnTo>
                    <a:pt x="50" y="16523"/>
                  </a:lnTo>
                  <a:lnTo>
                    <a:pt x="100" y="16598"/>
                  </a:lnTo>
                  <a:lnTo>
                    <a:pt x="175" y="16673"/>
                  </a:lnTo>
                  <a:lnTo>
                    <a:pt x="250" y="16698"/>
                  </a:lnTo>
                  <a:lnTo>
                    <a:pt x="350" y="16698"/>
                  </a:lnTo>
                  <a:lnTo>
                    <a:pt x="450" y="16648"/>
                  </a:lnTo>
                  <a:lnTo>
                    <a:pt x="2150" y="15648"/>
                  </a:lnTo>
                  <a:lnTo>
                    <a:pt x="3425" y="14848"/>
                  </a:lnTo>
                  <a:lnTo>
                    <a:pt x="4674" y="13998"/>
                  </a:lnTo>
                  <a:lnTo>
                    <a:pt x="5874" y="13123"/>
                  </a:lnTo>
                  <a:lnTo>
                    <a:pt x="7049" y="12173"/>
                  </a:lnTo>
                  <a:lnTo>
                    <a:pt x="8099" y="11299"/>
                  </a:lnTo>
                  <a:lnTo>
                    <a:pt x="8924" y="10524"/>
                  </a:lnTo>
                  <a:lnTo>
                    <a:pt x="9274" y="10174"/>
                  </a:lnTo>
                  <a:lnTo>
                    <a:pt x="9573" y="9849"/>
                  </a:lnTo>
                  <a:lnTo>
                    <a:pt x="9823" y="9524"/>
                  </a:lnTo>
                  <a:lnTo>
                    <a:pt x="10048" y="9249"/>
                  </a:lnTo>
                  <a:lnTo>
                    <a:pt x="10098" y="9124"/>
                  </a:lnTo>
                  <a:lnTo>
                    <a:pt x="10098" y="9024"/>
                  </a:lnTo>
                  <a:lnTo>
                    <a:pt x="10073" y="8924"/>
                  </a:lnTo>
                  <a:lnTo>
                    <a:pt x="9973" y="8849"/>
                  </a:lnTo>
                  <a:lnTo>
                    <a:pt x="9873" y="8799"/>
                  </a:lnTo>
                  <a:lnTo>
                    <a:pt x="9773" y="8799"/>
                  </a:lnTo>
                  <a:lnTo>
                    <a:pt x="9673" y="8824"/>
                  </a:lnTo>
                  <a:lnTo>
                    <a:pt x="9573" y="8899"/>
                  </a:lnTo>
                  <a:lnTo>
                    <a:pt x="9373" y="9174"/>
                  </a:lnTo>
                  <a:lnTo>
                    <a:pt x="9124" y="9474"/>
                  </a:lnTo>
                  <a:lnTo>
                    <a:pt x="8824" y="9799"/>
                  </a:lnTo>
                  <a:lnTo>
                    <a:pt x="8499" y="10149"/>
                  </a:lnTo>
                  <a:lnTo>
                    <a:pt x="7674" y="10899"/>
                  </a:lnTo>
                  <a:lnTo>
                    <a:pt x="6674" y="11748"/>
                  </a:lnTo>
                  <a:lnTo>
                    <a:pt x="5724" y="12498"/>
                  </a:lnTo>
                  <a:lnTo>
                    <a:pt x="4749" y="13248"/>
                  </a:lnTo>
                  <a:lnTo>
                    <a:pt x="7099" y="10899"/>
                  </a:lnTo>
                  <a:lnTo>
                    <a:pt x="7149" y="10799"/>
                  </a:lnTo>
                  <a:lnTo>
                    <a:pt x="7174" y="10699"/>
                  </a:lnTo>
                  <a:lnTo>
                    <a:pt x="7149" y="10574"/>
                  </a:lnTo>
                  <a:lnTo>
                    <a:pt x="7099" y="10474"/>
                  </a:lnTo>
                  <a:lnTo>
                    <a:pt x="6999" y="10424"/>
                  </a:lnTo>
                  <a:lnTo>
                    <a:pt x="6874" y="10399"/>
                  </a:lnTo>
                  <a:lnTo>
                    <a:pt x="6774" y="10424"/>
                  </a:lnTo>
                  <a:lnTo>
                    <a:pt x="6674" y="10474"/>
                  </a:lnTo>
                  <a:lnTo>
                    <a:pt x="2275" y="14873"/>
                  </a:lnTo>
                  <a:lnTo>
                    <a:pt x="1125" y="15573"/>
                  </a:lnTo>
                  <a:lnTo>
                    <a:pt x="1825" y="14423"/>
                  </a:lnTo>
                  <a:lnTo>
                    <a:pt x="8574" y="7674"/>
                  </a:lnTo>
                  <a:lnTo>
                    <a:pt x="8624" y="7874"/>
                  </a:lnTo>
                  <a:lnTo>
                    <a:pt x="8649" y="7949"/>
                  </a:lnTo>
                  <a:lnTo>
                    <a:pt x="8699" y="7999"/>
                  </a:lnTo>
                  <a:lnTo>
                    <a:pt x="8749" y="8049"/>
                  </a:lnTo>
                  <a:lnTo>
                    <a:pt x="8824" y="8074"/>
                  </a:lnTo>
                  <a:lnTo>
                    <a:pt x="9024" y="8149"/>
                  </a:lnTo>
                  <a:lnTo>
                    <a:pt x="7599" y="9549"/>
                  </a:lnTo>
                  <a:lnTo>
                    <a:pt x="7549" y="9649"/>
                  </a:lnTo>
                  <a:lnTo>
                    <a:pt x="7524" y="9774"/>
                  </a:lnTo>
                  <a:lnTo>
                    <a:pt x="7549" y="9874"/>
                  </a:lnTo>
                  <a:lnTo>
                    <a:pt x="7599" y="9974"/>
                  </a:lnTo>
                  <a:lnTo>
                    <a:pt x="7699" y="10024"/>
                  </a:lnTo>
                  <a:lnTo>
                    <a:pt x="7799" y="10049"/>
                  </a:lnTo>
                  <a:lnTo>
                    <a:pt x="7924" y="10024"/>
                  </a:lnTo>
                  <a:lnTo>
                    <a:pt x="8024" y="9974"/>
                  </a:lnTo>
                  <a:lnTo>
                    <a:pt x="9673" y="8324"/>
                  </a:lnTo>
                  <a:lnTo>
                    <a:pt x="13173" y="9249"/>
                  </a:lnTo>
                  <a:lnTo>
                    <a:pt x="13323" y="9249"/>
                  </a:lnTo>
                  <a:lnTo>
                    <a:pt x="13373" y="9224"/>
                  </a:lnTo>
                  <a:lnTo>
                    <a:pt x="13448" y="9174"/>
                  </a:lnTo>
                  <a:lnTo>
                    <a:pt x="16622" y="5999"/>
                  </a:lnTo>
                  <a:lnTo>
                    <a:pt x="16672" y="5924"/>
                  </a:lnTo>
                  <a:lnTo>
                    <a:pt x="16697" y="5875"/>
                  </a:lnTo>
                  <a:lnTo>
                    <a:pt x="16722" y="5800"/>
                  </a:lnTo>
                  <a:lnTo>
                    <a:pt x="16697" y="5725"/>
                  </a:lnTo>
                  <a:lnTo>
                    <a:pt x="15547" y="1375"/>
                  </a:lnTo>
                  <a:lnTo>
                    <a:pt x="15497" y="1300"/>
                  </a:lnTo>
                  <a:lnTo>
                    <a:pt x="15472" y="1250"/>
                  </a:lnTo>
                  <a:lnTo>
                    <a:pt x="15397" y="1200"/>
                  </a:lnTo>
                  <a:lnTo>
                    <a:pt x="15322" y="1175"/>
                  </a:lnTo>
                  <a:lnTo>
                    <a:pt x="109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1" name="Google Shape;2451;p116"/>
          <p:cNvGrpSpPr/>
          <p:nvPr/>
        </p:nvGrpSpPr>
        <p:grpSpPr>
          <a:xfrm>
            <a:off x="4060731" y="3981736"/>
            <a:ext cx="289157" cy="488929"/>
            <a:chOff x="3295075" y="3958525"/>
            <a:chExt cx="291225" cy="492425"/>
          </a:xfrm>
        </p:grpSpPr>
        <p:sp>
          <p:nvSpPr>
            <p:cNvPr id="2452" name="Google Shape;2452;p116"/>
            <p:cNvSpPr/>
            <p:nvPr/>
          </p:nvSpPr>
          <p:spPr>
            <a:xfrm>
              <a:off x="3433175" y="3986650"/>
              <a:ext cx="14400" cy="23150"/>
            </a:xfrm>
            <a:custGeom>
              <a:avLst/>
              <a:gdLst/>
              <a:ahLst/>
              <a:cxnLst/>
              <a:rect l="l" t="t" r="r" b="b"/>
              <a:pathLst>
                <a:path w="576" h="926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100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625"/>
                  </a:lnTo>
                  <a:lnTo>
                    <a:pt x="26" y="725"/>
                  </a:lnTo>
                  <a:lnTo>
                    <a:pt x="76" y="825"/>
                  </a:lnTo>
                  <a:lnTo>
                    <a:pt x="176" y="900"/>
                  </a:lnTo>
                  <a:lnTo>
                    <a:pt x="301" y="925"/>
                  </a:lnTo>
                  <a:lnTo>
                    <a:pt x="401" y="900"/>
                  </a:lnTo>
                  <a:lnTo>
                    <a:pt x="501" y="825"/>
                  </a:lnTo>
                  <a:lnTo>
                    <a:pt x="551" y="725"/>
                  </a:lnTo>
                  <a:lnTo>
                    <a:pt x="576" y="625"/>
                  </a:lnTo>
                  <a:lnTo>
                    <a:pt x="576" y="300"/>
                  </a:lnTo>
                  <a:lnTo>
                    <a:pt x="551" y="175"/>
                  </a:lnTo>
                  <a:lnTo>
                    <a:pt x="501" y="100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16"/>
            <p:cNvSpPr/>
            <p:nvPr/>
          </p:nvSpPr>
          <p:spPr>
            <a:xfrm>
              <a:off x="3295075" y="3958525"/>
              <a:ext cx="291225" cy="492425"/>
            </a:xfrm>
            <a:custGeom>
              <a:avLst/>
              <a:gdLst/>
              <a:ahLst/>
              <a:cxnLst/>
              <a:rect l="l" t="t" r="r" b="b"/>
              <a:pathLst>
                <a:path w="11649" h="19697" extrusionOk="0">
                  <a:moveTo>
                    <a:pt x="8799" y="575"/>
                  </a:moveTo>
                  <a:lnTo>
                    <a:pt x="8799" y="2600"/>
                  </a:lnTo>
                  <a:lnTo>
                    <a:pt x="2825" y="2600"/>
                  </a:lnTo>
                  <a:lnTo>
                    <a:pt x="2825" y="575"/>
                  </a:lnTo>
                  <a:close/>
                  <a:moveTo>
                    <a:pt x="10949" y="3175"/>
                  </a:moveTo>
                  <a:lnTo>
                    <a:pt x="10999" y="3200"/>
                  </a:lnTo>
                  <a:lnTo>
                    <a:pt x="11024" y="3225"/>
                  </a:lnTo>
                  <a:lnTo>
                    <a:pt x="11049" y="3250"/>
                  </a:lnTo>
                  <a:lnTo>
                    <a:pt x="11049" y="3300"/>
                  </a:lnTo>
                  <a:lnTo>
                    <a:pt x="11049" y="6174"/>
                  </a:lnTo>
                  <a:lnTo>
                    <a:pt x="576" y="6174"/>
                  </a:lnTo>
                  <a:lnTo>
                    <a:pt x="576" y="3300"/>
                  </a:lnTo>
                  <a:lnTo>
                    <a:pt x="576" y="3250"/>
                  </a:lnTo>
                  <a:lnTo>
                    <a:pt x="601" y="3225"/>
                  </a:lnTo>
                  <a:lnTo>
                    <a:pt x="626" y="3200"/>
                  </a:lnTo>
                  <a:lnTo>
                    <a:pt x="675" y="3175"/>
                  </a:lnTo>
                  <a:close/>
                  <a:moveTo>
                    <a:pt x="2550" y="1"/>
                  </a:moveTo>
                  <a:lnTo>
                    <a:pt x="2425" y="26"/>
                  </a:lnTo>
                  <a:lnTo>
                    <a:pt x="2350" y="76"/>
                  </a:lnTo>
                  <a:lnTo>
                    <a:pt x="2275" y="176"/>
                  </a:lnTo>
                  <a:lnTo>
                    <a:pt x="2250" y="276"/>
                  </a:lnTo>
                  <a:lnTo>
                    <a:pt x="2250" y="2600"/>
                  </a:lnTo>
                  <a:lnTo>
                    <a:pt x="675" y="2600"/>
                  </a:lnTo>
                  <a:lnTo>
                    <a:pt x="526" y="2625"/>
                  </a:lnTo>
                  <a:lnTo>
                    <a:pt x="401" y="2650"/>
                  </a:lnTo>
                  <a:lnTo>
                    <a:pt x="301" y="2725"/>
                  </a:lnTo>
                  <a:lnTo>
                    <a:pt x="201" y="2800"/>
                  </a:lnTo>
                  <a:lnTo>
                    <a:pt x="101" y="2900"/>
                  </a:lnTo>
                  <a:lnTo>
                    <a:pt x="51" y="3025"/>
                  </a:lnTo>
                  <a:lnTo>
                    <a:pt x="1" y="3150"/>
                  </a:lnTo>
                  <a:lnTo>
                    <a:pt x="1" y="3300"/>
                  </a:lnTo>
                  <a:lnTo>
                    <a:pt x="1" y="19022"/>
                  </a:lnTo>
                  <a:lnTo>
                    <a:pt x="1" y="19147"/>
                  </a:lnTo>
                  <a:lnTo>
                    <a:pt x="51" y="19272"/>
                  </a:lnTo>
                  <a:lnTo>
                    <a:pt x="101" y="19397"/>
                  </a:lnTo>
                  <a:lnTo>
                    <a:pt x="201" y="19497"/>
                  </a:lnTo>
                  <a:lnTo>
                    <a:pt x="301" y="19597"/>
                  </a:lnTo>
                  <a:lnTo>
                    <a:pt x="401" y="19647"/>
                  </a:lnTo>
                  <a:lnTo>
                    <a:pt x="526" y="19697"/>
                  </a:lnTo>
                  <a:lnTo>
                    <a:pt x="7624" y="19697"/>
                  </a:lnTo>
                  <a:lnTo>
                    <a:pt x="7724" y="19672"/>
                  </a:lnTo>
                  <a:lnTo>
                    <a:pt x="7824" y="19622"/>
                  </a:lnTo>
                  <a:lnTo>
                    <a:pt x="7899" y="19522"/>
                  </a:lnTo>
                  <a:lnTo>
                    <a:pt x="7924" y="19422"/>
                  </a:lnTo>
                  <a:lnTo>
                    <a:pt x="7899" y="19297"/>
                  </a:lnTo>
                  <a:lnTo>
                    <a:pt x="7824" y="19222"/>
                  </a:lnTo>
                  <a:lnTo>
                    <a:pt x="7724" y="19147"/>
                  </a:lnTo>
                  <a:lnTo>
                    <a:pt x="7624" y="19122"/>
                  </a:lnTo>
                  <a:lnTo>
                    <a:pt x="626" y="19122"/>
                  </a:lnTo>
                  <a:lnTo>
                    <a:pt x="601" y="19097"/>
                  </a:lnTo>
                  <a:lnTo>
                    <a:pt x="576" y="19047"/>
                  </a:lnTo>
                  <a:lnTo>
                    <a:pt x="576" y="19022"/>
                  </a:lnTo>
                  <a:lnTo>
                    <a:pt x="576" y="6749"/>
                  </a:lnTo>
                  <a:lnTo>
                    <a:pt x="1650" y="6749"/>
                  </a:lnTo>
                  <a:lnTo>
                    <a:pt x="1650" y="10299"/>
                  </a:lnTo>
                  <a:lnTo>
                    <a:pt x="1675" y="10399"/>
                  </a:lnTo>
                  <a:lnTo>
                    <a:pt x="1725" y="10499"/>
                  </a:lnTo>
                  <a:lnTo>
                    <a:pt x="1825" y="10549"/>
                  </a:lnTo>
                  <a:lnTo>
                    <a:pt x="1925" y="10574"/>
                  </a:lnTo>
                  <a:lnTo>
                    <a:pt x="2050" y="10549"/>
                  </a:lnTo>
                  <a:lnTo>
                    <a:pt x="2125" y="10499"/>
                  </a:lnTo>
                  <a:lnTo>
                    <a:pt x="2200" y="10399"/>
                  </a:lnTo>
                  <a:lnTo>
                    <a:pt x="2225" y="10299"/>
                  </a:lnTo>
                  <a:lnTo>
                    <a:pt x="2225" y="6749"/>
                  </a:lnTo>
                  <a:lnTo>
                    <a:pt x="9399" y="6749"/>
                  </a:lnTo>
                  <a:lnTo>
                    <a:pt x="9399" y="17472"/>
                  </a:lnTo>
                  <a:lnTo>
                    <a:pt x="2225" y="17472"/>
                  </a:lnTo>
                  <a:lnTo>
                    <a:pt x="2225" y="11648"/>
                  </a:lnTo>
                  <a:lnTo>
                    <a:pt x="2200" y="11523"/>
                  </a:lnTo>
                  <a:lnTo>
                    <a:pt x="2125" y="11424"/>
                  </a:lnTo>
                  <a:lnTo>
                    <a:pt x="2050" y="11374"/>
                  </a:lnTo>
                  <a:lnTo>
                    <a:pt x="1925" y="11349"/>
                  </a:lnTo>
                  <a:lnTo>
                    <a:pt x="1825" y="11374"/>
                  </a:lnTo>
                  <a:lnTo>
                    <a:pt x="1725" y="11424"/>
                  </a:lnTo>
                  <a:lnTo>
                    <a:pt x="1675" y="11523"/>
                  </a:lnTo>
                  <a:lnTo>
                    <a:pt x="1650" y="11648"/>
                  </a:lnTo>
                  <a:lnTo>
                    <a:pt x="1650" y="17772"/>
                  </a:lnTo>
                  <a:lnTo>
                    <a:pt x="1675" y="17872"/>
                  </a:lnTo>
                  <a:lnTo>
                    <a:pt x="1725" y="17972"/>
                  </a:lnTo>
                  <a:lnTo>
                    <a:pt x="1825" y="18022"/>
                  </a:lnTo>
                  <a:lnTo>
                    <a:pt x="1925" y="18047"/>
                  </a:lnTo>
                  <a:lnTo>
                    <a:pt x="9699" y="18047"/>
                  </a:lnTo>
                  <a:lnTo>
                    <a:pt x="9799" y="18022"/>
                  </a:lnTo>
                  <a:lnTo>
                    <a:pt x="9899" y="17972"/>
                  </a:lnTo>
                  <a:lnTo>
                    <a:pt x="9949" y="17872"/>
                  </a:lnTo>
                  <a:lnTo>
                    <a:pt x="9974" y="17772"/>
                  </a:lnTo>
                  <a:lnTo>
                    <a:pt x="9974" y="6749"/>
                  </a:lnTo>
                  <a:lnTo>
                    <a:pt x="11049" y="6749"/>
                  </a:lnTo>
                  <a:lnTo>
                    <a:pt x="11049" y="19022"/>
                  </a:lnTo>
                  <a:lnTo>
                    <a:pt x="11049" y="19047"/>
                  </a:lnTo>
                  <a:lnTo>
                    <a:pt x="11024" y="19097"/>
                  </a:lnTo>
                  <a:lnTo>
                    <a:pt x="10999" y="19122"/>
                  </a:lnTo>
                  <a:lnTo>
                    <a:pt x="8974" y="19122"/>
                  </a:lnTo>
                  <a:lnTo>
                    <a:pt x="8849" y="19147"/>
                  </a:lnTo>
                  <a:lnTo>
                    <a:pt x="8749" y="19222"/>
                  </a:lnTo>
                  <a:lnTo>
                    <a:pt x="8699" y="19297"/>
                  </a:lnTo>
                  <a:lnTo>
                    <a:pt x="8674" y="19422"/>
                  </a:lnTo>
                  <a:lnTo>
                    <a:pt x="8699" y="19522"/>
                  </a:lnTo>
                  <a:lnTo>
                    <a:pt x="8749" y="19622"/>
                  </a:lnTo>
                  <a:lnTo>
                    <a:pt x="8849" y="19672"/>
                  </a:lnTo>
                  <a:lnTo>
                    <a:pt x="8974" y="19697"/>
                  </a:lnTo>
                  <a:lnTo>
                    <a:pt x="11099" y="19697"/>
                  </a:lnTo>
                  <a:lnTo>
                    <a:pt x="11224" y="19647"/>
                  </a:lnTo>
                  <a:lnTo>
                    <a:pt x="11324" y="19597"/>
                  </a:lnTo>
                  <a:lnTo>
                    <a:pt x="11424" y="19497"/>
                  </a:lnTo>
                  <a:lnTo>
                    <a:pt x="11524" y="19397"/>
                  </a:lnTo>
                  <a:lnTo>
                    <a:pt x="11574" y="19272"/>
                  </a:lnTo>
                  <a:lnTo>
                    <a:pt x="11624" y="19147"/>
                  </a:lnTo>
                  <a:lnTo>
                    <a:pt x="11649" y="19022"/>
                  </a:lnTo>
                  <a:lnTo>
                    <a:pt x="11649" y="3300"/>
                  </a:lnTo>
                  <a:lnTo>
                    <a:pt x="11624" y="3150"/>
                  </a:lnTo>
                  <a:lnTo>
                    <a:pt x="11574" y="3025"/>
                  </a:lnTo>
                  <a:lnTo>
                    <a:pt x="11524" y="2900"/>
                  </a:lnTo>
                  <a:lnTo>
                    <a:pt x="11424" y="2800"/>
                  </a:lnTo>
                  <a:lnTo>
                    <a:pt x="11324" y="2725"/>
                  </a:lnTo>
                  <a:lnTo>
                    <a:pt x="11224" y="2650"/>
                  </a:lnTo>
                  <a:lnTo>
                    <a:pt x="11099" y="2625"/>
                  </a:lnTo>
                  <a:lnTo>
                    <a:pt x="10949" y="2600"/>
                  </a:lnTo>
                  <a:lnTo>
                    <a:pt x="9374" y="2600"/>
                  </a:lnTo>
                  <a:lnTo>
                    <a:pt x="9374" y="276"/>
                  </a:lnTo>
                  <a:lnTo>
                    <a:pt x="9349" y="176"/>
                  </a:lnTo>
                  <a:lnTo>
                    <a:pt x="9274" y="76"/>
                  </a:lnTo>
                  <a:lnTo>
                    <a:pt x="9199" y="26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16"/>
            <p:cNvSpPr/>
            <p:nvPr/>
          </p:nvSpPr>
          <p:spPr>
            <a:xfrm>
              <a:off x="3383175" y="4301600"/>
              <a:ext cx="114400" cy="14375"/>
            </a:xfrm>
            <a:custGeom>
              <a:avLst/>
              <a:gdLst/>
              <a:ahLst/>
              <a:cxnLst/>
              <a:rect l="l" t="t" r="r" b="b"/>
              <a:pathLst>
                <a:path w="4576" h="575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26" y="400"/>
                  </a:lnTo>
                  <a:lnTo>
                    <a:pt x="76" y="500"/>
                  </a:lnTo>
                  <a:lnTo>
                    <a:pt x="176" y="550"/>
                  </a:lnTo>
                  <a:lnTo>
                    <a:pt x="301" y="575"/>
                  </a:lnTo>
                  <a:lnTo>
                    <a:pt x="4275" y="575"/>
                  </a:lnTo>
                  <a:lnTo>
                    <a:pt x="4400" y="550"/>
                  </a:lnTo>
                  <a:lnTo>
                    <a:pt x="4500" y="500"/>
                  </a:lnTo>
                  <a:lnTo>
                    <a:pt x="4550" y="400"/>
                  </a:lnTo>
                  <a:lnTo>
                    <a:pt x="4575" y="275"/>
                  </a:lnTo>
                  <a:lnTo>
                    <a:pt x="4550" y="175"/>
                  </a:lnTo>
                  <a:lnTo>
                    <a:pt x="4500" y="75"/>
                  </a:lnTo>
                  <a:lnTo>
                    <a:pt x="4400" y="25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16"/>
            <p:cNvSpPr/>
            <p:nvPr/>
          </p:nvSpPr>
          <p:spPr>
            <a:xfrm>
              <a:off x="3403175" y="4330325"/>
              <a:ext cx="74400" cy="14400"/>
            </a:xfrm>
            <a:custGeom>
              <a:avLst/>
              <a:gdLst/>
              <a:ahLst/>
              <a:cxnLst/>
              <a:rect l="l" t="t" r="r" b="b"/>
              <a:pathLst>
                <a:path w="2976" h="576" extrusionOk="0">
                  <a:moveTo>
                    <a:pt x="301" y="1"/>
                  </a:moveTo>
                  <a:lnTo>
                    <a:pt x="176" y="26"/>
                  </a:lnTo>
                  <a:lnTo>
                    <a:pt x="101" y="76"/>
                  </a:lnTo>
                  <a:lnTo>
                    <a:pt x="26" y="176"/>
                  </a:lnTo>
                  <a:lnTo>
                    <a:pt x="1" y="301"/>
                  </a:lnTo>
                  <a:lnTo>
                    <a:pt x="26" y="401"/>
                  </a:lnTo>
                  <a:lnTo>
                    <a:pt x="101" y="501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2675" y="576"/>
                  </a:lnTo>
                  <a:lnTo>
                    <a:pt x="2800" y="551"/>
                  </a:lnTo>
                  <a:lnTo>
                    <a:pt x="2875" y="501"/>
                  </a:lnTo>
                  <a:lnTo>
                    <a:pt x="2950" y="401"/>
                  </a:lnTo>
                  <a:lnTo>
                    <a:pt x="2975" y="301"/>
                  </a:lnTo>
                  <a:lnTo>
                    <a:pt x="2950" y="176"/>
                  </a:lnTo>
                  <a:lnTo>
                    <a:pt x="2875" y="76"/>
                  </a:lnTo>
                  <a:lnTo>
                    <a:pt x="2800" y="26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16"/>
            <p:cNvSpPr/>
            <p:nvPr/>
          </p:nvSpPr>
          <p:spPr>
            <a:xfrm>
              <a:off x="3333200" y="4051000"/>
              <a:ext cx="214975" cy="49400"/>
            </a:xfrm>
            <a:custGeom>
              <a:avLst/>
              <a:gdLst/>
              <a:ahLst/>
              <a:cxnLst/>
              <a:rect l="l" t="t" r="r" b="b"/>
              <a:pathLst>
                <a:path w="8599" h="1976" extrusionOk="0">
                  <a:moveTo>
                    <a:pt x="7999" y="576"/>
                  </a:moveTo>
                  <a:lnTo>
                    <a:pt x="7999" y="1376"/>
                  </a:lnTo>
                  <a:lnTo>
                    <a:pt x="575" y="1376"/>
                  </a:lnTo>
                  <a:lnTo>
                    <a:pt x="575" y="576"/>
                  </a:lnTo>
                  <a:close/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0" y="176"/>
                  </a:lnTo>
                  <a:lnTo>
                    <a:pt x="0" y="276"/>
                  </a:lnTo>
                  <a:lnTo>
                    <a:pt x="0" y="1676"/>
                  </a:lnTo>
                  <a:lnTo>
                    <a:pt x="0" y="1801"/>
                  </a:lnTo>
                  <a:lnTo>
                    <a:pt x="75" y="1876"/>
                  </a:lnTo>
                  <a:lnTo>
                    <a:pt x="175" y="1951"/>
                  </a:lnTo>
                  <a:lnTo>
                    <a:pt x="275" y="1976"/>
                  </a:lnTo>
                  <a:lnTo>
                    <a:pt x="8299" y="1976"/>
                  </a:lnTo>
                  <a:lnTo>
                    <a:pt x="8399" y="1951"/>
                  </a:lnTo>
                  <a:lnTo>
                    <a:pt x="8499" y="1876"/>
                  </a:lnTo>
                  <a:lnTo>
                    <a:pt x="8574" y="1801"/>
                  </a:lnTo>
                  <a:lnTo>
                    <a:pt x="8599" y="1676"/>
                  </a:lnTo>
                  <a:lnTo>
                    <a:pt x="8599" y="276"/>
                  </a:lnTo>
                  <a:lnTo>
                    <a:pt x="8574" y="176"/>
                  </a:lnTo>
                  <a:lnTo>
                    <a:pt x="8499" y="76"/>
                  </a:lnTo>
                  <a:lnTo>
                    <a:pt x="8399" y="26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7" name="Google Shape;2457;p116"/>
          <p:cNvGrpSpPr/>
          <p:nvPr/>
        </p:nvGrpSpPr>
        <p:grpSpPr>
          <a:xfrm>
            <a:off x="6298703" y="3981736"/>
            <a:ext cx="215335" cy="488929"/>
            <a:chOff x="5549050" y="3958525"/>
            <a:chExt cx="216875" cy="492425"/>
          </a:xfrm>
        </p:grpSpPr>
        <p:sp>
          <p:nvSpPr>
            <p:cNvPr id="2458" name="Google Shape;2458;p116"/>
            <p:cNvSpPr/>
            <p:nvPr/>
          </p:nvSpPr>
          <p:spPr>
            <a:xfrm>
              <a:off x="5549050" y="3958525"/>
              <a:ext cx="216875" cy="492425"/>
            </a:xfrm>
            <a:custGeom>
              <a:avLst/>
              <a:gdLst/>
              <a:ahLst/>
              <a:cxnLst/>
              <a:rect l="l" t="t" r="r" b="b"/>
              <a:pathLst>
                <a:path w="8675" h="19697" extrusionOk="0">
                  <a:moveTo>
                    <a:pt x="5350" y="575"/>
                  </a:moveTo>
                  <a:lnTo>
                    <a:pt x="5350" y="2850"/>
                  </a:lnTo>
                  <a:lnTo>
                    <a:pt x="3325" y="2850"/>
                  </a:lnTo>
                  <a:lnTo>
                    <a:pt x="3325" y="575"/>
                  </a:lnTo>
                  <a:close/>
                  <a:moveTo>
                    <a:pt x="5075" y="3425"/>
                  </a:moveTo>
                  <a:lnTo>
                    <a:pt x="5075" y="4000"/>
                  </a:lnTo>
                  <a:lnTo>
                    <a:pt x="5100" y="4650"/>
                  </a:lnTo>
                  <a:lnTo>
                    <a:pt x="3575" y="4650"/>
                  </a:lnTo>
                  <a:lnTo>
                    <a:pt x="3600" y="4000"/>
                  </a:lnTo>
                  <a:lnTo>
                    <a:pt x="3600" y="3425"/>
                  </a:lnTo>
                  <a:close/>
                  <a:moveTo>
                    <a:pt x="5150" y="5225"/>
                  </a:moveTo>
                  <a:lnTo>
                    <a:pt x="5225" y="5675"/>
                  </a:lnTo>
                  <a:lnTo>
                    <a:pt x="5275" y="5875"/>
                  </a:lnTo>
                  <a:lnTo>
                    <a:pt x="5350" y="6099"/>
                  </a:lnTo>
                  <a:lnTo>
                    <a:pt x="3325" y="6099"/>
                  </a:lnTo>
                  <a:lnTo>
                    <a:pt x="3375" y="5949"/>
                  </a:lnTo>
                  <a:lnTo>
                    <a:pt x="3475" y="5575"/>
                  </a:lnTo>
                  <a:lnTo>
                    <a:pt x="3525" y="5225"/>
                  </a:lnTo>
                  <a:close/>
                  <a:moveTo>
                    <a:pt x="3125" y="1"/>
                  </a:moveTo>
                  <a:lnTo>
                    <a:pt x="3025" y="26"/>
                  </a:lnTo>
                  <a:lnTo>
                    <a:pt x="2950" y="76"/>
                  </a:lnTo>
                  <a:lnTo>
                    <a:pt x="2875" y="126"/>
                  </a:lnTo>
                  <a:lnTo>
                    <a:pt x="2825" y="201"/>
                  </a:lnTo>
                  <a:lnTo>
                    <a:pt x="2775" y="301"/>
                  </a:lnTo>
                  <a:lnTo>
                    <a:pt x="2750" y="375"/>
                  </a:lnTo>
                  <a:lnTo>
                    <a:pt x="2725" y="475"/>
                  </a:lnTo>
                  <a:lnTo>
                    <a:pt x="2725" y="2950"/>
                  </a:lnTo>
                  <a:lnTo>
                    <a:pt x="2750" y="3075"/>
                  </a:lnTo>
                  <a:lnTo>
                    <a:pt x="2825" y="3225"/>
                  </a:lnTo>
                  <a:lnTo>
                    <a:pt x="2900" y="3325"/>
                  </a:lnTo>
                  <a:lnTo>
                    <a:pt x="3025" y="3400"/>
                  </a:lnTo>
                  <a:lnTo>
                    <a:pt x="3025" y="4025"/>
                  </a:lnTo>
                  <a:lnTo>
                    <a:pt x="3000" y="4650"/>
                  </a:lnTo>
                  <a:lnTo>
                    <a:pt x="2950" y="5200"/>
                  </a:lnTo>
                  <a:lnTo>
                    <a:pt x="2875" y="5625"/>
                  </a:lnTo>
                  <a:lnTo>
                    <a:pt x="2775" y="5949"/>
                  </a:lnTo>
                  <a:lnTo>
                    <a:pt x="2625" y="6249"/>
                  </a:lnTo>
                  <a:lnTo>
                    <a:pt x="2450" y="6549"/>
                  </a:lnTo>
                  <a:lnTo>
                    <a:pt x="2275" y="6849"/>
                  </a:lnTo>
                  <a:lnTo>
                    <a:pt x="2075" y="7124"/>
                  </a:lnTo>
                  <a:lnTo>
                    <a:pt x="1851" y="7399"/>
                  </a:lnTo>
                  <a:lnTo>
                    <a:pt x="1401" y="7874"/>
                  </a:lnTo>
                  <a:lnTo>
                    <a:pt x="1101" y="8199"/>
                  </a:lnTo>
                  <a:lnTo>
                    <a:pt x="826" y="8524"/>
                  </a:lnTo>
                  <a:lnTo>
                    <a:pt x="576" y="8849"/>
                  </a:lnTo>
                  <a:lnTo>
                    <a:pt x="476" y="9024"/>
                  </a:lnTo>
                  <a:lnTo>
                    <a:pt x="376" y="9199"/>
                  </a:lnTo>
                  <a:lnTo>
                    <a:pt x="276" y="9449"/>
                  </a:lnTo>
                  <a:lnTo>
                    <a:pt x="176" y="9674"/>
                  </a:lnTo>
                  <a:lnTo>
                    <a:pt x="126" y="9924"/>
                  </a:lnTo>
                  <a:lnTo>
                    <a:pt x="76" y="10174"/>
                  </a:lnTo>
                  <a:lnTo>
                    <a:pt x="1" y="10674"/>
                  </a:lnTo>
                  <a:lnTo>
                    <a:pt x="1" y="11174"/>
                  </a:lnTo>
                  <a:lnTo>
                    <a:pt x="26" y="11673"/>
                  </a:lnTo>
                  <a:lnTo>
                    <a:pt x="76" y="12148"/>
                  </a:lnTo>
                  <a:lnTo>
                    <a:pt x="226" y="13123"/>
                  </a:lnTo>
                  <a:lnTo>
                    <a:pt x="701" y="15823"/>
                  </a:lnTo>
                  <a:lnTo>
                    <a:pt x="726" y="15948"/>
                  </a:lnTo>
                  <a:lnTo>
                    <a:pt x="801" y="16023"/>
                  </a:lnTo>
                  <a:lnTo>
                    <a:pt x="901" y="16048"/>
                  </a:lnTo>
                  <a:lnTo>
                    <a:pt x="1026" y="16073"/>
                  </a:lnTo>
                  <a:lnTo>
                    <a:pt x="1126" y="16023"/>
                  </a:lnTo>
                  <a:lnTo>
                    <a:pt x="1201" y="15948"/>
                  </a:lnTo>
                  <a:lnTo>
                    <a:pt x="1251" y="15848"/>
                  </a:lnTo>
                  <a:lnTo>
                    <a:pt x="1251" y="15723"/>
                  </a:lnTo>
                  <a:lnTo>
                    <a:pt x="801" y="13023"/>
                  </a:lnTo>
                  <a:lnTo>
                    <a:pt x="651" y="12123"/>
                  </a:lnTo>
                  <a:lnTo>
                    <a:pt x="601" y="11673"/>
                  </a:lnTo>
                  <a:lnTo>
                    <a:pt x="576" y="11224"/>
                  </a:lnTo>
                  <a:lnTo>
                    <a:pt x="576" y="10749"/>
                  </a:lnTo>
                  <a:lnTo>
                    <a:pt x="626" y="10299"/>
                  </a:lnTo>
                  <a:lnTo>
                    <a:pt x="726" y="9874"/>
                  </a:lnTo>
                  <a:lnTo>
                    <a:pt x="801" y="9649"/>
                  </a:lnTo>
                  <a:lnTo>
                    <a:pt x="901" y="9449"/>
                  </a:lnTo>
                  <a:lnTo>
                    <a:pt x="1026" y="9224"/>
                  </a:lnTo>
                  <a:lnTo>
                    <a:pt x="1151" y="8999"/>
                  </a:lnTo>
                  <a:lnTo>
                    <a:pt x="1326" y="8799"/>
                  </a:lnTo>
                  <a:lnTo>
                    <a:pt x="1501" y="8599"/>
                  </a:lnTo>
                  <a:lnTo>
                    <a:pt x="1876" y="8224"/>
                  </a:lnTo>
                  <a:lnTo>
                    <a:pt x="2225" y="7824"/>
                  </a:lnTo>
                  <a:lnTo>
                    <a:pt x="2475" y="7549"/>
                  </a:lnTo>
                  <a:lnTo>
                    <a:pt x="2700" y="7249"/>
                  </a:lnTo>
                  <a:lnTo>
                    <a:pt x="2900" y="6949"/>
                  </a:lnTo>
                  <a:lnTo>
                    <a:pt x="3075" y="6674"/>
                  </a:lnTo>
                  <a:lnTo>
                    <a:pt x="5600" y="6674"/>
                  </a:lnTo>
                  <a:lnTo>
                    <a:pt x="5775" y="6949"/>
                  </a:lnTo>
                  <a:lnTo>
                    <a:pt x="5975" y="7249"/>
                  </a:lnTo>
                  <a:lnTo>
                    <a:pt x="6200" y="7549"/>
                  </a:lnTo>
                  <a:lnTo>
                    <a:pt x="6450" y="7824"/>
                  </a:lnTo>
                  <a:lnTo>
                    <a:pt x="6800" y="8224"/>
                  </a:lnTo>
                  <a:lnTo>
                    <a:pt x="7175" y="8599"/>
                  </a:lnTo>
                  <a:lnTo>
                    <a:pt x="7350" y="8799"/>
                  </a:lnTo>
                  <a:lnTo>
                    <a:pt x="7500" y="8999"/>
                  </a:lnTo>
                  <a:lnTo>
                    <a:pt x="7649" y="9224"/>
                  </a:lnTo>
                  <a:lnTo>
                    <a:pt x="7774" y="9449"/>
                  </a:lnTo>
                  <a:lnTo>
                    <a:pt x="7874" y="9649"/>
                  </a:lnTo>
                  <a:lnTo>
                    <a:pt x="7949" y="9874"/>
                  </a:lnTo>
                  <a:lnTo>
                    <a:pt x="8049" y="10299"/>
                  </a:lnTo>
                  <a:lnTo>
                    <a:pt x="8099" y="10749"/>
                  </a:lnTo>
                  <a:lnTo>
                    <a:pt x="8099" y="11224"/>
                  </a:lnTo>
                  <a:lnTo>
                    <a:pt x="8074" y="11673"/>
                  </a:lnTo>
                  <a:lnTo>
                    <a:pt x="8024" y="12123"/>
                  </a:lnTo>
                  <a:lnTo>
                    <a:pt x="7874" y="13023"/>
                  </a:lnTo>
                  <a:lnTo>
                    <a:pt x="7400" y="15873"/>
                  </a:lnTo>
                  <a:lnTo>
                    <a:pt x="7125" y="17297"/>
                  </a:lnTo>
                  <a:lnTo>
                    <a:pt x="6850" y="18697"/>
                  </a:lnTo>
                  <a:lnTo>
                    <a:pt x="6825" y="18797"/>
                  </a:lnTo>
                  <a:lnTo>
                    <a:pt x="6775" y="18872"/>
                  </a:lnTo>
                  <a:lnTo>
                    <a:pt x="6725" y="18947"/>
                  </a:lnTo>
                  <a:lnTo>
                    <a:pt x="6675" y="18997"/>
                  </a:lnTo>
                  <a:lnTo>
                    <a:pt x="6600" y="19047"/>
                  </a:lnTo>
                  <a:lnTo>
                    <a:pt x="6525" y="19097"/>
                  </a:lnTo>
                  <a:lnTo>
                    <a:pt x="6425" y="19122"/>
                  </a:lnTo>
                  <a:lnTo>
                    <a:pt x="2250" y="19122"/>
                  </a:lnTo>
                  <a:lnTo>
                    <a:pt x="2150" y="19097"/>
                  </a:lnTo>
                  <a:lnTo>
                    <a:pt x="2075" y="19047"/>
                  </a:lnTo>
                  <a:lnTo>
                    <a:pt x="2000" y="18997"/>
                  </a:lnTo>
                  <a:lnTo>
                    <a:pt x="1950" y="18947"/>
                  </a:lnTo>
                  <a:lnTo>
                    <a:pt x="1876" y="18872"/>
                  </a:lnTo>
                  <a:lnTo>
                    <a:pt x="1851" y="18797"/>
                  </a:lnTo>
                  <a:lnTo>
                    <a:pt x="1826" y="18697"/>
                  </a:lnTo>
                  <a:lnTo>
                    <a:pt x="1501" y="17047"/>
                  </a:lnTo>
                  <a:lnTo>
                    <a:pt x="1451" y="16948"/>
                  </a:lnTo>
                  <a:lnTo>
                    <a:pt x="1376" y="16848"/>
                  </a:lnTo>
                  <a:lnTo>
                    <a:pt x="1276" y="16823"/>
                  </a:lnTo>
                  <a:lnTo>
                    <a:pt x="1151" y="16823"/>
                  </a:lnTo>
                  <a:lnTo>
                    <a:pt x="1051" y="16848"/>
                  </a:lnTo>
                  <a:lnTo>
                    <a:pt x="976" y="16923"/>
                  </a:lnTo>
                  <a:lnTo>
                    <a:pt x="926" y="17022"/>
                  </a:lnTo>
                  <a:lnTo>
                    <a:pt x="926" y="17147"/>
                  </a:lnTo>
                  <a:lnTo>
                    <a:pt x="1251" y="18822"/>
                  </a:lnTo>
                  <a:lnTo>
                    <a:pt x="1301" y="18997"/>
                  </a:lnTo>
                  <a:lnTo>
                    <a:pt x="1401" y="19172"/>
                  </a:lnTo>
                  <a:lnTo>
                    <a:pt x="1501" y="19322"/>
                  </a:lnTo>
                  <a:lnTo>
                    <a:pt x="1651" y="19447"/>
                  </a:lnTo>
                  <a:lnTo>
                    <a:pt x="1801" y="19547"/>
                  </a:lnTo>
                  <a:lnTo>
                    <a:pt x="1975" y="19647"/>
                  </a:lnTo>
                  <a:lnTo>
                    <a:pt x="2150" y="19697"/>
                  </a:lnTo>
                  <a:lnTo>
                    <a:pt x="6525" y="19697"/>
                  </a:lnTo>
                  <a:lnTo>
                    <a:pt x="6700" y="19647"/>
                  </a:lnTo>
                  <a:lnTo>
                    <a:pt x="6875" y="19547"/>
                  </a:lnTo>
                  <a:lnTo>
                    <a:pt x="7025" y="19447"/>
                  </a:lnTo>
                  <a:lnTo>
                    <a:pt x="7175" y="19322"/>
                  </a:lnTo>
                  <a:lnTo>
                    <a:pt x="7275" y="19172"/>
                  </a:lnTo>
                  <a:lnTo>
                    <a:pt x="7375" y="18997"/>
                  </a:lnTo>
                  <a:lnTo>
                    <a:pt x="7425" y="18822"/>
                  </a:lnTo>
                  <a:lnTo>
                    <a:pt x="7699" y="17397"/>
                  </a:lnTo>
                  <a:lnTo>
                    <a:pt x="7949" y="15973"/>
                  </a:lnTo>
                  <a:lnTo>
                    <a:pt x="8449" y="13123"/>
                  </a:lnTo>
                  <a:lnTo>
                    <a:pt x="8599" y="12148"/>
                  </a:lnTo>
                  <a:lnTo>
                    <a:pt x="8649" y="11673"/>
                  </a:lnTo>
                  <a:lnTo>
                    <a:pt x="8674" y="11174"/>
                  </a:lnTo>
                  <a:lnTo>
                    <a:pt x="8674" y="10674"/>
                  </a:lnTo>
                  <a:lnTo>
                    <a:pt x="8599" y="10174"/>
                  </a:lnTo>
                  <a:lnTo>
                    <a:pt x="8549" y="9924"/>
                  </a:lnTo>
                  <a:lnTo>
                    <a:pt x="8499" y="9674"/>
                  </a:lnTo>
                  <a:lnTo>
                    <a:pt x="8399" y="9449"/>
                  </a:lnTo>
                  <a:lnTo>
                    <a:pt x="8299" y="9199"/>
                  </a:lnTo>
                  <a:lnTo>
                    <a:pt x="8174" y="8949"/>
                  </a:lnTo>
                  <a:lnTo>
                    <a:pt x="8024" y="8724"/>
                  </a:lnTo>
                  <a:lnTo>
                    <a:pt x="7849" y="8499"/>
                  </a:lnTo>
                  <a:lnTo>
                    <a:pt x="7649" y="8274"/>
                  </a:lnTo>
                  <a:lnTo>
                    <a:pt x="7275" y="7874"/>
                  </a:lnTo>
                  <a:lnTo>
                    <a:pt x="6875" y="7449"/>
                  </a:lnTo>
                  <a:lnTo>
                    <a:pt x="6500" y="6974"/>
                  </a:lnTo>
                  <a:lnTo>
                    <a:pt x="6175" y="6524"/>
                  </a:lnTo>
                  <a:lnTo>
                    <a:pt x="6050" y="6299"/>
                  </a:lnTo>
                  <a:lnTo>
                    <a:pt x="5950" y="6074"/>
                  </a:lnTo>
                  <a:lnTo>
                    <a:pt x="5875" y="5850"/>
                  </a:lnTo>
                  <a:lnTo>
                    <a:pt x="5800" y="5625"/>
                  </a:lnTo>
                  <a:lnTo>
                    <a:pt x="5725" y="5200"/>
                  </a:lnTo>
                  <a:lnTo>
                    <a:pt x="5675" y="4650"/>
                  </a:lnTo>
                  <a:lnTo>
                    <a:pt x="5650" y="4025"/>
                  </a:lnTo>
                  <a:lnTo>
                    <a:pt x="5650" y="3400"/>
                  </a:lnTo>
                  <a:lnTo>
                    <a:pt x="5750" y="3325"/>
                  </a:lnTo>
                  <a:lnTo>
                    <a:pt x="5850" y="3225"/>
                  </a:lnTo>
                  <a:lnTo>
                    <a:pt x="5925" y="3075"/>
                  </a:lnTo>
                  <a:lnTo>
                    <a:pt x="5925" y="2950"/>
                  </a:lnTo>
                  <a:lnTo>
                    <a:pt x="5925" y="475"/>
                  </a:lnTo>
                  <a:lnTo>
                    <a:pt x="5925" y="375"/>
                  </a:lnTo>
                  <a:lnTo>
                    <a:pt x="5900" y="301"/>
                  </a:lnTo>
                  <a:lnTo>
                    <a:pt x="5850" y="201"/>
                  </a:lnTo>
                  <a:lnTo>
                    <a:pt x="5800" y="126"/>
                  </a:lnTo>
                  <a:lnTo>
                    <a:pt x="5725" y="76"/>
                  </a:lnTo>
                  <a:lnTo>
                    <a:pt x="5625" y="26"/>
                  </a:lnTo>
                  <a:lnTo>
                    <a:pt x="55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16"/>
            <p:cNvSpPr/>
            <p:nvPr/>
          </p:nvSpPr>
          <p:spPr>
            <a:xfrm>
              <a:off x="5604050" y="4183475"/>
              <a:ext cx="106875" cy="136875"/>
            </a:xfrm>
            <a:custGeom>
              <a:avLst/>
              <a:gdLst/>
              <a:ahLst/>
              <a:cxnLst/>
              <a:rect l="l" t="t" r="r" b="b"/>
              <a:pathLst>
                <a:path w="4275" h="5475" extrusionOk="0">
                  <a:moveTo>
                    <a:pt x="2125" y="1"/>
                  </a:moveTo>
                  <a:lnTo>
                    <a:pt x="2050" y="26"/>
                  </a:lnTo>
                  <a:lnTo>
                    <a:pt x="1975" y="51"/>
                  </a:lnTo>
                  <a:lnTo>
                    <a:pt x="1925" y="101"/>
                  </a:lnTo>
                  <a:lnTo>
                    <a:pt x="1875" y="176"/>
                  </a:lnTo>
                  <a:lnTo>
                    <a:pt x="1800" y="326"/>
                  </a:lnTo>
                  <a:lnTo>
                    <a:pt x="1700" y="476"/>
                  </a:lnTo>
                  <a:lnTo>
                    <a:pt x="1475" y="751"/>
                  </a:lnTo>
                  <a:lnTo>
                    <a:pt x="1225" y="1026"/>
                  </a:lnTo>
                  <a:lnTo>
                    <a:pt x="925" y="1301"/>
                  </a:lnTo>
                  <a:lnTo>
                    <a:pt x="475" y="1751"/>
                  </a:lnTo>
                  <a:lnTo>
                    <a:pt x="300" y="1976"/>
                  </a:lnTo>
                  <a:lnTo>
                    <a:pt x="175" y="2201"/>
                  </a:lnTo>
                  <a:lnTo>
                    <a:pt x="75" y="2426"/>
                  </a:lnTo>
                  <a:lnTo>
                    <a:pt x="25" y="2675"/>
                  </a:lnTo>
                  <a:lnTo>
                    <a:pt x="0" y="2925"/>
                  </a:lnTo>
                  <a:lnTo>
                    <a:pt x="25" y="3175"/>
                  </a:lnTo>
                  <a:lnTo>
                    <a:pt x="75" y="3425"/>
                  </a:lnTo>
                  <a:lnTo>
                    <a:pt x="200" y="3650"/>
                  </a:lnTo>
                  <a:lnTo>
                    <a:pt x="275" y="3800"/>
                  </a:lnTo>
                  <a:lnTo>
                    <a:pt x="400" y="3925"/>
                  </a:lnTo>
                  <a:lnTo>
                    <a:pt x="525" y="4025"/>
                  </a:lnTo>
                  <a:lnTo>
                    <a:pt x="675" y="4125"/>
                  </a:lnTo>
                  <a:lnTo>
                    <a:pt x="825" y="4175"/>
                  </a:lnTo>
                  <a:lnTo>
                    <a:pt x="975" y="4225"/>
                  </a:lnTo>
                  <a:lnTo>
                    <a:pt x="1150" y="4250"/>
                  </a:lnTo>
                  <a:lnTo>
                    <a:pt x="1350" y="4275"/>
                  </a:lnTo>
                  <a:lnTo>
                    <a:pt x="1300" y="4450"/>
                  </a:lnTo>
                  <a:lnTo>
                    <a:pt x="1250" y="4625"/>
                  </a:lnTo>
                  <a:lnTo>
                    <a:pt x="1175" y="4800"/>
                  </a:lnTo>
                  <a:lnTo>
                    <a:pt x="1050" y="4975"/>
                  </a:lnTo>
                  <a:lnTo>
                    <a:pt x="1000" y="5050"/>
                  </a:lnTo>
                  <a:lnTo>
                    <a:pt x="975" y="5125"/>
                  </a:lnTo>
                  <a:lnTo>
                    <a:pt x="950" y="5200"/>
                  </a:lnTo>
                  <a:lnTo>
                    <a:pt x="975" y="5300"/>
                  </a:lnTo>
                  <a:lnTo>
                    <a:pt x="1025" y="5350"/>
                  </a:lnTo>
                  <a:lnTo>
                    <a:pt x="1100" y="5425"/>
                  </a:lnTo>
                  <a:lnTo>
                    <a:pt x="1175" y="5450"/>
                  </a:lnTo>
                  <a:lnTo>
                    <a:pt x="1250" y="5475"/>
                  </a:lnTo>
                  <a:lnTo>
                    <a:pt x="3025" y="5475"/>
                  </a:lnTo>
                  <a:lnTo>
                    <a:pt x="3100" y="5450"/>
                  </a:lnTo>
                  <a:lnTo>
                    <a:pt x="3175" y="5425"/>
                  </a:lnTo>
                  <a:lnTo>
                    <a:pt x="3250" y="5350"/>
                  </a:lnTo>
                  <a:lnTo>
                    <a:pt x="3300" y="5300"/>
                  </a:lnTo>
                  <a:lnTo>
                    <a:pt x="3300" y="5200"/>
                  </a:lnTo>
                  <a:lnTo>
                    <a:pt x="3300" y="5125"/>
                  </a:lnTo>
                  <a:lnTo>
                    <a:pt x="3275" y="5050"/>
                  </a:lnTo>
                  <a:lnTo>
                    <a:pt x="3225" y="4975"/>
                  </a:lnTo>
                  <a:lnTo>
                    <a:pt x="3100" y="4800"/>
                  </a:lnTo>
                  <a:lnTo>
                    <a:pt x="3025" y="4625"/>
                  </a:lnTo>
                  <a:lnTo>
                    <a:pt x="2950" y="4450"/>
                  </a:lnTo>
                  <a:lnTo>
                    <a:pt x="2925" y="4275"/>
                  </a:lnTo>
                  <a:lnTo>
                    <a:pt x="3100" y="4275"/>
                  </a:lnTo>
                  <a:lnTo>
                    <a:pt x="3250" y="4250"/>
                  </a:lnTo>
                  <a:lnTo>
                    <a:pt x="3400" y="4200"/>
                  </a:lnTo>
                  <a:lnTo>
                    <a:pt x="3525" y="4150"/>
                  </a:lnTo>
                  <a:lnTo>
                    <a:pt x="3650" y="4075"/>
                  </a:lnTo>
                  <a:lnTo>
                    <a:pt x="3775" y="4000"/>
                  </a:lnTo>
                  <a:lnTo>
                    <a:pt x="3875" y="3900"/>
                  </a:lnTo>
                  <a:lnTo>
                    <a:pt x="3975" y="3800"/>
                  </a:lnTo>
                  <a:lnTo>
                    <a:pt x="4100" y="3625"/>
                  </a:lnTo>
                  <a:lnTo>
                    <a:pt x="4175" y="3425"/>
                  </a:lnTo>
                  <a:lnTo>
                    <a:pt x="4225" y="3225"/>
                  </a:lnTo>
                  <a:lnTo>
                    <a:pt x="4275" y="3025"/>
                  </a:lnTo>
                  <a:lnTo>
                    <a:pt x="4250" y="2800"/>
                  </a:lnTo>
                  <a:lnTo>
                    <a:pt x="4225" y="2575"/>
                  </a:lnTo>
                  <a:lnTo>
                    <a:pt x="4175" y="2351"/>
                  </a:lnTo>
                  <a:lnTo>
                    <a:pt x="4075" y="2151"/>
                  </a:lnTo>
                  <a:lnTo>
                    <a:pt x="4000" y="2051"/>
                  </a:lnTo>
                  <a:lnTo>
                    <a:pt x="3900" y="2001"/>
                  </a:lnTo>
                  <a:lnTo>
                    <a:pt x="3800" y="2001"/>
                  </a:lnTo>
                  <a:lnTo>
                    <a:pt x="3700" y="2026"/>
                  </a:lnTo>
                  <a:lnTo>
                    <a:pt x="3600" y="2101"/>
                  </a:lnTo>
                  <a:lnTo>
                    <a:pt x="3550" y="2201"/>
                  </a:lnTo>
                  <a:lnTo>
                    <a:pt x="3525" y="2301"/>
                  </a:lnTo>
                  <a:lnTo>
                    <a:pt x="3575" y="2426"/>
                  </a:lnTo>
                  <a:lnTo>
                    <a:pt x="3625" y="2550"/>
                  </a:lnTo>
                  <a:lnTo>
                    <a:pt x="3650" y="2675"/>
                  </a:lnTo>
                  <a:lnTo>
                    <a:pt x="3675" y="2825"/>
                  </a:lnTo>
                  <a:lnTo>
                    <a:pt x="3675" y="2950"/>
                  </a:lnTo>
                  <a:lnTo>
                    <a:pt x="3675" y="3100"/>
                  </a:lnTo>
                  <a:lnTo>
                    <a:pt x="3650" y="3225"/>
                  </a:lnTo>
                  <a:lnTo>
                    <a:pt x="3600" y="3350"/>
                  </a:lnTo>
                  <a:lnTo>
                    <a:pt x="3525" y="3450"/>
                  </a:lnTo>
                  <a:lnTo>
                    <a:pt x="3450" y="3525"/>
                  </a:lnTo>
                  <a:lnTo>
                    <a:pt x="3375" y="3575"/>
                  </a:lnTo>
                  <a:lnTo>
                    <a:pt x="3275" y="3625"/>
                  </a:lnTo>
                  <a:lnTo>
                    <a:pt x="3175" y="3675"/>
                  </a:lnTo>
                  <a:lnTo>
                    <a:pt x="3075" y="3675"/>
                  </a:lnTo>
                  <a:lnTo>
                    <a:pt x="2950" y="3700"/>
                  </a:lnTo>
                  <a:lnTo>
                    <a:pt x="2700" y="3650"/>
                  </a:lnTo>
                  <a:lnTo>
                    <a:pt x="2575" y="3650"/>
                  </a:lnTo>
                  <a:lnTo>
                    <a:pt x="2450" y="3700"/>
                  </a:lnTo>
                  <a:lnTo>
                    <a:pt x="2375" y="3800"/>
                  </a:lnTo>
                  <a:lnTo>
                    <a:pt x="2350" y="3925"/>
                  </a:lnTo>
                  <a:lnTo>
                    <a:pt x="2350" y="4025"/>
                  </a:lnTo>
                  <a:lnTo>
                    <a:pt x="2350" y="4250"/>
                  </a:lnTo>
                  <a:lnTo>
                    <a:pt x="2400" y="4550"/>
                  </a:lnTo>
                  <a:lnTo>
                    <a:pt x="2425" y="4725"/>
                  </a:lnTo>
                  <a:lnTo>
                    <a:pt x="2500" y="4900"/>
                  </a:lnTo>
                  <a:lnTo>
                    <a:pt x="1775" y="4900"/>
                  </a:lnTo>
                  <a:lnTo>
                    <a:pt x="1825" y="4725"/>
                  </a:lnTo>
                  <a:lnTo>
                    <a:pt x="1875" y="4550"/>
                  </a:lnTo>
                  <a:lnTo>
                    <a:pt x="1925" y="4250"/>
                  </a:lnTo>
                  <a:lnTo>
                    <a:pt x="1925" y="4025"/>
                  </a:lnTo>
                  <a:lnTo>
                    <a:pt x="1925" y="3925"/>
                  </a:lnTo>
                  <a:lnTo>
                    <a:pt x="1900" y="3800"/>
                  </a:lnTo>
                  <a:lnTo>
                    <a:pt x="1800" y="3700"/>
                  </a:lnTo>
                  <a:lnTo>
                    <a:pt x="1700" y="3650"/>
                  </a:lnTo>
                  <a:lnTo>
                    <a:pt x="1575" y="3650"/>
                  </a:lnTo>
                  <a:lnTo>
                    <a:pt x="1425" y="3675"/>
                  </a:lnTo>
                  <a:lnTo>
                    <a:pt x="1300" y="3700"/>
                  </a:lnTo>
                  <a:lnTo>
                    <a:pt x="1150" y="3675"/>
                  </a:lnTo>
                  <a:lnTo>
                    <a:pt x="1050" y="3650"/>
                  </a:lnTo>
                  <a:lnTo>
                    <a:pt x="925" y="3600"/>
                  </a:lnTo>
                  <a:lnTo>
                    <a:pt x="850" y="3550"/>
                  </a:lnTo>
                  <a:lnTo>
                    <a:pt x="750" y="3450"/>
                  </a:lnTo>
                  <a:lnTo>
                    <a:pt x="700" y="3350"/>
                  </a:lnTo>
                  <a:lnTo>
                    <a:pt x="625" y="3225"/>
                  </a:lnTo>
                  <a:lnTo>
                    <a:pt x="600" y="3075"/>
                  </a:lnTo>
                  <a:lnTo>
                    <a:pt x="575" y="2900"/>
                  </a:lnTo>
                  <a:lnTo>
                    <a:pt x="600" y="2750"/>
                  </a:lnTo>
                  <a:lnTo>
                    <a:pt x="625" y="2600"/>
                  </a:lnTo>
                  <a:lnTo>
                    <a:pt x="700" y="2426"/>
                  </a:lnTo>
                  <a:lnTo>
                    <a:pt x="775" y="2276"/>
                  </a:lnTo>
                  <a:lnTo>
                    <a:pt x="900" y="2151"/>
                  </a:lnTo>
                  <a:lnTo>
                    <a:pt x="1325" y="1726"/>
                  </a:lnTo>
                  <a:lnTo>
                    <a:pt x="1750" y="1301"/>
                  </a:lnTo>
                  <a:lnTo>
                    <a:pt x="1950" y="1101"/>
                  </a:lnTo>
                  <a:lnTo>
                    <a:pt x="2125" y="851"/>
                  </a:lnTo>
                  <a:lnTo>
                    <a:pt x="2425" y="1201"/>
                  </a:lnTo>
                  <a:lnTo>
                    <a:pt x="2725" y="1501"/>
                  </a:lnTo>
                  <a:lnTo>
                    <a:pt x="2825" y="1576"/>
                  </a:lnTo>
                  <a:lnTo>
                    <a:pt x="2925" y="1601"/>
                  </a:lnTo>
                  <a:lnTo>
                    <a:pt x="3050" y="1576"/>
                  </a:lnTo>
                  <a:lnTo>
                    <a:pt x="3125" y="1501"/>
                  </a:lnTo>
                  <a:lnTo>
                    <a:pt x="3200" y="1401"/>
                  </a:lnTo>
                  <a:lnTo>
                    <a:pt x="3225" y="1301"/>
                  </a:lnTo>
                  <a:lnTo>
                    <a:pt x="3200" y="1201"/>
                  </a:lnTo>
                  <a:lnTo>
                    <a:pt x="3125" y="1101"/>
                  </a:lnTo>
                  <a:lnTo>
                    <a:pt x="2925" y="876"/>
                  </a:lnTo>
                  <a:lnTo>
                    <a:pt x="2725" y="651"/>
                  </a:lnTo>
                  <a:lnTo>
                    <a:pt x="2550" y="426"/>
                  </a:lnTo>
                  <a:lnTo>
                    <a:pt x="2400" y="176"/>
                  </a:lnTo>
                  <a:lnTo>
                    <a:pt x="2350" y="101"/>
                  </a:lnTo>
                  <a:lnTo>
                    <a:pt x="2300" y="51"/>
                  </a:lnTo>
                  <a:lnTo>
                    <a:pt x="2225" y="26"/>
                  </a:lnTo>
                  <a:lnTo>
                    <a:pt x="2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16"/>
            <p:cNvSpPr/>
            <p:nvPr/>
          </p:nvSpPr>
          <p:spPr>
            <a:xfrm>
              <a:off x="5626550" y="4372200"/>
              <a:ext cx="61875" cy="14400"/>
            </a:xfrm>
            <a:custGeom>
              <a:avLst/>
              <a:gdLst/>
              <a:ahLst/>
              <a:cxnLst/>
              <a:rect l="l" t="t" r="r" b="b"/>
              <a:pathLst>
                <a:path w="2475" h="576" extrusionOk="0">
                  <a:moveTo>
                    <a:pt x="300" y="1"/>
                  </a:moveTo>
                  <a:lnTo>
                    <a:pt x="175" y="26"/>
                  </a:lnTo>
                  <a:lnTo>
                    <a:pt x="75" y="101"/>
                  </a:lnTo>
                  <a:lnTo>
                    <a:pt x="25" y="176"/>
                  </a:lnTo>
                  <a:lnTo>
                    <a:pt x="0" y="301"/>
                  </a:lnTo>
                  <a:lnTo>
                    <a:pt x="25" y="401"/>
                  </a:lnTo>
                  <a:lnTo>
                    <a:pt x="75" y="500"/>
                  </a:lnTo>
                  <a:lnTo>
                    <a:pt x="175" y="550"/>
                  </a:lnTo>
                  <a:lnTo>
                    <a:pt x="300" y="575"/>
                  </a:lnTo>
                  <a:lnTo>
                    <a:pt x="2175" y="575"/>
                  </a:lnTo>
                  <a:lnTo>
                    <a:pt x="2300" y="550"/>
                  </a:lnTo>
                  <a:lnTo>
                    <a:pt x="2400" y="500"/>
                  </a:lnTo>
                  <a:lnTo>
                    <a:pt x="2450" y="401"/>
                  </a:lnTo>
                  <a:lnTo>
                    <a:pt x="2475" y="301"/>
                  </a:lnTo>
                  <a:lnTo>
                    <a:pt x="2450" y="176"/>
                  </a:lnTo>
                  <a:lnTo>
                    <a:pt x="2400" y="101"/>
                  </a:lnTo>
                  <a:lnTo>
                    <a:pt x="2300" y="26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16"/>
            <p:cNvSpPr/>
            <p:nvPr/>
          </p:nvSpPr>
          <p:spPr>
            <a:xfrm>
              <a:off x="5638425" y="4395950"/>
              <a:ext cx="38125" cy="14400"/>
            </a:xfrm>
            <a:custGeom>
              <a:avLst/>
              <a:gdLst/>
              <a:ahLst/>
              <a:cxnLst/>
              <a:rect l="l" t="t" r="r" b="b"/>
              <a:pathLst>
                <a:path w="1525" h="5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25" y="400"/>
                  </a:lnTo>
                  <a:lnTo>
                    <a:pt x="75" y="500"/>
                  </a:lnTo>
                  <a:lnTo>
                    <a:pt x="175" y="550"/>
                  </a:lnTo>
                  <a:lnTo>
                    <a:pt x="275" y="575"/>
                  </a:lnTo>
                  <a:lnTo>
                    <a:pt x="1225" y="575"/>
                  </a:lnTo>
                  <a:lnTo>
                    <a:pt x="1350" y="550"/>
                  </a:lnTo>
                  <a:lnTo>
                    <a:pt x="1450" y="500"/>
                  </a:lnTo>
                  <a:lnTo>
                    <a:pt x="1500" y="400"/>
                  </a:lnTo>
                  <a:lnTo>
                    <a:pt x="1525" y="275"/>
                  </a:lnTo>
                  <a:lnTo>
                    <a:pt x="1500" y="175"/>
                  </a:lnTo>
                  <a:lnTo>
                    <a:pt x="1450" y="75"/>
                  </a:lnTo>
                  <a:lnTo>
                    <a:pt x="1350" y="25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2" name="Google Shape;2462;p116"/>
          <p:cNvGrpSpPr/>
          <p:nvPr/>
        </p:nvGrpSpPr>
        <p:grpSpPr>
          <a:xfrm>
            <a:off x="3228085" y="3981736"/>
            <a:ext cx="486471" cy="488929"/>
            <a:chOff x="2456475" y="3958525"/>
            <a:chExt cx="489950" cy="492425"/>
          </a:xfrm>
        </p:grpSpPr>
        <p:sp>
          <p:nvSpPr>
            <p:cNvPr id="2463" name="Google Shape;2463;p116"/>
            <p:cNvSpPr/>
            <p:nvPr/>
          </p:nvSpPr>
          <p:spPr>
            <a:xfrm>
              <a:off x="2550825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475"/>
                  </a:lnTo>
                  <a:lnTo>
                    <a:pt x="26" y="600"/>
                  </a:lnTo>
                  <a:lnTo>
                    <a:pt x="76" y="675"/>
                  </a:lnTo>
                  <a:lnTo>
                    <a:pt x="176" y="750"/>
                  </a:lnTo>
                  <a:lnTo>
                    <a:pt x="276" y="775"/>
                  </a:lnTo>
                  <a:lnTo>
                    <a:pt x="401" y="750"/>
                  </a:lnTo>
                  <a:lnTo>
                    <a:pt x="476" y="675"/>
                  </a:lnTo>
                  <a:lnTo>
                    <a:pt x="551" y="600"/>
                  </a:lnTo>
                  <a:lnTo>
                    <a:pt x="576" y="475"/>
                  </a:lnTo>
                  <a:lnTo>
                    <a:pt x="576" y="275"/>
                  </a:lnTo>
                  <a:lnTo>
                    <a:pt x="551" y="175"/>
                  </a:lnTo>
                  <a:lnTo>
                    <a:pt x="476" y="75"/>
                  </a:lnTo>
                  <a:lnTo>
                    <a:pt x="401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16"/>
            <p:cNvSpPr/>
            <p:nvPr/>
          </p:nvSpPr>
          <p:spPr>
            <a:xfrm>
              <a:off x="2586450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475"/>
                  </a:lnTo>
                  <a:lnTo>
                    <a:pt x="26" y="600"/>
                  </a:lnTo>
                  <a:lnTo>
                    <a:pt x="76" y="675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0" y="750"/>
                  </a:lnTo>
                  <a:lnTo>
                    <a:pt x="500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16"/>
            <p:cNvSpPr/>
            <p:nvPr/>
          </p:nvSpPr>
          <p:spPr>
            <a:xfrm>
              <a:off x="2622700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0" y="175"/>
                  </a:lnTo>
                  <a:lnTo>
                    <a:pt x="0" y="275"/>
                  </a:lnTo>
                  <a:lnTo>
                    <a:pt x="0" y="475"/>
                  </a:lnTo>
                  <a:lnTo>
                    <a:pt x="0" y="600"/>
                  </a:lnTo>
                  <a:lnTo>
                    <a:pt x="75" y="675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475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16"/>
            <p:cNvSpPr/>
            <p:nvPr/>
          </p:nvSpPr>
          <p:spPr>
            <a:xfrm>
              <a:off x="2658325" y="4109750"/>
              <a:ext cx="14375" cy="19400"/>
            </a:xfrm>
            <a:custGeom>
              <a:avLst/>
              <a:gdLst/>
              <a:ahLst/>
              <a:cxnLst/>
              <a:rect l="l" t="t" r="r" b="b"/>
              <a:pathLst>
                <a:path w="575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0" y="475"/>
                  </a:lnTo>
                  <a:lnTo>
                    <a:pt x="25" y="600"/>
                  </a:lnTo>
                  <a:lnTo>
                    <a:pt x="75" y="675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500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16"/>
            <p:cNvSpPr/>
            <p:nvPr/>
          </p:nvSpPr>
          <p:spPr>
            <a:xfrm>
              <a:off x="2693925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475"/>
                  </a:lnTo>
                  <a:lnTo>
                    <a:pt x="26" y="600"/>
                  </a:lnTo>
                  <a:lnTo>
                    <a:pt x="101" y="675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1" y="750"/>
                  </a:lnTo>
                  <a:lnTo>
                    <a:pt x="501" y="675"/>
                  </a:lnTo>
                  <a:lnTo>
                    <a:pt x="576" y="600"/>
                  </a:lnTo>
                  <a:lnTo>
                    <a:pt x="576" y="475"/>
                  </a:lnTo>
                  <a:lnTo>
                    <a:pt x="576" y="275"/>
                  </a:lnTo>
                  <a:lnTo>
                    <a:pt x="576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16"/>
            <p:cNvSpPr/>
            <p:nvPr/>
          </p:nvSpPr>
          <p:spPr>
            <a:xfrm>
              <a:off x="2730175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475"/>
                  </a:lnTo>
                  <a:lnTo>
                    <a:pt x="26" y="600"/>
                  </a:lnTo>
                  <a:lnTo>
                    <a:pt x="76" y="675"/>
                  </a:lnTo>
                  <a:lnTo>
                    <a:pt x="176" y="750"/>
                  </a:lnTo>
                  <a:lnTo>
                    <a:pt x="276" y="775"/>
                  </a:lnTo>
                  <a:lnTo>
                    <a:pt x="400" y="750"/>
                  </a:lnTo>
                  <a:lnTo>
                    <a:pt x="475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16"/>
            <p:cNvSpPr/>
            <p:nvPr/>
          </p:nvSpPr>
          <p:spPr>
            <a:xfrm>
              <a:off x="2765800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0" y="0"/>
                  </a:moveTo>
                  <a:lnTo>
                    <a:pt x="175" y="25"/>
                  </a:lnTo>
                  <a:lnTo>
                    <a:pt x="100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0" y="475"/>
                  </a:lnTo>
                  <a:lnTo>
                    <a:pt x="25" y="600"/>
                  </a:lnTo>
                  <a:lnTo>
                    <a:pt x="100" y="675"/>
                  </a:lnTo>
                  <a:lnTo>
                    <a:pt x="175" y="750"/>
                  </a:lnTo>
                  <a:lnTo>
                    <a:pt x="300" y="775"/>
                  </a:lnTo>
                  <a:lnTo>
                    <a:pt x="400" y="750"/>
                  </a:lnTo>
                  <a:lnTo>
                    <a:pt x="500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16"/>
            <p:cNvSpPr/>
            <p:nvPr/>
          </p:nvSpPr>
          <p:spPr>
            <a:xfrm>
              <a:off x="2802050" y="4109750"/>
              <a:ext cx="14375" cy="19400"/>
            </a:xfrm>
            <a:custGeom>
              <a:avLst/>
              <a:gdLst/>
              <a:ahLst/>
              <a:cxnLst/>
              <a:rect l="l" t="t" r="r" b="b"/>
              <a:pathLst>
                <a:path w="575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75"/>
                  </a:lnTo>
                  <a:lnTo>
                    <a:pt x="0" y="475"/>
                  </a:lnTo>
                  <a:lnTo>
                    <a:pt x="25" y="600"/>
                  </a:lnTo>
                  <a:lnTo>
                    <a:pt x="75" y="675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475" y="675"/>
                  </a:lnTo>
                  <a:lnTo>
                    <a:pt x="550" y="600"/>
                  </a:lnTo>
                  <a:lnTo>
                    <a:pt x="575" y="475"/>
                  </a:lnTo>
                  <a:lnTo>
                    <a:pt x="575" y="275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16"/>
            <p:cNvSpPr/>
            <p:nvPr/>
          </p:nvSpPr>
          <p:spPr>
            <a:xfrm>
              <a:off x="2837650" y="410975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275"/>
                  </a:lnTo>
                  <a:lnTo>
                    <a:pt x="1" y="475"/>
                  </a:lnTo>
                  <a:lnTo>
                    <a:pt x="26" y="600"/>
                  </a:lnTo>
                  <a:lnTo>
                    <a:pt x="76" y="675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1" y="750"/>
                  </a:lnTo>
                  <a:lnTo>
                    <a:pt x="501" y="675"/>
                  </a:lnTo>
                  <a:lnTo>
                    <a:pt x="551" y="600"/>
                  </a:lnTo>
                  <a:lnTo>
                    <a:pt x="576" y="475"/>
                  </a:lnTo>
                  <a:lnTo>
                    <a:pt x="576" y="275"/>
                  </a:lnTo>
                  <a:lnTo>
                    <a:pt x="551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16"/>
            <p:cNvSpPr/>
            <p:nvPr/>
          </p:nvSpPr>
          <p:spPr>
            <a:xfrm>
              <a:off x="2568325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500"/>
                  </a:lnTo>
                  <a:lnTo>
                    <a:pt x="26" y="600"/>
                  </a:lnTo>
                  <a:lnTo>
                    <a:pt x="101" y="700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1" y="750"/>
                  </a:lnTo>
                  <a:lnTo>
                    <a:pt x="501" y="700"/>
                  </a:lnTo>
                  <a:lnTo>
                    <a:pt x="576" y="600"/>
                  </a:lnTo>
                  <a:lnTo>
                    <a:pt x="576" y="500"/>
                  </a:lnTo>
                  <a:lnTo>
                    <a:pt x="576" y="300"/>
                  </a:lnTo>
                  <a:lnTo>
                    <a:pt x="576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16"/>
            <p:cNvSpPr/>
            <p:nvPr/>
          </p:nvSpPr>
          <p:spPr>
            <a:xfrm>
              <a:off x="2604575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500"/>
                  </a:lnTo>
                  <a:lnTo>
                    <a:pt x="25" y="600"/>
                  </a:lnTo>
                  <a:lnTo>
                    <a:pt x="75" y="700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475" y="700"/>
                  </a:lnTo>
                  <a:lnTo>
                    <a:pt x="550" y="600"/>
                  </a:lnTo>
                  <a:lnTo>
                    <a:pt x="575" y="50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16"/>
            <p:cNvSpPr/>
            <p:nvPr/>
          </p:nvSpPr>
          <p:spPr>
            <a:xfrm>
              <a:off x="2640200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0" y="0"/>
                  </a:moveTo>
                  <a:lnTo>
                    <a:pt x="175" y="25"/>
                  </a:lnTo>
                  <a:lnTo>
                    <a:pt x="100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500"/>
                  </a:lnTo>
                  <a:lnTo>
                    <a:pt x="25" y="600"/>
                  </a:lnTo>
                  <a:lnTo>
                    <a:pt x="100" y="700"/>
                  </a:lnTo>
                  <a:lnTo>
                    <a:pt x="175" y="750"/>
                  </a:lnTo>
                  <a:lnTo>
                    <a:pt x="300" y="775"/>
                  </a:lnTo>
                  <a:lnTo>
                    <a:pt x="400" y="750"/>
                  </a:lnTo>
                  <a:lnTo>
                    <a:pt x="500" y="700"/>
                  </a:lnTo>
                  <a:lnTo>
                    <a:pt x="550" y="600"/>
                  </a:lnTo>
                  <a:lnTo>
                    <a:pt x="575" y="50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16"/>
            <p:cNvSpPr/>
            <p:nvPr/>
          </p:nvSpPr>
          <p:spPr>
            <a:xfrm>
              <a:off x="2676425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6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500"/>
                  </a:lnTo>
                  <a:lnTo>
                    <a:pt x="26" y="600"/>
                  </a:lnTo>
                  <a:lnTo>
                    <a:pt x="76" y="700"/>
                  </a:lnTo>
                  <a:lnTo>
                    <a:pt x="176" y="750"/>
                  </a:lnTo>
                  <a:lnTo>
                    <a:pt x="276" y="775"/>
                  </a:lnTo>
                  <a:lnTo>
                    <a:pt x="401" y="750"/>
                  </a:lnTo>
                  <a:lnTo>
                    <a:pt x="476" y="700"/>
                  </a:lnTo>
                  <a:lnTo>
                    <a:pt x="551" y="600"/>
                  </a:lnTo>
                  <a:lnTo>
                    <a:pt x="576" y="500"/>
                  </a:lnTo>
                  <a:lnTo>
                    <a:pt x="576" y="300"/>
                  </a:lnTo>
                  <a:lnTo>
                    <a:pt x="551" y="175"/>
                  </a:lnTo>
                  <a:lnTo>
                    <a:pt x="476" y="75"/>
                  </a:lnTo>
                  <a:lnTo>
                    <a:pt x="401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16"/>
            <p:cNvSpPr/>
            <p:nvPr/>
          </p:nvSpPr>
          <p:spPr>
            <a:xfrm>
              <a:off x="2712050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76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500"/>
                  </a:lnTo>
                  <a:lnTo>
                    <a:pt x="26" y="600"/>
                  </a:lnTo>
                  <a:lnTo>
                    <a:pt x="76" y="700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1" y="750"/>
                  </a:lnTo>
                  <a:lnTo>
                    <a:pt x="501" y="700"/>
                  </a:lnTo>
                  <a:lnTo>
                    <a:pt x="551" y="600"/>
                  </a:lnTo>
                  <a:lnTo>
                    <a:pt x="576" y="500"/>
                  </a:lnTo>
                  <a:lnTo>
                    <a:pt x="576" y="300"/>
                  </a:lnTo>
                  <a:lnTo>
                    <a:pt x="551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16"/>
            <p:cNvSpPr/>
            <p:nvPr/>
          </p:nvSpPr>
          <p:spPr>
            <a:xfrm>
              <a:off x="2748300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0" y="175"/>
                  </a:lnTo>
                  <a:lnTo>
                    <a:pt x="0" y="300"/>
                  </a:lnTo>
                  <a:lnTo>
                    <a:pt x="0" y="500"/>
                  </a:lnTo>
                  <a:lnTo>
                    <a:pt x="0" y="600"/>
                  </a:lnTo>
                  <a:lnTo>
                    <a:pt x="75" y="700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475" y="700"/>
                  </a:lnTo>
                  <a:lnTo>
                    <a:pt x="550" y="600"/>
                  </a:lnTo>
                  <a:lnTo>
                    <a:pt x="575" y="50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475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16"/>
            <p:cNvSpPr/>
            <p:nvPr/>
          </p:nvSpPr>
          <p:spPr>
            <a:xfrm>
              <a:off x="2783925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300"/>
                  </a:lnTo>
                  <a:lnTo>
                    <a:pt x="0" y="500"/>
                  </a:lnTo>
                  <a:lnTo>
                    <a:pt x="25" y="600"/>
                  </a:lnTo>
                  <a:lnTo>
                    <a:pt x="75" y="700"/>
                  </a:lnTo>
                  <a:lnTo>
                    <a:pt x="175" y="750"/>
                  </a:lnTo>
                  <a:lnTo>
                    <a:pt x="275" y="775"/>
                  </a:lnTo>
                  <a:lnTo>
                    <a:pt x="400" y="750"/>
                  </a:lnTo>
                  <a:lnTo>
                    <a:pt x="500" y="700"/>
                  </a:lnTo>
                  <a:lnTo>
                    <a:pt x="550" y="600"/>
                  </a:lnTo>
                  <a:lnTo>
                    <a:pt x="575" y="500"/>
                  </a:lnTo>
                  <a:lnTo>
                    <a:pt x="575" y="300"/>
                  </a:lnTo>
                  <a:lnTo>
                    <a:pt x="550" y="175"/>
                  </a:lnTo>
                  <a:lnTo>
                    <a:pt x="500" y="75"/>
                  </a:lnTo>
                  <a:lnTo>
                    <a:pt x="400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16"/>
            <p:cNvSpPr/>
            <p:nvPr/>
          </p:nvSpPr>
          <p:spPr>
            <a:xfrm>
              <a:off x="2819525" y="4150375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0"/>
                  </a:moveTo>
                  <a:lnTo>
                    <a:pt x="176" y="25"/>
                  </a:lnTo>
                  <a:lnTo>
                    <a:pt x="101" y="75"/>
                  </a:lnTo>
                  <a:lnTo>
                    <a:pt x="26" y="175"/>
                  </a:lnTo>
                  <a:lnTo>
                    <a:pt x="1" y="300"/>
                  </a:lnTo>
                  <a:lnTo>
                    <a:pt x="1" y="500"/>
                  </a:lnTo>
                  <a:lnTo>
                    <a:pt x="26" y="600"/>
                  </a:lnTo>
                  <a:lnTo>
                    <a:pt x="101" y="700"/>
                  </a:lnTo>
                  <a:lnTo>
                    <a:pt x="176" y="750"/>
                  </a:lnTo>
                  <a:lnTo>
                    <a:pt x="301" y="775"/>
                  </a:lnTo>
                  <a:lnTo>
                    <a:pt x="401" y="750"/>
                  </a:lnTo>
                  <a:lnTo>
                    <a:pt x="501" y="700"/>
                  </a:lnTo>
                  <a:lnTo>
                    <a:pt x="576" y="600"/>
                  </a:lnTo>
                  <a:lnTo>
                    <a:pt x="576" y="500"/>
                  </a:lnTo>
                  <a:lnTo>
                    <a:pt x="576" y="300"/>
                  </a:lnTo>
                  <a:lnTo>
                    <a:pt x="576" y="175"/>
                  </a:lnTo>
                  <a:lnTo>
                    <a:pt x="501" y="75"/>
                  </a:lnTo>
                  <a:lnTo>
                    <a:pt x="401" y="2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16"/>
            <p:cNvSpPr/>
            <p:nvPr/>
          </p:nvSpPr>
          <p:spPr>
            <a:xfrm>
              <a:off x="2604575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0" y="476"/>
                  </a:lnTo>
                  <a:lnTo>
                    <a:pt x="25" y="601"/>
                  </a:lnTo>
                  <a:lnTo>
                    <a:pt x="75" y="676"/>
                  </a:lnTo>
                  <a:lnTo>
                    <a:pt x="175" y="751"/>
                  </a:lnTo>
                  <a:lnTo>
                    <a:pt x="275" y="776"/>
                  </a:lnTo>
                  <a:lnTo>
                    <a:pt x="400" y="751"/>
                  </a:lnTo>
                  <a:lnTo>
                    <a:pt x="475" y="676"/>
                  </a:lnTo>
                  <a:lnTo>
                    <a:pt x="550" y="601"/>
                  </a:lnTo>
                  <a:lnTo>
                    <a:pt x="575" y="476"/>
                  </a:lnTo>
                  <a:lnTo>
                    <a:pt x="575" y="276"/>
                  </a:lnTo>
                  <a:lnTo>
                    <a:pt x="550" y="176"/>
                  </a:lnTo>
                  <a:lnTo>
                    <a:pt x="475" y="76"/>
                  </a:lnTo>
                  <a:lnTo>
                    <a:pt x="400" y="2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16"/>
            <p:cNvSpPr/>
            <p:nvPr/>
          </p:nvSpPr>
          <p:spPr>
            <a:xfrm>
              <a:off x="2640200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0" y="1"/>
                  </a:moveTo>
                  <a:lnTo>
                    <a:pt x="175" y="26"/>
                  </a:lnTo>
                  <a:lnTo>
                    <a:pt x="100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0" y="476"/>
                  </a:lnTo>
                  <a:lnTo>
                    <a:pt x="25" y="601"/>
                  </a:lnTo>
                  <a:lnTo>
                    <a:pt x="100" y="676"/>
                  </a:lnTo>
                  <a:lnTo>
                    <a:pt x="175" y="751"/>
                  </a:lnTo>
                  <a:lnTo>
                    <a:pt x="300" y="776"/>
                  </a:lnTo>
                  <a:lnTo>
                    <a:pt x="400" y="751"/>
                  </a:lnTo>
                  <a:lnTo>
                    <a:pt x="500" y="676"/>
                  </a:lnTo>
                  <a:lnTo>
                    <a:pt x="550" y="601"/>
                  </a:lnTo>
                  <a:lnTo>
                    <a:pt x="575" y="476"/>
                  </a:lnTo>
                  <a:lnTo>
                    <a:pt x="575" y="276"/>
                  </a:lnTo>
                  <a:lnTo>
                    <a:pt x="550" y="176"/>
                  </a:lnTo>
                  <a:lnTo>
                    <a:pt x="500" y="76"/>
                  </a:lnTo>
                  <a:lnTo>
                    <a:pt x="400" y="26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16"/>
            <p:cNvSpPr/>
            <p:nvPr/>
          </p:nvSpPr>
          <p:spPr>
            <a:xfrm>
              <a:off x="2676425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6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1" y="476"/>
                  </a:lnTo>
                  <a:lnTo>
                    <a:pt x="26" y="601"/>
                  </a:lnTo>
                  <a:lnTo>
                    <a:pt x="76" y="676"/>
                  </a:lnTo>
                  <a:lnTo>
                    <a:pt x="176" y="751"/>
                  </a:lnTo>
                  <a:lnTo>
                    <a:pt x="276" y="776"/>
                  </a:lnTo>
                  <a:lnTo>
                    <a:pt x="401" y="751"/>
                  </a:lnTo>
                  <a:lnTo>
                    <a:pt x="476" y="676"/>
                  </a:lnTo>
                  <a:lnTo>
                    <a:pt x="551" y="601"/>
                  </a:lnTo>
                  <a:lnTo>
                    <a:pt x="576" y="476"/>
                  </a:lnTo>
                  <a:lnTo>
                    <a:pt x="576" y="276"/>
                  </a:lnTo>
                  <a:lnTo>
                    <a:pt x="551" y="176"/>
                  </a:lnTo>
                  <a:lnTo>
                    <a:pt x="476" y="76"/>
                  </a:lnTo>
                  <a:lnTo>
                    <a:pt x="401" y="26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16"/>
            <p:cNvSpPr/>
            <p:nvPr/>
          </p:nvSpPr>
          <p:spPr>
            <a:xfrm>
              <a:off x="2712050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301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276"/>
                  </a:lnTo>
                  <a:lnTo>
                    <a:pt x="1" y="476"/>
                  </a:lnTo>
                  <a:lnTo>
                    <a:pt x="26" y="601"/>
                  </a:lnTo>
                  <a:lnTo>
                    <a:pt x="76" y="676"/>
                  </a:lnTo>
                  <a:lnTo>
                    <a:pt x="176" y="751"/>
                  </a:lnTo>
                  <a:lnTo>
                    <a:pt x="301" y="776"/>
                  </a:lnTo>
                  <a:lnTo>
                    <a:pt x="401" y="751"/>
                  </a:lnTo>
                  <a:lnTo>
                    <a:pt x="501" y="676"/>
                  </a:lnTo>
                  <a:lnTo>
                    <a:pt x="551" y="601"/>
                  </a:lnTo>
                  <a:lnTo>
                    <a:pt x="576" y="476"/>
                  </a:lnTo>
                  <a:lnTo>
                    <a:pt x="576" y="276"/>
                  </a:lnTo>
                  <a:lnTo>
                    <a:pt x="551" y="176"/>
                  </a:lnTo>
                  <a:lnTo>
                    <a:pt x="501" y="76"/>
                  </a:lnTo>
                  <a:lnTo>
                    <a:pt x="401" y="26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16"/>
            <p:cNvSpPr/>
            <p:nvPr/>
          </p:nvSpPr>
          <p:spPr>
            <a:xfrm>
              <a:off x="2748300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0" y="176"/>
                  </a:lnTo>
                  <a:lnTo>
                    <a:pt x="0" y="276"/>
                  </a:lnTo>
                  <a:lnTo>
                    <a:pt x="0" y="476"/>
                  </a:lnTo>
                  <a:lnTo>
                    <a:pt x="0" y="601"/>
                  </a:lnTo>
                  <a:lnTo>
                    <a:pt x="75" y="676"/>
                  </a:lnTo>
                  <a:lnTo>
                    <a:pt x="175" y="751"/>
                  </a:lnTo>
                  <a:lnTo>
                    <a:pt x="275" y="776"/>
                  </a:lnTo>
                  <a:lnTo>
                    <a:pt x="400" y="751"/>
                  </a:lnTo>
                  <a:lnTo>
                    <a:pt x="475" y="676"/>
                  </a:lnTo>
                  <a:lnTo>
                    <a:pt x="550" y="601"/>
                  </a:lnTo>
                  <a:lnTo>
                    <a:pt x="575" y="476"/>
                  </a:lnTo>
                  <a:lnTo>
                    <a:pt x="575" y="276"/>
                  </a:lnTo>
                  <a:lnTo>
                    <a:pt x="550" y="176"/>
                  </a:lnTo>
                  <a:lnTo>
                    <a:pt x="475" y="76"/>
                  </a:lnTo>
                  <a:lnTo>
                    <a:pt x="400" y="2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16"/>
            <p:cNvSpPr/>
            <p:nvPr/>
          </p:nvSpPr>
          <p:spPr>
            <a:xfrm>
              <a:off x="2783925" y="4066000"/>
              <a:ext cx="14400" cy="19400"/>
            </a:xfrm>
            <a:custGeom>
              <a:avLst/>
              <a:gdLst/>
              <a:ahLst/>
              <a:cxnLst/>
              <a:rect l="l" t="t" r="r" b="b"/>
              <a:pathLst>
                <a:path w="576" h="776" extrusionOk="0">
                  <a:moveTo>
                    <a:pt x="275" y="1"/>
                  </a:moveTo>
                  <a:lnTo>
                    <a:pt x="175" y="26"/>
                  </a:lnTo>
                  <a:lnTo>
                    <a:pt x="75" y="76"/>
                  </a:lnTo>
                  <a:lnTo>
                    <a:pt x="25" y="176"/>
                  </a:lnTo>
                  <a:lnTo>
                    <a:pt x="0" y="276"/>
                  </a:lnTo>
                  <a:lnTo>
                    <a:pt x="0" y="476"/>
                  </a:lnTo>
                  <a:lnTo>
                    <a:pt x="25" y="601"/>
                  </a:lnTo>
                  <a:lnTo>
                    <a:pt x="75" y="676"/>
                  </a:lnTo>
                  <a:lnTo>
                    <a:pt x="175" y="751"/>
                  </a:lnTo>
                  <a:lnTo>
                    <a:pt x="275" y="776"/>
                  </a:lnTo>
                  <a:lnTo>
                    <a:pt x="400" y="751"/>
                  </a:lnTo>
                  <a:lnTo>
                    <a:pt x="500" y="676"/>
                  </a:lnTo>
                  <a:lnTo>
                    <a:pt x="550" y="601"/>
                  </a:lnTo>
                  <a:lnTo>
                    <a:pt x="575" y="476"/>
                  </a:lnTo>
                  <a:lnTo>
                    <a:pt x="575" y="276"/>
                  </a:lnTo>
                  <a:lnTo>
                    <a:pt x="550" y="176"/>
                  </a:lnTo>
                  <a:lnTo>
                    <a:pt x="500" y="76"/>
                  </a:lnTo>
                  <a:lnTo>
                    <a:pt x="400" y="2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16"/>
            <p:cNvSpPr/>
            <p:nvPr/>
          </p:nvSpPr>
          <p:spPr>
            <a:xfrm>
              <a:off x="2456475" y="3958525"/>
              <a:ext cx="489950" cy="492425"/>
            </a:xfrm>
            <a:custGeom>
              <a:avLst/>
              <a:gdLst/>
              <a:ahLst/>
              <a:cxnLst/>
              <a:rect l="l" t="t" r="r" b="b"/>
              <a:pathLst>
                <a:path w="19598" h="19697" extrusionOk="0">
                  <a:moveTo>
                    <a:pt x="9149" y="9574"/>
                  </a:moveTo>
                  <a:lnTo>
                    <a:pt x="9299" y="9599"/>
                  </a:lnTo>
                  <a:lnTo>
                    <a:pt x="9399" y="9674"/>
                  </a:lnTo>
                  <a:lnTo>
                    <a:pt x="9474" y="9799"/>
                  </a:lnTo>
                  <a:lnTo>
                    <a:pt x="9499" y="9924"/>
                  </a:lnTo>
                  <a:lnTo>
                    <a:pt x="9499" y="12198"/>
                  </a:lnTo>
                  <a:lnTo>
                    <a:pt x="9474" y="12323"/>
                  </a:lnTo>
                  <a:lnTo>
                    <a:pt x="9399" y="12448"/>
                  </a:lnTo>
                  <a:lnTo>
                    <a:pt x="9299" y="12523"/>
                  </a:lnTo>
                  <a:lnTo>
                    <a:pt x="9149" y="12548"/>
                  </a:lnTo>
                  <a:lnTo>
                    <a:pt x="5375" y="12548"/>
                  </a:lnTo>
                  <a:lnTo>
                    <a:pt x="5225" y="12523"/>
                  </a:lnTo>
                  <a:lnTo>
                    <a:pt x="5125" y="12448"/>
                  </a:lnTo>
                  <a:lnTo>
                    <a:pt x="5050" y="12323"/>
                  </a:lnTo>
                  <a:lnTo>
                    <a:pt x="5025" y="12198"/>
                  </a:lnTo>
                  <a:lnTo>
                    <a:pt x="5025" y="9924"/>
                  </a:lnTo>
                  <a:lnTo>
                    <a:pt x="5050" y="9799"/>
                  </a:lnTo>
                  <a:lnTo>
                    <a:pt x="5125" y="9674"/>
                  </a:lnTo>
                  <a:lnTo>
                    <a:pt x="5225" y="9599"/>
                  </a:lnTo>
                  <a:lnTo>
                    <a:pt x="5375" y="9574"/>
                  </a:lnTo>
                  <a:close/>
                  <a:moveTo>
                    <a:pt x="14223" y="9574"/>
                  </a:moveTo>
                  <a:lnTo>
                    <a:pt x="14348" y="9599"/>
                  </a:lnTo>
                  <a:lnTo>
                    <a:pt x="14473" y="9674"/>
                  </a:lnTo>
                  <a:lnTo>
                    <a:pt x="14548" y="9799"/>
                  </a:lnTo>
                  <a:lnTo>
                    <a:pt x="14573" y="9924"/>
                  </a:lnTo>
                  <a:lnTo>
                    <a:pt x="14573" y="12198"/>
                  </a:lnTo>
                  <a:lnTo>
                    <a:pt x="14548" y="12323"/>
                  </a:lnTo>
                  <a:lnTo>
                    <a:pt x="14473" y="12448"/>
                  </a:lnTo>
                  <a:lnTo>
                    <a:pt x="14348" y="12523"/>
                  </a:lnTo>
                  <a:lnTo>
                    <a:pt x="14223" y="12548"/>
                  </a:lnTo>
                  <a:lnTo>
                    <a:pt x="10449" y="12548"/>
                  </a:lnTo>
                  <a:lnTo>
                    <a:pt x="10299" y="12523"/>
                  </a:lnTo>
                  <a:lnTo>
                    <a:pt x="10199" y="12448"/>
                  </a:lnTo>
                  <a:lnTo>
                    <a:pt x="10124" y="12323"/>
                  </a:lnTo>
                  <a:lnTo>
                    <a:pt x="10074" y="12198"/>
                  </a:lnTo>
                  <a:lnTo>
                    <a:pt x="10074" y="9924"/>
                  </a:lnTo>
                  <a:lnTo>
                    <a:pt x="10124" y="9799"/>
                  </a:lnTo>
                  <a:lnTo>
                    <a:pt x="10199" y="9674"/>
                  </a:lnTo>
                  <a:lnTo>
                    <a:pt x="10299" y="9599"/>
                  </a:lnTo>
                  <a:lnTo>
                    <a:pt x="10449" y="9574"/>
                  </a:lnTo>
                  <a:close/>
                  <a:moveTo>
                    <a:pt x="1625" y="10674"/>
                  </a:moveTo>
                  <a:lnTo>
                    <a:pt x="1775" y="10699"/>
                  </a:lnTo>
                  <a:lnTo>
                    <a:pt x="1925" y="10724"/>
                  </a:lnTo>
                  <a:lnTo>
                    <a:pt x="2075" y="10774"/>
                  </a:lnTo>
                  <a:lnTo>
                    <a:pt x="2200" y="10849"/>
                  </a:lnTo>
                  <a:lnTo>
                    <a:pt x="2325" y="10949"/>
                  </a:lnTo>
                  <a:lnTo>
                    <a:pt x="2450" y="11049"/>
                  </a:lnTo>
                  <a:lnTo>
                    <a:pt x="2550" y="11174"/>
                  </a:lnTo>
                  <a:lnTo>
                    <a:pt x="2625" y="11299"/>
                  </a:lnTo>
                  <a:lnTo>
                    <a:pt x="2675" y="11448"/>
                  </a:lnTo>
                  <a:lnTo>
                    <a:pt x="2725" y="11598"/>
                  </a:lnTo>
                  <a:lnTo>
                    <a:pt x="2725" y="11773"/>
                  </a:lnTo>
                  <a:lnTo>
                    <a:pt x="2725" y="15698"/>
                  </a:lnTo>
                  <a:lnTo>
                    <a:pt x="2200" y="15698"/>
                  </a:lnTo>
                  <a:lnTo>
                    <a:pt x="2075" y="15648"/>
                  </a:lnTo>
                  <a:lnTo>
                    <a:pt x="1975" y="15598"/>
                  </a:lnTo>
                  <a:lnTo>
                    <a:pt x="1900" y="15523"/>
                  </a:lnTo>
                  <a:lnTo>
                    <a:pt x="1825" y="15423"/>
                  </a:lnTo>
                  <a:lnTo>
                    <a:pt x="1750" y="15323"/>
                  </a:lnTo>
                  <a:lnTo>
                    <a:pt x="1725" y="15223"/>
                  </a:lnTo>
                  <a:lnTo>
                    <a:pt x="1700" y="15098"/>
                  </a:lnTo>
                  <a:lnTo>
                    <a:pt x="1700" y="13098"/>
                  </a:lnTo>
                  <a:lnTo>
                    <a:pt x="1700" y="12998"/>
                  </a:lnTo>
                  <a:lnTo>
                    <a:pt x="1650" y="12898"/>
                  </a:lnTo>
                  <a:lnTo>
                    <a:pt x="1575" y="12848"/>
                  </a:lnTo>
                  <a:lnTo>
                    <a:pt x="1475" y="12798"/>
                  </a:lnTo>
                  <a:lnTo>
                    <a:pt x="1275" y="12748"/>
                  </a:lnTo>
                  <a:lnTo>
                    <a:pt x="1125" y="12673"/>
                  </a:lnTo>
                  <a:lnTo>
                    <a:pt x="975" y="12573"/>
                  </a:lnTo>
                  <a:lnTo>
                    <a:pt x="825" y="12448"/>
                  </a:lnTo>
                  <a:lnTo>
                    <a:pt x="725" y="12298"/>
                  </a:lnTo>
                  <a:lnTo>
                    <a:pt x="650" y="12123"/>
                  </a:lnTo>
                  <a:lnTo>
                    <a:pt x="600" y="11948"/>
                  </a:lnTo>
                  <a:lnTo>
                    <a:pt x="575" y="11748"/>
                  </a:lnTo>
                  <a:lnTo>
                    <a:pt x="600" y="11523"/>
                  </a:lnTo>
                  <a:lnTo>
                    <a:pt x="675" y="11324"/>
                  </a:lnTo>
                  <a:lnTo>
                    <a:pt x="775" y="11149"/>
                  </a:lnTo>
                  <a:lnTo>
                    <a:pt x="900" y="10974"/>
                  </a:lnTo>
                  <a:lnTo>
                    <a:pt x="1050" y="10874"/>
                  </a:lnTo>
                  <a:lnTo>
                    <a:pt x="1175" y="10774"/>
                  </a:lnTo>
                  <a:lnTo>
                    <a:pt x="1325" y="10724"/>
                  </a:lnTo>
                  <a:lnTo>
                    <a:pt x="1475" y="10699"/>
                  </a:lnTo>
                  <a:lnTo>
                    <a:pt x="1625" y="10674"/>
                  </a:lnTo>
                  <a:close/>
                  <a:moveTo>
                    <a:pt x="16298" y="13123"/>
                  </a:moveTo>
                  <a:lnTo>
                    <a:pt x="16298" y="14348"/>
                  </a:lnTo>
                  <a:lnTo>
                    <a:pt x="6574" y="14348"/>
                  </a:lnTo>
                  <a:lnTo>
                    <a:pt x="6474" y="14373"/>
                  </a:lnTo>
                  <a:lnTo>
                    <a:pt x="6374" y="14448"/>
                  </a:lnTo>
                  <a:lnTo>
                    <a:pt x="6299" y="14523"/>
                  </a:lnTo>
                  <a:lnTo>
                    <a:pt x="6299" y="14648"/>
                  </a:lnTo>
                  <a:lnTo>
                    <a:pt x="6299" y="14748"/>
                  </a:lnTo>
                  <a:lnTo>
                    <a:pt x="6374" y="14848"/>
                  </a:lnTo>
                  <a:lnTo>
                    <a:pt x="6474" y="14898"/>
                  </a:lnTo>
                  <a:lnTo>
                    <a:pt x="6574" y="14923"/>
                  </a:lnTo>
                  <a:lnTo>
                    <a:pt x="16298" y="14923"/>
                  </a:lnTo>
                  <a:lnTo>
                    <a:pt x="16298" y="15698"/>
                  </a:lnTo>
                  <a:lnTo>
                    <a:pt x="3300" y="15698"/>
                  </a:lnTo>
                  <a:lnTo>
                    <a:pt x="3300" y="14923"/>
                  </a:lnTo>
                  <a:lnTo>
                    <a:pt x="5250" y="14923"/>
                  </a:lnTo>
                  <a:lnTo>
                    <a:pt x="5375" y="14898"/>
                  </a:lnTo>
                  <a:lnTo>
                    <a:pt x="5450" y="14848"/>
                  </a:lnTo>
                  <a:lnTo>
                    <a:pt x="5525" y="14748"/>
                  </a:lnTo>
                  <a:lnTo>
                    <a:pt x="5550" y="14648"/>
                  </a:lnTo>
                  <a:lnTo>
                    <a:pt x="5525" y="14523"/>
                  </a:lnTo>
                  <a:lnTo>
                    <a:pt x="5450" y="14448"/>
                  </a:lnTo>
                  <a:lnTo>
                    <a:pt x="5375" y="14373"/>
                  </a:lnTo>
                  <a:lnTo>
                    <a:pt x="5250" y="14348"/>
                  </a:lnTo>
                  <a:lnTo>
                    <a:pt x="3300" y="14348"/>
                  </a:lnTo>
                  <a:lnTo>
                    <a:pt x="3300" y="13123"/>
                  </a:lnTo>
                  <a:close/>
                  <a:moveTo>
                    <a:pt x="17897" y="10674"/>
                  </a:moveTo>
                  <a:lnTo>
                    <a:pt x="18097" y="10699"/>
                  </a:lnTo>
                  <a:lnTo>
                    <a:pt x="18322" y="10749"/>
                  </a:lnTo>
                  <a:lnTo>
                    <a:pt x="18497" y="10849"/>
                  </a:lnTo>
                  <a:lnTo>
                    <a:pt x="18672" y="10974"/>
                  </a:lnTo>
                  <a:lnTo>
                    <a:pt x="18822" y="11149"/>
                  </a:lnTo>
                  <a:lnTo>
                    <a:pt x="18922" y="11324"/>
                  </a:lnTo>
                  <a:lnTo>
                    <a:pt x="18997" y="11523"/>
                  </a:lnTo>
                  <a:lnTo>
                    <a:pt x="18997" y="11748"/>
                  </a:lnTo>
                  <a:lnTo>
                    <a:pt x="18997" y="11948"/>
                  </a:lnTo>
                  <a:lnTo>
                    <a:pt x="18947" y="12123"/>
                  </a:lnTo>
                  <a:lnTo>
                    <a:pt x="18872" y="12298"/>
                  </a:lnTo>
                  <a:lnTo>
                    <a:pt x="18747" y="12448"/>
                  </a:lnTo>
                  <a:lnTo>
                    <a:pt x="18622" y="12573"/>
                  </a:lnTo>
                  <a:lnTo>
                    <a:pt x="18472" y="12673"/>
                  </a:lnTo>
                  <a:lnTo>
                    <a:pt x="18297" y="12748"/>
                  </a:lnTo>
                  <a:lnTo>
                    <a:pt x="18122" y="12798"/>
                  </a:lnTo>
                  <a:lnTo>
                    <a:pt x="18022" y="12848"/>
                  </a:lnTo>
                  <a:lnTo>
                    <a:pt x="17947" y="12898"/>
                  </a:lnTo>
                  <a:lnTo>
                    <a:pt x="17897" y="12998"/>
                  </a:lnTo>
                  <a:lnTo>
                    <a:pt x="17872" y="13098"/>
                  </a:lnTo>
                  <a:lnTo>
                    <a:pt x="17872" y="15098"/>
                  </a:lnTo>
                  <a:lnTo>
                    <a:pt x="17872" y="15223"/>
                  </a:lnTo>
                  <a:lnTo>
                    <a:pt x="17822" y="15323"/>
                  </a:lnTo>
                  <a:lnTo>
                    <a:pt x="17772" y="15423"/>
                  </a:lnTo>
                  <a:lnTo>
                    <a:pt x="17697" y="15523"/>
                  </a:lnTo>
                  <a:lnTo>
                    <a:pt x="17622" y="15598"/>
                  </a:lnTo>
                  <a:lnTo>
                    <a:pt x="17522" y="15648"/>
                  </a:lnTo>
                  <a:lnTo>
                    <a:pt x="17397" y="15698"/>
                  </a:lnTo>
                  <a:lnTo>
                    <a:pt x="16873" y="15698"/>
                  </a:lnTo>
                  <a:lnTo>
                    <a:pt x="16873" y="11773"/>
                  </a:lnTo>
                  <a:lnTo>
                    <a:pt x="16873" y="11573"/>
                  </a:lnTo>
                  <a:lnTo>
                    <a:pt x="16923" y="11374"/>
                  </a:lnTo>
                  <a:lnTo>
                    <a:pt x="17022" y="11199"/>
                  </a:lnTo>
                  <a:lnTo>
                    <a:pt x="17147" y="11049"/>
                  </a:lnTo>
                  <a:lnTo>
                    <a:pt x="17297" y="10899"/>
                  </a:lnTo>
                  <a:lnTo>
                    <a:pt x="17472" y="10799"/>
                  </a:lnTo>
                  <a:lnTo>
                    <a:pt x="17672" y="10724"/>
                  </a:lnTo>
                  <a:lnTo>
                    <a:pt x="17897" y="10674"/>
                  </a:lnTo>
                  <a:close/>
                  <a:moveTo>
                    <a:pt x="16298" y="16273"/>
                  </a:moveTo>
                  <a:lnTo>
                    <a:pt x="16298" y="16923"/>
                  </a:lnTo>
                  <a:lnTo>
                    <a:pt x="16273" y="17047"/>
                  </a:lnTo>
                  <a:lnTo>
                    <a:pt x="16248" y="17147"/>
                  </a:lnTo>
                  <a:lnTo>
                    <a:pt x="16198" y="17272"/>
                  </a:lnTo>
                  <a:lnTo>
                    <a:pt x="16123" y="17347"/>
                  </a:lnTo>
                  <a:lnTo>
                    <a:pt x="16023" y="17422"/>
                  </a:lnTo>
                  <a:lnTo>
                    <a:pt x="15923" y="17472"/>
                  </a:lnTo>
                  <a:lnTo>
                    <a:pt x="15798" y="17522"/>
                  </a:lnTo>
                  <a:lnTo>
                    <a:pt x="15698" y="17522"/>
                  </a:lnTo>
                  <a:lnTo>
                    <a:pt x="15548" y="17497"/>
                  </a:lnTo>
                  <a:lnTo>
                    <a:pt x="15398" y="17447"/>
                  </a:lnTo>
                  <a:lnTo>
                    <a:pt x="15298" y="17372"/>
                  </a:lnTo>
                  <a:lnTo>
                    <a:pt x="15198" y="17272"/>
                  </a:lnTo>
                  <a:lnTo>
                    <a:pt x="15148" y="17197"/>
                  </a:lnTo>
                  <a:lnTo>
                    <a:pt x="15098" y="17172"/>
                  </a:lnTo>
                  <a:lnTo>
                    <a:pt x="15023" y="17147"/>
                  </a:lnTo>
                  <a:lnTo>
                    <a:pt x="14948" y="17122"/>
                  </a:lnTo>
                  <a:lnTo>
                    <a:pt x="14873" y="17147"/>
                  </a:lnTo>
                  <a:lnTo>
                    <a:pt x="14823" y="17172"/>
                  </a:lnTo>
                  <a:lnTo>
                    <a:pt x="14748" y="17197"/>
                  </a:lnTo>
                  <a:lnTo>
                    <a:pt x="14723" y="17272"/>
                  </a:lnTo>
                  <a:lnTo>
                    <a:pt x="14623" y="17372"/>
                  </a:lnTo>
                  <a:lnTo>
                    <a:pt x="14498" y="17447"/>
                  </a:lnTo>
                  <a:lnTo>
                    <a:pt x="14373" y="17497"/>
                  </a:lnTo>
                  <a:lnTo>
                    <a:pt x="14223" y="17522"/>
                  </a:lnTo>
                  <a:lnTo>
                    <a:pt x="14073" y="17497"/>
                  </a:lnTo>
                  <a:lnTo>
                    <a:pt x="13923" y="17447"/>
                  </a:lnTo>
                  <a:lnTo>
                    <a:pt x="13823" y="17372"/>
                  </a:lnTo>
                  <a:lnTo>
                    <a:pt x="13723" y="17272"/>
                  </a:lnTo>
                  <a:lnTo>
                    <a:pt x="13673" y="17197"/>
                  </a:lnTo>
                  <a:lnTo>
                    <a:pt x="13623" y="17172"/>
                  </a:lnTo>
                  <a:lnTo>
                    <a:pt x="13548" y="17147"/>
                  </a:lnTo>
                  <a:lnTo>
                    <a:pt x="13473" y="17122"/>
                  </a:lnTo>
                  <a:lnTo>
                    <a:pt x="13398" y="17147"/>
                  </a:lnTo>
                  <a:lnTo>
                    <a:pt x="13348" y="17172"/>
                  </a:lnTo>
                  <a:lnTo>
                    <a:pt x="13298" y="17197"/>
                  </a:lnTo>
                  <a:lnTo>
                    <a:pt x="13248" y="17272"/>
                  </a:lnTo>
                  <a:lnTo>
                    <a:pt x="13148" y="17372"/>
                  </a:lnTo>
                  <a:lnTo>
                    <a:pt x="13023" y="17447"/>
                  </a:lnTo>
                  <a:lnTo>
                    <a:pt x="12898" y="17497"/>
                  </a:lnTo>
                  <a:lnTo>
                    <a:pt x="12748" y="17522"/>
                  </a:lnTo>
                  <a:lnTo>
                    <a:pt x="12598" y="17497"/>
                  </a:lnTo>
                  <a:lnTo>
                    <a:pt x="12448" y="17447"/>
                  </a:lnTo>
                  <a:lnTo>
                    <a:pt x="12348" y="17372"/>
                  </a:lnTo>
                  <a:lnTo>
                    <a:pt x="12248" y="17272"/>
                  </a:lnTo>
                  <a:lnTo>
                    <a:pt x="12198" y="17197"/>
                  </a:lnTo>
                  <a:lnTo>
                    <a:pt x="12148" y="17172"/>
                  </a:lnTo>
                  <a:lnTo>
                    <a:pt x="12073" y="17147"/>
                  </a:lnTo>
                  <a:lnTo>
                    <a:pt x="11998" y="17122"/>
                  </a:lnTo>
                  <a:lnTo>
                    <a:pt x="11923" y="17147"/>
                  </a:lnTo>
                  <a:lnTo>
                    <a:pt x="11873" y="17172"/>
                  </a:lnTo>
                  <a:lnTo>
                    <a:pt x="11823" y="17197"/>
                  </a:lnTo>
                  <a:lnTo>
                    <a:pt x="11773" y="17272"/>
                  </a:lnTo>
                  <a:lnTo>
                    <a:pt x="11673" y="17372"/>
                  </a:lnTo>
                  <a:lnTo>
                    <a:pt x="11548" y="17447"/>
                  </a:lnTo>
                  <a:lnTo>
                    <a:pt x="11423" y="17497"/>
                  </a:lnTo>
                  <a:lnTo>
                    <a:pt x="11274" y="17522"/>
                  </a:lnTo>
                  <a:lnTo>
                    <a:pt x="11124" y="17497"/>
                  </a:lnTo>
                  <a:lnTo>
                    <a:pt x="10999" y="17447"/>
                  </a:lnTo>
                  <a:lnTo>
                    <a:pt x="10874" y="17372"/>
                  </a:lnTo>
                  <a:lnTo>
                    <a:pt x="10774" y="17272"/>
                  </a:lnTo>
                  <a:lnTo>
                    <a:pt x="10724" y="17197"/>
                  </a:lnTo>
                  <a:lnTo>
                    <a:pt x="10674" y="17172"/>
                  </a:lnTo>
                  <a:lnTo>
                    <a:pt x="10599" y="17147"/>
                  </a:lnTo>
                  <a:lnTo>
                    <a:pt x="10524" y="17122"/>
                  </a:lnTo>
                  <a:lnTo>
                    <a:pt x="10474" y="17147"/>
                  </a:lnTo>
                  <a:lnTo>
                    <a:pt x="10399" y="17172"/>
                  </a:lnTo>
                  <a:lnTo>
                    <a:pt x="10349" y="17197"/>
                  </a:lnTo>
                  <a:lnTo>
                    <a:pt x="10299" y="17272"/>
                  </a:lnTo>
                  <a:lnTo>
                    <a:pt x="10199" y="17372"/>
                  </a:lnTo>
                  <a:lnTo>
                    <a:pt x="10074" y="17447"/>
                  </a:lnTo>
                  <a:lnTo>
                    <a:pt x="9949" y="17497"/>
                  </a:lnTo>
                  <a:lnTo>
                    <a:pt x="9799" y="17522"/>
                  </a:lnTo>
                  <a:lnTo>
                    <a:pt x="9649" y="17497"/>
                  </a:lnTo>
                  <a:lnTo>
                    <a:pt x="9524" y="17447"/>
                  </a:lnTo>
                  <a:lnTo>
                    <a:pt x="9399" y="17372"/>
                  </a:lnTo>
                  <a:lnTo>
                    <a:pt x="9299" y="17272"/>
                  </a:lnTo>
                  <a:lnTo>
                    <a:pt x="9249" y="17197"/>
                  </a:lnTo>
                  <a:lnTo>
                    <a:pt x="9199" y="17172"/>
                  </a:lnTo>
                  <a:lnTo>
                    <a:pt x="9124" y="17147"/>
                  </a:lnTo>
                  <a:lnTo>
                    <a:pt x="9049" y="17122"/>
                  </a:lnTo>
                  <a:lnTo>
                    <a:pt x="8999" y="17147"/>
                  </a:lnTo>
                  <a:lnTo>
                    <a:pt x="8924" y="17172"/>
                  </a:lnTo>
                  <a:lnTo>
                    <a:pt x="8874" y="17197"/>
                  </a:lnTo>
                  <a:lnTo>
                    <a:pt x="8824" y="17272"/>
                  </a:lnTo>
                  <a:lnTo>
                    <a:pt x="8724" y="17372"/>
                  </a:lnTo>
                  <a:lnTo>
                    <a:pt x="8599" y="17447"/>
                  </a:lnTo>
                  <a:lnTo>
                    <a:pt x="8474" y="17497"/>
                  </a:lnTo>
                  <a:lnTo>
                    <a:pt x="8324" y="17522"/>
                  </a:lnTo>
                  <a:lnTo>
                    <a:pt x="8174" y="17497"/>
                  </a:lnTo>
                  <a:lnTo>
                    <a:pt x="8049" y="17447"/>
                  </a:lnTo>
                  <a:lnTo>
                    <a:pt x="7924" y="17372"/>
                  </a:lnTo>
                  <a:lnTo>
                    <a:pt x="7824" y="17272"/>
                  </a:lnTo>
                  <a:lnTo>
                    <a:pt x="7774" y="17197"/>
                  </a:lnTo>
                  <a:lnTo>
                    <a:pt x="7724" y="17172"/>
                  </a:lnTo>
                  <a:lnTo>
                    <a:pt x="7649" y="17147"/>
                  </a:lnTo>
                  <a:lnTo>
                    <a:pt x="7599" y="17122"/>
                  </a:lnTo>
                  <a:lnTo>
                    <a:pt x="7524" y="17147"/>
                  </a:lnTo>
                  <a:lnTo>
                    <a:pt x="7449" y="17172"/>
                  </a:lnTo>
                  <a:lnTo>
                    <a:pt x="7399" y="17197"/>
                  </a:lnTo>
                  <a:lnTo>
                    <a:pt x="7349" y="17272"/>
                  </a:lnTo>
                  <a:lnTo>
                    <a:pt x="7249" y="17372"/>
                  </a:lnTo>
                  <a:lnTo>
                    <a:pt x="7124" y="17447"/>
                  </a:lnTo>
                  <a:lnTo>
                    <a:pt x="6999" y="17497"/>
                  </a:lnTo>
                  <a:lnTo>
                    <a:pt x="6849" y="17522"/>
                  </a:lnTo>
                  <a:lnTo>
                    <a:pt x="6699" y="17497"/>
                  </a:lnTo>
                  <a:lnTo>
                    <a:pt x="6574" y="17447"/>
                  </a:lnTo>
                  <a:lnTo>
                    <a:pt x="6449" y="17372"/>
                  </a:lnTo>
                  <a:lnTo>
                    <a:pt x="6349" y="17272"/>
                  </a:lnTo>
                  <a:lnTo>
                    <a:pt x="6299" y="17197"/>
                  </a:lnTo>
                  <a:lnTo>
                    <a:pt x="6249" y="17172"/>
                  </a:lnTo>
                  <a:lnTo>
                    <a:pt x="6174" y="17147"/>
                  </a:lnTo>
                  <a:lnTo>
                    <a:pt x="6124" y="17122"/>
                  </a:lnTo>
                  <a:lnTo>
                    <a:pt x="6049" y="17147"/>
                  </a:lnTo>
                  <a:lnTo>
                    <a:pt x="5974" y="17172"/>
                  </a:lnTo>
                  <a:lnTo>
                    <a:pt x="5924" y="17197"/>
                  </a:lnTo>
                  <a:lnTo>
                    <a:pt x="5874" y="17272"/>
                  </a:lnTo>
                  <a:lnTo>
                    <a:pt x="5774" y="17372"/>
                  </a:lnTo>
                  <a:lnTo>
                    <a:pt x="5649" y="17447"/>
                  </a:lnTo>
                  <a:lnTo>
                    <a:pt x="5525" y="17497"/>
                  </a:lnTo>
                  <a:lnTo>
                    <a:pt x="5375" y="17522"/>
                  </a:lnTo>
                  <a:lnTo>
                    <a:pt x="5225" y="17497"/>
                  </a:lnTo>
                  <a:lnTo>
                    <a:pt x="5100" y="17447"/>
                  </a:lnTo>
                  <a:lnTo>
                    <a:pt x="4975" y="17372"/>
                  </a:lnTo>
                  <a:lnTo>
                    <a:pt x="4875" y="17272"/>
                  </a:lnTo>
                  <a:lnTo>
                    <a:pt x="4825" y="17197"/>
                  </a:lnTo>
                  <a:lnTo>
                    <a:pt x="4775" y="17172"/>
                  </a:lnTo>
                  <a:lnTo>
                    <a:pt x="4700" y="17147"/>
                  </a:lnTo>
                  <a:lnTo>
                    <a:pt x="4650" y="17122"/>
                  </a:lnTo>
                  <a:lnTo>
                    <a:pt x="4575" y="17147"/>
                  </a:lnTo>
                  <a:lnTo>
                    <a:pt x="4500" y="17172"/>
                  </a:lnTo>
                  <a:lnTo>
                    <a:pt x="4450" y="17197"/>
                  </a:lnTo>
                  <a:lnTo>
                    <a:pt x="4400" y="17272"/>
                  </a:lnTo>
                  <a:lnTo>
                    <a:pt x="4300" y="17372"/>
                  </a:lnTo>
                  <a:lnTo>
                    <a:pt x="4175" y="17447"/>
                  </a:lnTo>
                  <a:lnTo>
                    <a:pt x="4050" y="17497"/>
                  </a:lnTo>
                  <a:lnTo>
                    <a:pt x="3900" y="17522"/>
                  </a:lnTo>
                  <a:lnTo>
                    <a:pt x="3775" y="17522"/>
                  </a:lnTo>
                  <a:lnTo>
                    <a:pt x="3675" y="17472"/>
                  </a:lnTo>
                  <a:lnTo>
                    <a:pt x="3575" y="17422"/>
                  </a:lnTo>
                  <a:lnTo>
                    <a:pt x="3475" y="17347"/>
                  </a:lnTo>
                  <a:lnTo>
                    <a:pt x="3400" y="17272"/>
                  </a:lnTo>
                  <a:lnTo>
                    <a:pt x="3350" y="17147"/>
                  </a:lnTo>
                  <a:lnTo>
                    <a:pt x="3325" y="17047"/>
                  </a:lnTo>
                  <a:lnTo>
                    <a:pt x="3300" y="16923"/>
                  </a:lnTo>
                  <a:lnTo>
                    <a:pt x="3300" y="16273"/>
                  </a:lnTo>
                  <a:close/>
                  <a:moveTo>
                    <a:pt x="9499" y="1"/>
                  </a:moveTo>
                  <a:lnTo>
                    <a:pt x="9224" y="26"/>
                  </a:lnTo>
                  <a:lnTo>
                    <a:pt x="8949" y="76"/>
                  </a:lnTo>
                  <a:lnTo>
                    <a:pt x="8674" y="151"/>
                  </a:lnTo>
                  <a:lnTo>
                    <a:pt x="8399" y="226"/>
                  </a:lnTo>
                  <a:lnTo>
                    <a:pt x="8149" y="326"/>
                  </a:lnTo>
                  <a:lnTo>
                    <a:pt x="7899" y="450"/>
                  </a:lnTo>
                  <a:lnTo>
                    <a:pt x="7649" y="575"/>
                  </a:lnTo>
                  <a:lnTo>
                    <a:pt x="7424" y="725"/>
                  </a:lnTo>
                  <a:lnTo>
                    <a:pt x="7199" y="875"/>
                  </a:lnTo>
                  <a:lnTo>
                    <a:pt x="6974" y="1050"/>
                  </a:lnTo>
                  <a:lnTo>
                    <a:pt x="6774" y="1250"/>
                  </a:lnTo>
                  <a:lnTo>
                    <a:pt x="6599" y="1450"/>
                  </a:lnTo>
                  <a:lnTo>
                    <a:pt x="6424" y="1675"/>
                  </a:lnTo>
                  <a:lnTo>
                    <a:pt x="6249" y="1900"/>
                  </a:lnTo>
                  <a:lnTo>
                    <a:pt x="6099" y="2150"/>
                  </a:lnTo>
                  <a:lnTo>
                    <a:pt x="6024" y="2275"/>
                  </a:lnTo>
                  <a:lnTo>
                    <a:pt x="5899" y="2350"/>
                  </a:lnTo>
                  <a:lnTo>
                    <a:pt x="5774" y="2400"/>
                  </a:lnTo>
                  <a:lnTo>
                    <a:pt x="5624" y="2400"/>
                  </a:lnTo>
                  <a:lnTo>
                    <a:pt x="5100" y="2425"/>
                  </a:lnTo>
                  <a:lnTo>
                    <a:pt x="4600" y="2500"/>
                  </a:lnTo>
                  <a:lnTo>
                    <a:pt x="4125" y="2625"/>
                  </a:lnTo>
                  <a:lnTo>
                    <a:pt x="3650" y="2800"/>
                  </a:lnTo>
                  <a:lnTo>
                    <a:pt x="3350" y="2950"/>
                  </a:lnTo>
                  <a:lnTo>
                    <a:pt x="3075" y="3100"/>
                  </a:lnTo>
                  <a:lnTo>
                    <a:pt x="2800" y="3275"/>
                  </a:lnTo>
                  <a:lnTo>
                    <a:pt x="2550" y="3450"/>
                  </a:lnTo>
                  <a:lnTo>
                    <a:pt x="2325" y="3675"/>
                  </a:lnTo>
                  <a:lnTo>
                    <a:pt x="2125" y="3875"/>
                  </a:lnTo>
                  <a:lnTo>
                    <a:pt x="1925" y="4125"/>
                  </a:lnTo>
                  <a:lnTo>
                    <a:pt x="1775" y="4375"/>
                  </a:lnTo>
                  <a:lnTo>
                    <a:pt x="1625" y="4650"/>
                  </a:lnTo>
                  <a:lnTo>
                    <a:pt x="1500" y="4925"/>
                  </a:lnTo>
                  <a:lnTo>
                    <a:pt x="1400" y="5250"/>
                  </a:lnTo>
                  <a:lnTo>
                    <a:pt x="1325" y="5550"/>
                  </a:lnTo>
                  <a:lnTo>
                    <a:pt x="1275" y="5875"/>
                  </a:lnTo>
                  <a:lnTo>
                    <a:pt x="1250" y="6224"/>
                  </a:lnTo>
                  <a:lnTo>
                    <a:pt x="1275" y="6574"/>
                  </a:lnTo>
                  <a:lnTo>
                    <a:pt x="1300" y="6924"/>
                  </a:lnTo>
                  <a:lnTo>
                    <a:pt x="1800" y="10099"/>
                  </a:lnTo>
                  <a:lnTo>
                    <a:pt x="1525" y="10099"/>
                  </a:lnTo>
                  <a:lnTo>
                    <a:pt x="1375" y="10124"/>
                  </a:lnTo>
                  <a:lnTo>
                    <a:pt x="1200" y="10174"/>
                  </a:lnTo>
                  <a:lnTo>
                    <a:pt x="1050" y="10224"/>
                  </a:lnTo>
                  <a:lnTo>
                    <a:pt x="900" y="10274"/>
                  </a:lnTo>
                  <a:lnTo>
                    <a:pt x="775" y="10374"/>
                  </a:lnTo>
                  <a:lnTo>
                    <a:pt x="625" y="10474"/>
                  </a:lnTo>
                  <a:lnTo>
                    <a:pt x="525" y="10574"/>
                  </a:lnTo>
                  <a:lnTo>
                    <a:pt x="400" y="10699"/>
                  </a:lnTo>
                  <a:lnTo>
                    <a:pt x="300" y="10824"/>
                  </a:lnTo>
                  <a:lnTo>
                    <a:pt x="225" y="10949"/>
                  </a:lnTo>
                  <a:lnTo>
                    <a:pt x="150" y="11099"/>
                  </a:lnTo>
                  <a:lnTo>
                    <a:pt x="75" y="11249"/>
                  </a:lnTo>
                  <a:lnTo>
                    <a:pt x="50" y="11424"/>
                  </a:lnTo>
                  <a:lnTo>
                    <a:pt x="25" y="11573"/>
                  </a:lnTo>
                  <a:lnTo>
                    <a:pt x="0" y="11748"/>
                  </a:lnTo>
                  <a:lnTo>
                    <a:pt x="25" y="12023"/>
                  </a:lnTo>
                  <a:lnTo>
                    <a:pt x="100" y="12273"/>
                  </a:lnTo>
                  <a:lnTo>
                    <a:pt x="200" y="12498"/>
                  </a:lnTo>
                  <a:lnTo>
                    <a:pt x="325" y="12723"/>
                  </a:lnTo>
                  <a:lnTo>
                    <a:pt x="475" y="12898"/>
                  </a:lnTo>
                  <a:lnTo>
                    <a:pt x="675" y="13073"/>
                  </a:lnTo>
                  <a:lnTo>
                    <a:pt x="900" y="13198"/>
                  </a:lnTo>
                  <a:lnTo>
                    <a:pt x="1125" y="13323"/>
                  </a:lnTo>
                  <a:lnTo>
                    <a:pt x="1125" y="15098"/>
                  </a:lnTo>
                  <a:lnTo>
                    <a:pt x="1150" y="15323"/>
                  </a:lnTo>
                  <a:lnTo>
                    <a:pt x="1225" y="15548"/>
                  </a:lnTo>
                  <a:lnTo>
                    <a:pt x="1325" y="15748"/>
                  </a:lnTo>
                  <a:lnTo>
                    <a:pt x="1475" y="15923"/>
                  </a:lnTo>
                  <a:lnTo>
                    <a:pt x="1650" y="16073"/>
                  </a:lnTo>
                  <a:lnTo>
                    <a:pt x="1850" y="16173"/>
                  </a:lnTo>
                  <a:lnTo>
                    <a:pt x="2075" y="16248"/>
                  </a:lnTo>
                  <a:lnTo>
                    <a:pt x="2325" y="16273"/>
                  </a:lnTo>
                  <a:lnTo>
                    <a:pt x="2725" y="16273"/>
                  </a:lnTo>
                  <a:lnTo>
                    <a:pt x="2725" y="16923"/>
                  </a:lnTo>
                  <a:lnTo>
                    <a:pt x="2750" y="17147"/>
                  </a:lnTo>
                  <a:lnTo>
                    <a:pt x="2800" y="17347"/>
                  </a:lnTo>
                  <a:lnTo>
                    <a:pt x="2900" y="17547"/>
                  </a:lnTo>
                  <a:lnTo>
                    <a:pt x="3025" y="17697"/>
                  </a:lnTo>
                  <a:lnTo>
                    <a:pt x="2825" y="18847"/>
                  </a:lnTo>
                  <a:lnTo>
                    <a:pt x="2800" y="18972"/>
                  </a:lnTo>
                  <a:lnTo>
                    <a:pt x="2725" y="19047"/>
                  </a:lnTo>
                  <a:lnTo>
                    <a:pt x="2650" y="19097"/>
                  </a:lnTo>
                  <a:lnTo>
                    <a:pt x="2525" y="19122"/>
                  </a:lnTo>
                  <a:lnTo>
                    <a:pt x="2400" y="19097"/>
                  </a:lnTo>
                  <a:lnTo>
                    <a:pt x="2325" y="19047"/>
                  </a:lnTo>
                  <a:lnTo>
                    <a:pt x="2250" y="18947"/>
                  </a:lnTo>
                  <a:lnTo>
                    <a:pt x="2225" y="18822"/>
                  </a:lnTo>
                  <a:lnTo>
                    <a:pt x="2225" y="18547"/>
                  </a:lnTo>
                  <a:lnTo>
                    <a:pt x="2200" y="18422"/>
                  </a:lnTo>
                  <a:lnTo>
                    <a:pt x="2150" y="18322"/>
                  </a:lnTo>
                  <a:lnTo>
                    <a:pt x="2050" y="18272"/>
                  </a:lnTo>
                  <a:lnTo>
                    <a:pt x="1925" y="18247"/>
                  </a:lnTo>
                  <a:lnTo>
                    <a:pt x="1825" y="18272"/>
                  </a:lnTo>
                  <a:lnTo>
                    <a:pt x="1725" y="18322"/>
                  </a:lnTo>
                  <a:lnTo>
                    <a:pt x="1675" y="18422"/>
                  </a:lnTo>
                  <a:lnTo>
                    <a:pt x="1650" y="18547"/>
                  </a:lnTo>
                  <a:lnTo>
                    <a:pt x="1650" y="18822"/>
                  </a:lnTo>
                  <a:lnTo>
                    <a:pt x="1675" y="18997"/>
                  </a:lnTo>
                  <a:lnTo>
                    <a:pt x="1725" y="19172"/>
                  </a:lnTo>
                  <a:lnTo>
                    <a:pt x="1800" y="19322"/>
                  </a:lnTo>
                  <a:lnTo>
                    <a:pt x="1900" y="19447"/>
                  </a:lnTo>
                  <a:lnTo>
                    <a:pt x="2025" y="19547"/>
                  </a:lnTo>
                  <a:lnTo>
                    <a:pt x="2175" y="19622"/>
                  </a:lnTo>
                  <a:lnTo>
                    <a:pt x="2350" y="19697"/>
                  </a:lnTo>
                  <a:lnTo>
                    <a:pt x="2700" y="19697"/>
                  </a:lnTo>
                  <a:lnTo>
                    <a:pt x="2850" y="19647"/>
                  </a:lnTo>
                  <a:lnTo>
                    <a:pt x="2975" y="19572"/>
                  </a:lnTo>
                  <a:lnTo>
                    <a:pt x="3100" y="19497"/>
                  </a:lnTo>
                  <a:lnTo>
                    <a:pt x="3225" y="19372"/>
                  </a:lnTo>
                  <a:lnTo>
                    <a:pt x="3300" y="19247"/>
                  </a:lnTo>
                  <a:lnTo>
                    <a:pt x="3375" y="19097"/>
                  </a:lnTo>
                  <a:lnTo>
                    <a:pt x="3400" y="18947"/>
                  </a:lnTo>
                  <a:lnTo>
                    <a:pt x="3550" y="18047"/>
                  </a:lnTo>
                  <a:lnTo>
                    <a:pt x="3725" y="18097"/>
                  </a:lnTo>
                  <a:lnTo>
                    <a:pt x="4100" y="18097"/>
                  </a:lnTo>
                  <a:lnTo>
                    <a:pt x="4300" y="18047"/>
                  </a:lnTo>
                  <a:lnTo>
                    <a:pt x="4475" y="17947"/>
                  </a:lnTo>
                  <a:lnTo>
                    <a:pt x="4650" y="17847"/>
                  </a:lnTo>
                  <a:lnTo>
                    <a:pt x="4800" y="17947"/>
                  </a:lnTo>
                  <a:lnTo>
                    <a:pt x="4975" y="18047"/>
                  </a:lnTo>
                  <a:lnTo>
                    <a:pt x="5175" y="18097"/>
                  </a:lnTo>
                  <a:lnTo>
                    <a:pt x="5575" y="18097"/>
                  </a:lnTo>
                  <a:lnTo>
                    <a:pt x="5774" y="18047"/>
                  </a:lnTo>
                  <a:lnTo>
                    <a:pt x="5949" y="17947"/>
                  </a:lnTo>
                  <a:lnTo>
                    <a:pt x="6124" y="17847"/>
                  </a:lnTo>
                  <a:lnTo>
                    <a:pt x="6274" y="17947"/>
                  </a:lnTo>
                  <a:lnTo>
                    <a:pt x="6449" y="18047"/>
                  </a:lnTo>
                  <a:lnTo>
                    <a:pt x="6649" y="18097"/>
                  </a:lnTo>
                  <a:lnTo>
                    <a:pt x="7049" y="18097"/>
                  </a:lnTo>
                  <a:lnTo>
                    <a:pt x="7249" y="18047"/>
                  </a:lnTo>
                  <a:lnTo>
                    <a:pt x="7424" y="17947"/>
                  </a:lnTo>
                  <a:lnTo>
                    <a:pt x="7599" y="17847"/>
                  </a:lnTo>
                  <a:lnTo>
                    <a:pt x="7749" y="17947"/>
                  </a:lnTo>
                  <a:lnTo>
                    <a:pt x="7924" y="18047"/>
                  </a:lnTo>
                  <a:lnTo>
                    <a:pt x="8124" y="18097"/>
                  </a:lnTo>
                  <a:lnTo>
                    <a:pt x="8524" y="18097"/>
                  </a:lnTo>
                  <a:lnTo>
                    <a:pt x="8724" y="18047"/>
                  </a:lnTo>
                  <a:lnTo>
                    <a:pt x="8899" y="17947"/>
                  </a:lnTo>
                  <a:lnTo>
                    <a:pt x="9049" y="17847"/>
                  </a:lnTo>
                  <a:lnTo>
                    <a:pt x="9224" y="17947"/>
                  </a:lnTo>
                  <a:lnTo>
                    <a:pt x="9399" y="18047"/>
                  </a:lnTo>
                  <a:lnTo>
                    <a:pt x="9599" y="18097"/>
                  </a:lnTo>
                  <a:lnTo>
                    <a:pt x="9999" y="18097"/>
                  </a:lnTo>
                  <a:lnTo>
                    <a:pt x="10199" y="18047"/>
                  </a:lnTo>
                  <a:lnTo>
                    <a:pt x="10374" y="17947"/>
                  </a:lnTo>
                  <a:lnTo>
                    <a:pt x="10524" y="17847"/>
                  </a:lnTo>
                  <a:lnTo>
                    <a:pt x="10699" y="17947"/>
                  </a:lnTo>
                  <a:lnTo>
                    <a:pt x="10874" y="18047"/>
                  </a:lnTo>
                  <a:lnTo>
                    <a:pt x="11074" y="18097"/>
                  </a:lnTo>
                  <a:lnTo>
                    <a:pt x="11473" y="18097"/>
                  </a:lnTo>
                  <a:lnTo>
                    <a:pt x="11673" y="18047"/>
                  </a:lnTo>
                  <a:lnTo>
                    <a:pt x="11848" y="17947"/>
                  </a:lnTo>
                  <a:lnTo>
                    <a:pt x="11998" y="17847"/>
                  </a:lnTo>
                  <a:lnTo>
                    <a:pt x="12173" y="17947"/>
                  </a:lnTo>
                  <a:lnTo>
                    <a:pt x="12348" y="18047"/>
                  </a:lnTo>
                  <a:lnTo>
                    <a:pt x="12548" y="18097"/>
                  </a:lnTo>
                  <a:lnTo>
                    <a:pt x="12948" y="18097"/>
                  </a:lnTo>
                  <a:lnTo>
                    <a:pt x="13123" y="18047"/>
                  </a:lnTo>
                  <a:lnTo>
                    <a:pt x="13323" y="17947"/>
                  </a:lnTo>
                  <a:lnTo>
                    <a:pt x="13473" y="17847"/>
                  </a:lnTo>
                  <a:lnTo>
                    <a:pt x="13648" y="17947"/>
                  </a:lnTo>
                  <a:lnTo>
                    <a:pt x="13823" y="18047"/>
                  </a:lnTo>
                  <a:lnTo>
                    <a:pt x="14023" y="18097"/>
                  </a:lnTo>
                  <a:lnTo>
                    <a:pt x="14423" y="18097"/>
                  </a:lnTo>
                  <a:lnTo>
                    <a:pt x="14598" y="18047"/>
                  </a:lnTo>
                  <a:lnTo>
                    <a:pt x="14798" y="17947"/>
                  </a:lnTo>
                  <a:lnTo>
                    <a:pt x="14948" y="17847"/>
                  </a:lnTo>
                  <a:lnTo>
                    <a:pt x="15123" y="17947"/>
                  </a:lnTo>
                  <a:lnTo>
                    <a:pt x="15298" y="18047"/>
                  </a:lnTo>
                  <a:lnTo>
                    <a:pt x="15498" y="18097"/>
                  </a:lnTo>
                  <a:lnTo>
                    <a:pt x="15873" y="18097"/>
                  </a:lnTo>
                  <a:lnTo>
                    <a:pt x="16048" y="18047"/>
                  </a:lnTo>
                  <a:lnTo>
                    <a:pt x="16198" y="18947"/>
                  </a:lnTo>
                  <a:lnTo>
                    <a:pt x="16223" y="19097"/>
                  </a:lnTo>
                  <a:lnTo>
                    <a:pt x="16298" y="19247"/>
                  </a:lnTo>
                  <a:lnTo>
                    <a:pt x="16373" y="19372"/>
                  </a:lnTo>
                  <a:lnTo>
                    <a:pt x="16473" y="19497"/>
                  </a:lnTo>
                  <a:lnTo>
                    <a:pt x="16598" y="19572"/>
                  </a:lnTo>
                  <a:lnTo>
                    <a:pt x="16748" y="19647"/>
                  </a:lnTo>
                  <a:lnTo>
                    <a:pt x="16898" y="19697"/>
                  </a:lnTo>
                  <a:lnTo>
                    <a:pt x="17247" y="19697"/>
                  </a:lnTo>
                  <a:lnTo>
                    <a:pt x="17397" y="19622"/>
                  </a:lnTo>
                  <a:lnTo>
                    <a:pt x="17547" y="19547"/>
                  </a:lnTo>
                  <a:lnTo>
                    <a:pt x="17697" y="19447"/>
                  </a:lnTo>
                  <a:lnTo>
                    <a:pt x="17797" y="19322"/>
                  </a:lnTo>
                  <a:lnTo>
                    <a:pt x="17872" y="19172"/>
                  </a:lnTo>
                  <a:lnTo>
                    <a:pt x="17922" y="18997"/>
                  </a:lnTo>
                  <a:lnTo>
                    <a:pt x="17947" y="18822"/>
                  </a:lnTo>
                  <a:lnTo>
                    <a:pt x="17947" y="18547"/>
                  </a:lnTo>
                  <a:lnTo>
                    <a:pt x="17922" y="18422"/>
                  </a:lnTo>
                  <a:lnTo>
                    <a:pt x="17872" y="18322"/>
                  </a:lnTo>
                  <a:lnTo>
                    <a:pt x="17772" y="18272"/>
                  </a:lnTo>
                  <a:lnTo>
                    <a:pt x="17647" y="18247"/>
                  </a:lnTo>
                  <a:lnTo>
                    <a:pt x="17547" y="18272"/>
                  </a:lnTo>
                  <a:lnTo>
                    <a:pt x="17447" y="18322"/>
                  </a:lnTo>
                  <a:lnTo>
                    <a:pt x="17397" y="18422"/>
                  </a:lnTo>
                  <a:lnTo>
                    <a:pt x="17372" y="18547"/>
                  </a:lnTo>
                  <a:lnTo>
                    <a:pt x="17372" y="18822"/>
                  </a:lnTo>
                  <a:lnTo>
                    <a:pt x="17347" y="18947"/>
                  </a:lnTo>
                  <a:lnTo>
                    <a:pt x="17272" y="19047"/>
                  </a:lnTo>
                  <a:lnTo>
                    <a:pt x="17172" y="19097"/>
                  </a:lnTo>
                  <a:lnTo>
                    <a:pt x="17072" y="19122"/>
                  </a:lnTo>
                  <a:lnTo>
                    <a:pt x="16948" y="19097"/>
                  </a:lnTo>
                  <a:lnTo>
                    <a:pt x="16848" y="19047"/>
                  </a:lnTo>
                  <a:lnTo>
                    <a:pt x="16798" y="18972"/>
                  </a:lnTo>
                  <a:lnTo>
                    <a:pt x="16748" y="18847"/>
                  </a:lnTo>
                  <a:lnTo>
                    <a:pt x="16573" y="17697"/>
                  </a:lnTo>
                  <a:lnTo>
                    <a:pt x="16698" y="17547"/>
                  </a:lnTo>
                  <a:lnTo>
                    <a:pt x="16773" y="17347"/>
                  </a:lnTo>
                  <a:lnTo>
                    <a:pt x="16848" y="17147"/>
                  </a:lnTo>
                  <a:lnTo>
                    <a:pt x="16873" y="16923"/>
                  </a:lnTo>
                  <a:lnTo>
                    <a:pt x="16873" y="16273"/>
                  </a:lnTo>
                  <a:lnTo>
                    <a:pt x="17272" y="16273"/>
                  </a:lnTo>
                  <a:lnTo>
                    <a:pt x="17522" y="16248"/>
                  </a:lnTo>
                  <a:lnTo>
                    <a:pt x="17747" y="16173"/>
                  </a:lnTo>
                  <a:lnTo>
                    <a:pt x="17947" y="16073"/>
                  </a:lnTo>
                  <a:lnTo>
                    <a:pt x="18122" y="15923"/>
                  </a:lnTo>
                  <a:lnTo>
                    <a:pt x="18247" y="15748"/>
                  </a:lnTo>
                  <a:lnTo>
                    <a:pt x="18372" y="15548"/>
                  </a:lnTo>
                  <a:lnTo>
                    <a:pt x="18422" y="15323"/>
                  </a:lnTo>
                  <a:lnTo>
                    <a:pt x="18447" y="15098"/>
                  </a:lnTo>
                  <a:lnTo>
                    <a:pt x="18447" y="13323"/>
                  </a:lnTo>
                  <a:lnTo>
                    <a:pt x="18697" y="13198"/>
                  </a:lnTo>
                  <a:lnTo>
                    <a:pt x="18922" y="13073"/>
                  </a:lnTo>
                  <a:lnTo>
                    <a:pt x="19097" y="12898"/>
                  </a:lnTo>
                  <a:lnTo>
                    <a:pt x="19272" y="12723"/>
                  </a:lnTo>
                  <a:lnTo>
                    <a:pt x="19397" y="12498"/>
                  </a:lnTo>
                  <a:lnTo>
                    <a:pt x="19497" y="12273"/>
                  </a:lnTo>
                  <a:lnTo>
                    <a:pt x="19572" y="12023"/>
                  </a:lnTo>
                  <a:lnTo>
                    <a:pt x="19597" y="11748"/>
                  </a:lnTo>
                  <a:lnTo>
                    <a:pt x="19572" y="11573"/>
                  </a:lnTo>
                  <a:lnTo>
                    <a:pt x="19547" y="11424"/>
                  </a:lnTo>
                  <a:lnTo>
                    <a:pt x="19522" y="11249"/>
                  </a:lnTo>
                  <a:lnTo>
                    <a:pt x="19447" y="11099"/>
                  </a:lnTo>
                  <a:lnTo>
                    <a:pt x="19397" y="10949"/>
                  </a:lnTo>
                  <a:lnTo>
                    <a:pt x="19297" y="10824"/>
                  </a:lnTo>
                  <a:lnTo>
                    <a:pt x="19197" y="10674"/>
                  </a:lnTo>
                  <a:lnTo>
                    <a:pt x="19097" y="10574"/>
                  </a:lnTo>
                  <a:lnTo>
                    <a:pt x="18972" y="10449"/>
                  </a:lnTo>
                  <a:lnTo>
                    <a:pt x="18822" y="10349"/>
                  </a:lnTo>
                  <a:lnTo>
                    <a:pt x="18672" y="10274"/>
                  </a:lnTo>
                  <a:lnTo>
                    <a:pt x="18547" y="10199"/>
                  </a:lnTo>
                  <a:lnTo>
                    <a:pt x="18372" y="10149"/>
                  </a:lnTo>
                  <a:lnTo>
                    <a:pt x="18222" y="10124"/>
                  </a:lnTo>
                  <a:lnTo>
                    <a:pt x="18047" y="10099"/>
                  </a:lnTo>
                  <a:lnTo>
                    <a:pt x="17797" y="10099"/>
                  </a:lnTo>
                  <a:lnTo>
                    <a:pt x="18047" y="8399"/>
                  </a:lnTo>
                  <a:lnTo>
                    <a:pt x="18047" y="8274"/>
                  </a:lnTo>
                  <a:lnTo>
                    <a:pt x="17997" y="8174"/>
                  </a:lnTo>
                  <a:lnTo>
                    <a:pt x="17922" y="8099"/>
                  </a:lnTo>
                  <a:lnTo>
                    <a:pt x="17822" y="8074"/>
                  </a:lnTo>
                  <a:lnTo>
                    <a:pt x="17697" y="8074"/>
                  </a:lnTo>
                  <a:lnTo>
                    <a:pt x="17597" y="8124"/>
                  </a:lnTo>
                  <a:lnTo>
                    <a:pt x="17522" y="8199"/>
                  </a:lnTo>
                  <a:lnTo>
                    <a:pt x="17497" y="8299"/>
                  </a:lnTo>
                  <a:lnTo>
                    <a:pt x="17172" y="10274"/>
                  </a:lnTo>
                  <a:lnTo>
                    <a:pt x="16998" y="10399"/>
                  </a:lnTo>
                  <a:lnTo>
                    <a:pt x="16823" y="10549"/>
                  </a:lnTo>
                  <a:lnTo>
                    <a:pt x="16673" y="10724"/>
                  </a:lnTo>
                  <a:lnTo>
                    <a:pt x="16523" y="10899"/>
                  </a:lnTo>
                  <a:lnTo>
                    <a:pt x="16423" y="11099"/>
                  </a:lnTo>
                  <a:lnTo>
                    <a:pt x="16348" y="11299"/>
                  </a:lnTo>
                  <a:lnTo>
                    <a:pt x="16298" y="11548"/>
                  </a:lnTo>
                  <a:lnTo>
                    <a:pt x="16298" y="11773"/>
                  </a:lnTo>
                  <a:lnTo>
                    <a:pt x="16298" y="12548"/>
                  </a:lnTo>
                  <a:lnTo>
                    <a:pt x="15073" y="12548"/>
                  </a:lnTo>
                  <a:lnTo>
                    <a:pt x="15148" y="12373"/>
                  </a:lnTo>
                  <a:lnTo>
                    <a:pt x="15148" y="12198"/>
                  </a:lnTo>
                  <a:lnTo>
                    <a:pt x="15148" y="9949"/>
                  </a:lnTo>
                  <a:lnTo>
                    <a:pt x="15148" y="9749"/>
                  </a:lnTo>
                  <a:lnTo>
                    <a:pt x="15073" y="9574"/>
                  </a:lnTo>
                  <a:lnTo>
                    <a:pt x="14998" y="9424"/>
                  </a:lnTo>
                  <a:lnTo>
                    <a:pt x="14873" y="9274"/>
                  </a:lnTo>
                  <a:lnTo>
                    <a:pt x="14748" y="9149"/>
                  </a:lnTo>
                  <a:lnTo>
                    <a:pt x="14573" y="9074"/>
                  </a:lnTo>
                  <a:lnTo>
                    <a:pt x="14398" y="9024"/>
                  </a:lnTo>
                  <a:lnTo>
                    <a:pt x="14223" y="8999"/>
                  </a:lnTo>
                  <a:lnTo>
                    <a:pt x="10449" y="8999"/>
                  </a:lnTo>
                  <a:lnTo>
                    <a:pt x="10274" y="9024"/>
                  </a:lnTo>
                  <a:lnTo>
                    <a:pt x="10099" y="9074"/>
                  </a:lnTo>
                  <a:lnTo>
                    <a:pt x="9924" y="9149"/>
                  </a:lnTo>
                  <a:lnTo>
                    <a:pt x="9799" y="9249"/>
                  </a:lnTo>
                  <a:lnTo>
                    <a:pt x="9649" y="9149"/>
                  </a:lnTo>
                  <a:lnTo>
                    <a:pt x="9499" y="9074"/>
                  </a:lnTo>
                  <a:lnTo>
                    <a:pt x="9324" y="9024"/>
                  </a:lnTo>
                  <a:lnTo>
                    <a:pt x="9149" y="8999"/>
                  </a:lnTo>
                  <a:lnTo>
                    <a:pt x="5375" y="8999"/>
                  </a:lnTo>
                  <a:lnTo>
                    <a:pt x="5175" y="9024"/>
                  </a:lnTo>
                  <a:lnTo>
                    <a:pt x="5000" y="9074"/>
                  </a:lnTo>
                  <a:lnTo>
                    <a:pt x="4850" y="9149"/>
                  </a:lnTo>
                  <a:lnTo>
                    <a:pt x="4725" y="9274"/>
                  </a:lnTo>
                  <a:lnTo>
                    <a:pt x="4600" y="9424"/>
                  </a:lnTo>
                  <a:lnTo>
                    <a:pt x="4500" y="9574"/>
                  </a:lnTo>
                  <a:lnTo>
                    <a:pt x="4450" y="9749"/>
                  </a:lnTo>
                  <a:lnTo>
                    <a:pt x="4450" y="9949"/>
                  </a:lnTo>
                  <a:lnTo>
                    <a:pt x="4450" y="12198"/>
                  </a:lnTo>
                  <a:lnTo>
                    <a:pt x="4450" y="12373"/>
                  </a:lnTo>
                  <a:lnTo>
                    <a:pt x="4500" y="12548"/>
                  </a:lnTo>
                  <a:lnTo>
                    <a:pt x="3300" y="12548"/>
                  </a:lnTo>
                  <a:lnTo>
                    <a:pt x="3300" y="11773"/>
                  </a:lnTo>
                  <a:lnTo>
                    <a:pt x="3300" y="11548"/>
                  </a:lnTo>
                  <a:lnTo>
                    <a:pt x="3250" y="11324"/>
                  </a:lnTo>
                  <a:lnTo>
                    <a:pt x="3175" y="11099"/>
                  </a:lnTo>
                  <a:lnTo>
                    <a:pt x="3050" y="10899"/>
                  </a:lnTo>
                  <a:lnTo>
                    <a:pt x="2925" y="10724"/>
                  </a:lnTo>
                  <a:lnTo>
                    <a:pt x="2775" y="10549"/>
                  </a:lnTo>
                  <a:lnTo>
                    <a:pt x="2600" y="10399"/>
                  </a:lnTo>
                  <a:lnTo>
                    <a:pt x="2425" y="10299"/>
                  </a:lnTo>
                  <a:lnTo>
                    <a:pt x="1875" y="6849"/>
                  </a:lnTo>
                  <a:lnTo>
                    <a:pt x="1850" y="6549"/>
                  </a:lnTo>
                  <a:lnTo>
                    <a:pt x="1825" y="6274"/>
                  </a:lnTo>
                  <a:lnTo>
                    <a:pt x="1850" y="5999"/>
                  </a:lnTo>
                  <a:lnTo>
                    <a:pt x="1875" y="5725"/>
                  </a:lnTo>
                  <a:lnTo>
                    <a:pt x="1950" y="5475"/>
                  </a:lnTo>
                  <a:lnTo>
                    <a:pt x="2025" y="5200"/>
                  </a:lnTo>
                  <a:lnTo>
                    <a:pt x="2125" y="4975"/>
                  </a:lnTo>
                  <a:lnTo>
                    <a:pt x="2250" y="4725"/>
                  </a:lnTo>
                  <a:lnTo>
                    <a:pt x="2400" y="4500"/>
                  </a:lnTo>
                  <a:lnTo>
                    <a:pt x="2550" y="4300"/>
                  </a:lnTo>
                  <a:lnTo>
                    <a:pt x="2725" y="4100"/>
                  </a:lnTo>
                  <a:lnTo>
                    <a:pt x="2925" y="3925"/>
                  </a:lnTo>
                  <a:lnTo>
                    <a:pt x="3150" y="3750"/>
                  </a:lnTo>
                  <a:lnTo>
                    <a:pt x="3375" y="3600"/>
                  </a:lnTo>
                  <a:lnTo>
                    <a:pt x="3625" y="3450"/>
                  </a:lnTo>
                  <a:lnTo>
                    <a:pt x="3875" y="3325"/>
                  </a:lnTo>
                  <a:lnTo>
                    <a:pt x="4300" y="3175"/>
                  </a:lnTo>
                  <a:lnTo>
                    <a:pt x="4725" y="3075"/>
                  </a:lnTo>
                  <a:lnTo>
                    <a:pt x="5175" y="3000"/>
                  </a:lnTo>
                  <a:lnTo>
                    <a:pt x="5624" y="2975"/>
                  </a:lnTo>
                  <a:lnTo>
                    <a:pt x="5774" y="2975"/>
                  </a:lnTo>
                  <a:lnTo>
                    <a:pt x="5924" y="2950"/>
                  </a:lnTo>
                  <a:lnTo>
                    <a:pt x="6049" y="2900"/>
                  </a:lnTo>
                  <a:lnTo>
                    <a:pt x="6199" y="2850"/>
                  </a:lnTo>
                  <a:lnTo>
                    <a:pt x="6299" y="2775"/>
                  </a:lnTo>
                  <a:lnTo>
                    <a:pt x="6424" y="2675"/>
                  </a:lnTo>
                  <a:lnTo>
                    <a:pt x="6524" y="2550"/>
                  </a:lnTo>
                  <a:lnTo>
                    <a:pt x="6599" y="2425"/>
                  </a:lnTo>
                  <a:lnTo>
                    <a:pt x="6724" y="2225"/>
                  </a:lnTo>
                  <a:lnTo>
                    <a:pt x="6874" y="2025"/>
                  </a:lnTo>
                  <a:lnTo>
                    <a:pt x="7024" y="1825"/>
                  </a:lnTo>
                  <a:lnTo>
                    <a:pt x="7199" y="1650"/>
                  </a:lnTo>
                  <a:lnTo>
                    <a:pt x="7374" y="1500"/>
                  </a:lnTo>
                  <a:lnTo>
                    <a:pt x="7549" y="1325"/>
                  </a:lnTo>
                  <a:lnTo>
                    <a:pt x="7749" y="1200"/>
                  </a:lnTo>
                  <a:lnTo>
                    <a:pt x="7949" y="1075"/>
                  </a:lnTo>
                  <a:lnTo>
                    <a:pt x="8149" y="950"/>
                  </a:lnTo>
                  <a:lnTo>
                    <a:pt x="8374" y="850"/>
                  </a:lnTo>
                  <a:lnTo>
                    <a:pt x="8599" y="775"/>
                  </a:lnTo>
                  <a:lnTo>
                    <a:pt x="8824" y="700"/>
                  </a:lnTo>
                  <a:lnTo>
                    <a:pt x="9074" y="650"/>
                  </a:lnTo>
                  <a:lnTo>
                    <a:pt x="9299" y="600"/>
                  </a:lnTo>
                  <a:lnTo>
                    <a:pt x="9549" y="575"/>
                  </a:lnTo>
                  <a:lnTo>
                    <a:pt x="10049" y="575"/>
                  </a:lnTo>
                  <a:lnTo>
                    <a:pt x="10299" y="600"/>
                  </a:lnTo>
                  <a:lnTo>
                    <a:pt x="10524" y="650"/>
                  </a:lnTo>
                  <a:lnTo>
                    <a:pt x="10774" y="700"/>
                  </a:lnTo>
                  <a:lnTo>
                    <a:pt x="10999" y="775"/>
                  </a:lnTo>
                  <a:lnTo>
                    <a:pt x="11224" y="850"/>
                  </a:lnTo>
                  <a:lnTo>
                    <a:pt x="11448" y="950"/>
                  </a:lnTo>
                  <a:lnTo>
                    <a:pt x="11648" y="1075"/>
                  </a:lnTo>
                  <a:lnTo>
                    <a:pt x="11848" y="1200"/>
                  </a:lnTo>
                  <a:lnTo>
                    <a:pt x="12048" y="1325"/>
                  </a:lnTo>
                  <a:lnTo>
                    <a:pt x="12223" y="1500"/>
                  </a:lnTo>
                  <a:lnTo>
                    <a:pt x="12398" y="1650"/>
                  </a:lnTo>
                  <a:lnTo>
                    <a:pt x="12573" y="1825"/>
                  </a:lnTo>
                  <a:lnTo>
                    <a:pt x="12723" y="2025"/>
                  </a:lnTo>
                  <a:lnTo>
                    <a:pt x="12873" y="2225"/>
                  </a:lnTo>
                  <a:lnTo>
                    <a:pt x="12998" y="2425"/>
                  </a:lnTo>
                  <a:lnTo>
                    <a:pt x="13073" y="2550"/>
                  </a:lnTo>
                  <a:lnTo>
                    <a:pt x="13173" y="2675"/>
                  </a:lnTo>
                  <a:lnTo>
                    <a:pt x="13273" y="2750"/>
                  </a:lnTo>
                  <a:lnTo>
                    <a:pt x="13373" y="2825"/>
                  </a:lnTo>
                  <a:lnTo>
                    <a:pt x="13523" y="2900"/>
                  </a:lnTo>
                  <a:lnTo>
                    <a:pt x="13648" y="2950"/>
                  </a:lnTo>
                  <a:lnTo>
                    <a:pt x="13773" y="2975"/>
                  </a:lnTo>
                  <a:lnTo>
                    <a:pt x="13923" y="2975"/>
                  </a:lnTo>
                  <a:lnTo>
                    <a:pt x="14373" y="3000"/>
                  </a:lnTo>
                  <a:lnTo>
                    <a:pt x="14848" y="3075"/>
                  </a:lnTo>
                  <a:lnTo>
                    <a:pt x="15273" y="3175"/>
                  </a:lnTo>
                  <a:lnTo>
                    <a:pt x="15723" y="3325"/>
                  </a:lnTo>
                  <a:lnTo>
                    <a:pt x="15973" y="3450"/>
                  </a:lnTo>
                  <a:lnTo>
                    <a:pt x="16223" y="3575"/>
                  </a:lnTo>
                  <a:lnTo>
                    <a:pt x="16448" y="3725"/>
                  </a:lnTo>
                  <a:lnTo>
                    <a:pt x="16648" y="3900"/>
                  </a:lnTo>
                  <a:lnTo>
                    <a:pt x="16848" y="4075"/>
                  </a:lnTo>
                  <a:lnTo>
                    <a:pt x="17022" y="4250"/>
                  </a:lnTo>
                  <a:lnTo>
                    <a:pt x="17197" y="4450"/>
                  </a:lnTo>
                  <a:lnTo>
                    <a:pt x="17322" y="4650"/>
                  </a:lnTo>
                  <a:lnTo>
                    <a:pt x="17447" y="4900"/>
                  </a:lnTo>
                  <a:lnTo>
                    <a:pt x="17572" y="5150"/>
                  </a:lnTo>
                  <a:lnTo>
                    <a:pt x="17647" y="5400"/>
                  </a:lnTo>
                  <a:lnTo>
                    <a:pt x="17697" y="5675"/>
                  </a:lnTo>
                  <a:lnTo>
                    <a:pt x="17747" y="5949"/>
                  </a:lnTo>
                  <a:lnTo>
                    <a:pt x="17747" y="6224"/>
                  </a:lnTo>
                  <a:lnTo>
                    <a:pt x="17747" y="6524"/>
                  </a:lnTo>
                  <a:lnTo>
                    <a:pt x="17722" y="6849"/>
                  </a:lnTo>
                  <a:lnTo>
                    <a:pt x="17697" y="7024"/>
                  </a:lnTo>
                  <a:lnTo>
                    <a:pt x="17697" y="7124"/>
                  </a:lnTo>
                  <a:lnTo>
                    <a:pt x="17747" y="7224"/>
                  </a:lnTo>
                  <a:lnTo>
                    <a:pt x="17822" y="7299"/>
                  </a:lnTo>
                  <a:lnTo>
                    <a:pt x="17922" y="7349"/>
                  </a:lnTo>
                  <a:lnTo>
                    <a:pt x="18047" y="7349"/>
                  </a:lnTo>
                  <a:lnTo>
                    <a:pt x="18147" y="7299"/>
                  </a:lnTo>
                  <a:lnTo>
                    <a:pt x="18222" y="7199"/>
                  </a:lnTo>
                  <a:lnTo>
                    <a:pt x="18247" y="7099"/>
                  </a:lnTo>
                  <a:lnTo>
                    <a:pt x="18297" y="6924"/>
                  </a:lnTo>
                  <a:lnTo>
                    <a:pt x="18322" y="6574"/>
                  </a:lnTo>
                  <a:lnTo>
                    <a:pt x="18322" y="6224"/>
                  </a:lnTo>
                  <a:lnTo>
                    <a:pt x="18322" y="5875"/>
                  </a:lnTo>
                  <a:lnTo>
                    <a:pt x="18272" y="5550"/>
                  </a:lnTo>
                  <a:lnTo>
                    <a:pt x="18197" y="5250"/>
                  </a:lnTo>
                  <a:lnTo>
                    <a:pt x="18097" y="4925"/>
                  </a:lnTo>
                  <a:lnTo>
                    <a:pt x="17972" y="4650"/>
                  </a:lnTo>
                  <a:lnTo>
                    <a:pt x="17822" y="4375"/>
                  </a:lnTo>
                  <a:lnTo>
                    <a:pt x="17647" y="4125"/>
                  </a:lnTo>
                  <a:lnTo>
                    <a:pt x="17472" y="3875"/>
                  </a:lnTo>
                  <a:lnTo>
                    <a:pt x="17272" y="3675"/>
                  </a:lnTo>
                  <a:lnTo>
                    <a:pt x="17047" y="3450"/>
                  </a:lnTo>
                  <a:lnTo>
                    <a:pt x="16798" y="3275"/>
                  </a:lnTo>
                  <a:lnTo>
                    <a:pt x="16523" y="3100"/>
                  </a:lnTo>
                  <a:lnTo>
                    <a:pt x="16248" y="2950"/>
                  </a:lnTo>
                  <a:lnTo>
                    <a:pt x="15948" y="2800"/>
                  </a:lnTo>
                  <a:lnTo>
                    <a:pt x="15448" y="2625"/>
                  </a:lnTo>
                  <a:lnTo>
                    <a:pt x="14948" y="2500"/>
                  </a:lnTo>
                  <a:lnTo>
                    <a:pt x="14448" y="2425"/>
                  </a:lnTo>
                  <a:lnTo>
                    <a:pt x="13923" y="2400"/>
                  </a:lnTo>
                  <a:lnTo>
                    <a:pt x="13798" y="2400"/>
                  </a:lnTo>
                  <a:lnTo>
                    <a:pt x="13673" y="2350"/>
                  </a:lnTo>
                  <a:lnTo>
                    <a:pt x="13573" y="2250"/>
                  </a:lnTo>
                  <a:lnTo>
                    <a:pt x="13498" y="2150"/>
                  </a:lnTo>
                  <a:lnTo>
                    <a:pt x="13348" y="1900"/>
                  </a:lnTo>
                  <a:lnTo>
                    <a:pt x="13173" y="1675"/>
                  </a:lnTo>
                  <a:lnTo>
                    <a:pt x="12998" y="1450"/>
                  </a:lnTo>
                  <a:lnTo>
                    <a:pt x="12823" y="1250"/>
                  </a:lnTo>
                  <a:lnTo>
                    <a:pt x="12623" y="1050"/>
                  </a:lnTo>
                  <a:lnTo>
                    <a:pt x="12398" y="875"/>
                  </a:lnTo>
                  <a:lnTo>
                    <a:pt x="12173" y="725"/>
                  </a:lnTo>
                  <a:lnTo>
                    <a:pt x="11948" y="575"/>
                  </a:lnTo>
                  <a:lnTo>
                    <a:pt x="11698" y="450"/>
                  </a:lnTo>
                  <a:lnTo>
                    <a:pt x="11448" y="326"/>
                  </a:lnTo>
                  <a:lnTo>
                    <a:pt x="11174" y="226"/>
                  </a:lnTo>
                  <a:lnTo>
                    <a:pt x="10924" y="151"/>
                  </a:lnTo>
                  <a:lnTo>
                    <a:pt x="10649" y="76"/>
                  </a:lnTo>
                  <a:lnTo>
                    <a:pt x="10374" y="26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7" name="Google Shape;2487;p116"/>
          <p:cNvGrpSpPr/>
          <p:nvPr/>
        </p:nvGrpSpPr>
        <p:grpSpPr>
          <a:xfrm>
            <a:off x="4694226" y="4126923"/>
            <a:ext cx="488929" cy="198580"/>
            <a:chOff x="3933100" y="4104750"/>
            <a:chExt cx="492425" cy="200000"/>
          </a:xfrm>
        </p:grpSpPr>
        <p:sp>
          <p:nvSpPr>
            <p:cNvPr id="2488" name="Google Shape;2488;p116"/>
            <p:cNvSpPr/>
            <p:nvPr/>
          </p:nvSpPr>
          <p:spPr>
            <a:xfrm>
              <a:off x="3969950" y="4130375"/>
              <a:ext cx="168750" cy="148750"/>
            </a:xfrm>
            <a:custGeom>
              <a:avLst/>
              <a:gdLst/>
              <a:ahLst/>
              <a:cxnLst/>
              <a:rect l="l" t="t" r="r" b="b"/>
              <a:pathLst>
                <a:path w="6750" h="5950" extrusionOk="0">
                  <a:moveTo>
                    <a:pt x="3700" y="550"/>
                  </a:moveTo>
                  <a:lnTo>
                    <a:pt x="4025" y="575"/>
                  </a:lnTo>
                  <a:lnTo>
                    <a:pt x="4375" y="600"/>
                  </a:lnTo>
                  <a:lnTo>
                    <a:pt x="4700" y="625"/>
                  </a:lnTo>
                  <a:lnTo>
                    <a:pt x="5025" y="700"/>
                  </a:lnTo>
                  <a:lnTo>
                    <a:pt x="5225" y="750"/>
                  </a:lnTo>
                  <a:lnTo>
                    <a:pt x="5425" y="825"/>
                  </a:lnTo>
                  <a:lnTo>
                    <a:pt x="5600" y="925"/>
                  </a:lnTo>
                  <a:lnTo>
                    <a:pt x="5775" y="1050"/>
                  </a:lnTo>
                  <a:lnTo>
                    <a:pt x="5900" y="1175"/>
                  </a:lnTo>
                  <a:lnTo>
                    <a:pt x="6025" y="1350"/>
                  </a:lnTo>
                  <a:lnTo>
                    <a:pt x="6100" y="1525"/>
                  </a:lnTo>
                  <a:lnTo>
                    <a:pt x="6150" y="1750"/>
                  </a:lnTo>
                  <a:lnTo>
                    <a:pt x="6150" y="2100"/>
                  </a:lnTo>
                  <a:lnTo>
                    <a:pt x="6150" y="2450"/>
                  </a:lnTo>
                  <a:lnTo>
                    <a:pt x="6100" y="2800"/>
                  </a:lnTo>
                  <a:lnTo>
                    <a:pt x="6050" y="3175"/>
                  </a:lnTo>
                  <a:lnTo>
                    <a:pt x="5950" y="3525"/>
                  </a:lnTo>
                  <a:lnTo>
                    <a:pt x="5850" y="3850"/>
                  </a:lnTo>
                  <a:lnTo>
                    <a:pt x="5750" y="4125"/>
                  </a:lnTo>
                  <a:lnTo>
                    <a:pt x="5650" y="4375"/>
                  </a:lnTo>
                  <a:lnTo>
                    <a:pt x="5525" y="4599"/>
                  </a:lnTo>
                  <a:lnTo>
                    <a:pt x="5375" y="4774"/>
                  </a:lnTo>
                  <a:lnTo>
                    <a:pt x="5250" y="4924"/>
                  </a:lnTo>
                  <a:lnTo>
                    <a:pt x="5100" y="5024"/>
                  </a:lnTo>
                  <a:lnTo>
                    <a:pt x="4825" y="5149"/>
                  </a:lnTo>
                  <a:lnTo>
                    <a:pt x="4525" y="5249"/>
                  </a:lnTo>
                  <a:lnTo>
                    <a:pt x="4175" y="5324"/>
                  </a:lnTo>
                  <a:lnTo>
                    <a:pt x="3850" y="5349"/>
                  </a:lnTo>
                  <a:lnTo>
                    <a:pt x="3350" y="5374"/>
                  </a:lnTo>
                  <a:lnTo>
                    <a:pt x="2900" y="5374"/>
                  </a:lnTo>
                  <a:lnTo>
                    <a:pt x="2500" y="5349"/>
                  </a:lnTo>
                  <a:lnTo>
                    <a:pt x="2176" y="5299"/>
                  </a:lnTo>
                  <a:lnTo>
                    <a:pt x="1876" y="5199"/>
                  </a:lnTo>
                  <a:lnTo>
                    <a:pt x="1626" y="5074"/>
                  </a:lnTo>
                  <a:lnTo>
                    <a:pt x="1526" y="4999"/>
                  </a:lnTo>
                  <a:lnTo>
                    <a:pt x="1426" y="4899"/>
                  </a:lnTo>
                  <a:lnTo>
                    <a:pt x="1326" y="4799"/>
                  </a:lnTo>
                  <a:lnTo>
                    <a:pt x="1251" y="4699"/>
                  </a:lnTo>
                  <a:lnTo>
                    <a:pt x="1151" y="4500"/>
                  </a:lnTo>
                  <a:lnTo>
                    <a:pt x="1051" y="4275"/>
                  </a:lnTo>
                  <a:lnTo>
                    <a:pt x="901" y="3850"/>
                  </a:lnTo>
                  <a:lnTo>
                    <a:pt x="776" y="3400"/>
                  </a:lnTo>
                  <a:lnTo>
                    <a:pt x="701" y="2950"/>
                  </a:lnTo>
                  <a:lnTo>
                    <a:pt x="601" y="2250"/>
                  </a:lnTo>
                  <a:lnTo>
                    <a:pt x="576" y="1900"/>
                  </a:lnTo>
                  <a:lnTo>
                    <a:pt x="576" y="1550"/>
                  </a:lnTo>
                  <a:lnTo>
                    <a:pt x="601" y="1375"/>
                  </a:lnTo>
                  <a:lnTo>
                    <a:pt x="651" y="1225"/>
                  </a:lnTo>
                  <a:lnTo>
                    <a:pt x="726" y="1075"/>
                  </a:lnTo>
                  <a:lnTo>
                    <a:pt x="826" y="975"/>
                  </a:lnTo>
                  <a:lnTo>
                    <a:pt x="1001" y="850"/>
                  </a:lnTo>
                  <a:lnTo>
                    <a:pt x="1201" y="775"/>
                  </a:lnTo>
                  <a:lnTo>
                    <a:pt x="1476" y="700"/>
                  </a:lnTo>
                  <a:lnTo>
                    <a:pt x="1776" y="675"/>
                  </a:lnTo>
                  <a:lnTo>
                    <a:pt x="2350" y="625"/>
                  </a:lnTo>
                  <a:lnTo>
                    <a:pt x="3025" y="575"/>
                  </a:lnTo>
                  <a:lnTo>
                    <a:pt x="3700" y="550"/>
                  </a:lnTo>
                  <a:close/>
                  <a:moveTo>
                    <a:pt x="3150" y="0"/>
                  </a:moveTo>
                  <a:lnTo>
                    <a:pt x="2625" y="25"/>
                  </a:lnTo>
                  <a:lnTo>
                    <a:pt x="1626" y="125"/>
                  </a:lnTo>
                  <a:lnTo>
                    <a:pt x="1276" y="175"/>
                  </a:lnTo>
                  <a:lnTo>
                    <a:pt x="976" y="250"/>
                  </a:lnTo>
                  <a:lnTo>
                    <a:pt x="701" y="375"/>
                  </a:lnTo>
                  <a:lnTo>
                    <a:pt x="476" y="525"/>
                  </a:lnTo>
                  <a:lnTo>
                    <a:pt x="376" y="625"/>
                  </a:lnTo>
                  <a:lnTo>
                    <a:pt x="276" y="725"/>
                  </a:lnTo>
                  <a:lnTo>
                    <a:pt x="201" y="825"/>
                  </a:lnTo>
                  <a:lnTo>
                    <a:pt x="126" y="950"/>
                  </a:lnTo>
                  <a:lnTo>
                    <a:pt x="76" y="1100"/>
                  </a:lnTo>
                  <a:lnTo>
                    <a:pt x="26" y="1225"/>
                  </a:lnTo>
                  <a:lnTo>
                    <a:pt x="1" y="1550"/>
                  </a:lnTo>
                  <a:lnTo>
                    <a:pt x="1" y="1900"/>
                  </a:lnTo>
                  <a:lnTo>
                    <a:pt x="26" y="2275"/>
                  </a:lnTo>
                  <a:lnTo>
                    <a:pt x="126" y="3050"/>
                  </a:lnTo>
                  <a:lnTo>
                    <a:pt x="201" y="3375"/>
                  </a:lnTo>
                  <a:lnTo>
                    <a:pt x="276" y="3800"/>
                  </a:lnTo>
                  <a:lnTo>
                    <a:pt x="401" y="4225"/>
                  </a:lnTo>
                  <a:lnTo>
                    <a:pt x="551" y="4624"/>
                  </a:lnTo>
                  <a:lnTo>
                    <a:pt x="751" y="4999"/>
                  </a:lnTo>
                  <a:lnTo>
                    <a:pt x="851" y="5149"/>
                  </a:lnTo>
                  <a:lnTo>
                    <a:pt x="951" y="5274"/>
                  </a:lnTo>
                  <a:lnTo>
                    <a:pt x="1076" y="5374"/>
                  </a:lnTo>
                  <a:lnTo>
                    <a:pt x="1201" y="5474"/>
                  </a:lnTo>
                  <a:lnTo>
                    <a:pt x="1451" y="5649"/>
                  </a:lnTo>
                  <a:lnTo>
                    <a:pt x="1751" y="5774"/>
                  </a:lnTo>
                  <a:lnTo>
                    <a:pt x="2076" y="5849"/>
                  </a:lnTo>
                  <a:lnTo>
                    <a:pt x="2400" y="5899"/>
                  </a:lnTo>
                  <a:lnTo>
                    <a:pt x="2775" y="5949"/>
                  </a:lnTo>
                  <a:lnTo>
                    <a:pt x="3150" y="5949"/>
                  </a:lnTo>
                  <a:lnTo>
                    <a:pt x="3875" y="5924"/>
                  </a:lnTo>
                  <a:lnTo>
                    <a:pt x="4275" y="5899"/>
                  </a:lnTo>
                  <a:lnTo>
                    <a:pt x="4675" y="5799"/>
                  </a:lnTo>
                  <a:lnTo>
                    <a:pt x="5050" y="5674"/>
                  </a:lnTo>
                  <a:lnTo>
                    <a:pt x="5400" y="5524"/>
                  </a:lnTo>
                  <a:lnTo>
                    <a:pt x="5600" y="5374"/>
                  </a:lnTo>
                  <a:lnTo>
                    <a:pt x="5775" y="5199"/>
                  </a:lnTo>
                  <a:lnTo>
                    <a:pt x="5950" y="4974"/>
                  </a:lnTo>
                  <a:lnTo>
                    <a:pt x="6100" y="4724"/>
                  </a:lnTo>
                  <a:lnTo>
                    <a:pt x="6250" y="4450"/>
                  </a:lnTo>
                  <a:lnTo>
                    <a:pt x="6375" y="4100"/>
                  </a:lnTo>
                  <a:lnTo>
                    <a:pt x="6500" y="3725"/>
                  </a:lnTo>
                  <a:lnTo>
                    <a:pt x="6600" y="3300"/>
                  </a:lnTo>
                  <a:lnTo>
                    <a:pt x="6675" y="2900"/>
                  </a:lnTo>
                  <a:lnTo>
                    <a:pt x="6725" y="2475"/>
                  </a:lnTo>
                  <a:lnTo>
                    <a:pt x="6750" y="2075"/>
                  </a:lnTo>
                  <a:lnTo>
                    <a:pt x="6725" y="1700"/>
                  </a:lnTo>
                  <a:lnTo>
                    <a:pt x="6675" y="1475"/>
                  </a:lnTo>
                  <a:lnTo>
                    <a:pt x="6625" y="1300"/>
                  </a:lnTo>
                  <a:lnTo>
                    <a:pt x="6550" y="1100"/>
                  </a:lnTo>
                  <a:lnTo>
                    <a:pt x="6475" y="950"/>
                  </a:lnTo>
                  <a:lnTo>
                    <a:pt x="6350" y="800"/>
                  </a:lnTo>
                  <a:lnTo>
                    <a:pt x="6225" y="650"/>
                  </a:lnTo>
                  <a:lnTo>
                    <a:pt x="6075" y="525"/>
                  </a:lnTo>
                  <a:lnTo>
                    <a:pt x="5900" y="425"/>
                  </a:lnTo>
                  <a:lnTo>
                    <a:pt x="5700" y="325"/>
                  </a:lnTo>
                  <a:lnTo>
                    <a:pt x="5475" y="250"/>
                  </a:lnTo>
                  <a:lnTo>
                    <a:pt x="5250" y="175"/>
                  </a:lnTo>
                  <a:lnTo>
                    <a:pt x="4975" y="100"/>
                  </a:lnTo>
                  <a:lnTo>
                    <a:pt x="4700" y="50"/>
                  </a:lnTo>
                  <a:lnTo>
                    <a:pt x="4375" y="25"/>
                  </a:lnTo>
                  <a:lnTo>
                    <a:pt x="3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16"/>
            <p:cNvSpPr/>
            <p:nvPr/>
          </p:nvSpPr>
          <p:spPr>
            <a:xfrm>
              <a:off x="4220550" y="4130375"/>
              <a:ext cx="168725" cy="148750"/>
            </a:xfrm>
            <a:custGeom>
              <a:avLst/>
              <a:gdLst/>
              <a:ahLst/>
              <a:cxnLst/>
              <a:rect l="l" t="t" r="r" b="b"/>
              <a:pathLst>
                <a:path w="6749" h="5950" extrusionOk="0">
                  <a:moveTo>
                    <a:pt x="3025" y="0"/>
                  </a:moveTo>
                  <a:lnTo>
                    <a:pt x="2350" y="25"/>
                  </a:lnTo>
                  <a:lnTo>
                    <a:pt x="2050" y="50"/>
                  </a:lnTo>
                  <a:lnTo>
                    <a:pt x="1750" y="100"/>
                  </a:lnTo>
                  <a:lnTo>
                    <a:pt x="1500" y="175"/>
                  </a:lnTo>
                  <a:lnTo>
                    <a:pt x="1250" y="250"/>
                  </a:lnTo>
                  <a:lnTo>
                    <a:pt x="1050" y="325"/>
                  </a:lnTo>
                  <a:lnTo>
                    <a:pt x="850" y="425"/>
                  </a:lnTo>
                  <a:lnTo>
                    <a:pt x="675" y="525"/>
                  </a:lnTo>
                  <a:lnTo>
                    <a:pt x="500" y="650"/>
                  </a:lnTo>
                  <a:lnTo>
                    <a:pt x="375" y="800"/>
                  </a:lnTo>
                  <a:lnTo>
                    <a:pt x="275" y="950"/>
                  </a:lnTo>
                  <a:lnTo>
                    <a:pt x="175" y="1100"/>
                  </a:lnTo>
                  <a:lnTo>
                    <a:pt x="100" y="1300"/>
                  </a:lnTo>
                  <a:lnTo>
                    <a:pt x="50" y="1475"/>
                  </a:lnTo>
                  <a:lnTo>
                    <a:pt x="25" y="1700"/>
                  </a:lnTo>
                  <a:lnTo>
                    <a:pt x="0" y="2075"/>
                  </a:lnTo>
                  <a:lnTo>
                    <a:pt x="0" y="2475"/>
                  </a:lnTo>
                  <a:lnTo>
                    <a:pt x="50" y="2900"/>
                  </a:lnTo>
                  <a:lnTo>
                    <a:pt x="125" y="3300"/>
                  </a:lnTo>
                  <a:lnTo>
                    <a:pt x="225" y="3725"/>
                  </a:lnTo>
                  <a:lnTo>
                    <a:pt x="350" y="4100"/>
                  </a:lnTo>
                  <a:lnTo>
                    <a:pt x="475" y="4450"/>
                  </a:lnTo>
                  <a:lnTo>
                    <a:pt x="625" y="4724"/>
                  </a:lnTo>
                  <a:lnTo>
                    <a:pt x="775" y="4974"/>
                  </a:lnTo>
                  <a:lnTo>
                    <a:pt x="950" y="5199"/>
                  </a:lnTo>
                  <a:lnTo>
                    <a:pt x="1150" y="5374"/>
                  </a:lnTo>
                  <a:lnTo>
                    <a:pt x="1350" y="5524"/>
                  </a:lnTo>
                  <a:lnTo>
                    <a:pt x="1675" y="5674"/>
                  </a:lnTo>
                  <a:lnTo>
                    <a:pt x="2050" y="5799"/>
                  </a:lnTo>
                  <a:lnTo>
                    <a:pt x="2450" y="5899"/>
                  </a:lnTo>
                  <a:lnTo>
                    <a:pt x="2875" y="5924"/>
                  </a:lnTo>
                  <a:lnTo>
                    <a:pt x="3275" y="5949"/>
                  </a:lnTo>
                  <a:lnTo>
                    <a:pt x="3699" y="5949"/>
                  </a:lnTo>
                  <a:lnTo>
                    <a:pt x="4149" y="5924"/>
                  </a:lnTo>
                  <a:lnTo>
                    <a:pt x="4574" y="5874"/>
                  </a:lnTo>
                  <a:lnTo>
                    <a:pt x="4774" y="5824"/>
                  </a:lnTo>
                  <a:lnTo>
                    <a:pt x="4999" y="5774"/>
                  </a:lnTo>
                  <a:lnTo>
                    <a:pt x="5174" y="5674"/>
                  </a:lnTo>
                  <a:lnTo>
                    <a:pt x="5374" y="5599"/>
                  </a:lnTo>
                  <a:lnTo>
                    <a:pt x="5549" y="5474"/>
                  </a:lnTo>
                  <a:lnTo>
                    <a:pt x="5699" y="5349"/>
                  </a:lnTo>
                  <a:lnTo>
                    <a:pt x="5849" y="5174"/>
                  </a:lnTo>
                  <a:lnTo>
                    <a:pt x="5974" y="4999"/>
                  </a:lnTo>
                  <a:lnTo>
                    <a:pt x="6149" y="4699"/>
                  </a:lnTo>
                  <a:lnTo>
                    <a:pt x="6274" y="4375"/>
                  </a:lnTo>
                  <a:lnTo>
                    <a:pt x="6374" y="4050"/>
                  </a:lnTo>
                  <a:lnTo>
                    <a:pt x="6474" y="3725"/>
                  </a:lnTo>
                  <a:lnTo>
                    <a:pt x="6549" y="3375"/>
                  </a:lnTo>
                  <a:lnTo>
                    <a:pt x="6599" y="3025"/>
                  </a:lnTo>
                  <a:lnTo>
                    <a:pt x="6699" y="2350"/>
                  </a:lnTo>
                  <a:lnTo>
                    <a:pt x="6749" y="1850"/>
                  </a:lnTo>
                  <a:lnTo>
                    <a:pt x="6749" y="1600"/>
                  </a:lnTo>
                  <a:lnTo>
                    <a:pt x="6724" y="1375"/>
                  </a:lnTo>
                  <a:lnTo>
                    <a:pt x="6674" y="1125"/>
                  </a:lnTo>
                  <a:lnTo>
                    <a:pt x="6574" y="900"/>
                  </a:lnTo>
                  <a:lnTo>
                    <a:pt x="6449" y="700"/>
                  </a:lnTo>
                  <a:lnTo>
                    <a:pt x="6249" y="525"/>
                  </a:lnTo>
                  <a:lnTo>
                    <a:pt x="6024" y="375"/>
                  </a:lnTo>
                  <a:lnTo>
                    <a:pt x="5774" y="250"/>
                  </a:lnTo>
                  <a:lnTo>
                    <a:pt x="5449" y="175"/>
                  </a:lnTo>
                  <a:lnTo>
                    <a:pt x="5124" y="125"/>
                  </a:lnTo>
                  <a:lnTo>
                    <a:pt x="4699" y="75"/>
                  </a:lnTo>
                  <a:lnTo>
                    <a:pt x="4574" y="75"/>
                  </a:lnTo>
                  <a:lnTo>
                    <a:pt x="4499" y="150"/>
                  </a:lnTo>
                  <a:lnTo>
                    <a:pt x="4424" y="225"/>
                  </a:lnTo>
                  <a:lnTo>
                    <a:pt x="4374" y="325"/>
                  </a:lnTo>
                  <a:lnTo>
                    <a:pt x="4399" y="450"/>
                  </a:lnTo>
                  <a:lnTo>
                    <a:pt x="4449" y="550"/>
                  </a:lnTo>
                  <a:lnTo>
                    <a:pt x="4549" y="625"/>
                  </a:lnTo>
                  <a:lnTo>
                    <a:pt x="4649" y="650"/>
                  </a:lnTo>
                  <a:lnTo>
                    <a:pt x="4974" y="675"/>
                  </a:lnTo>
                  <a:lnTo>
                    <a:pt x="5299" y="725"/>
                  </a:lnTo>
                  <a:lnTo>
                    <a:pt x="5474" y="750"/>
                  </a:lnTo>
                  <a:lnTo>
                    <a:pt x="5624" y="800"/>
                  </a:lnTo>
                  <a:lnTo>
                    <a:pt x="5774" y="875"/>
                  </a:lnTo>
                  <a:lnTo>
                    <a:pt x="5899" y="975"/>
                  </a:lnTo>
                  <a:lnTo>
                    <a:pt x="6024" y="1075"/>
                  </a:lnTo>
                  <a:lnTo>
                    <a:pt x="6099" y="1225"/>
                  </a:lnTo>
                  <a:lnTo>
                    <a:pt x="6149" y="1375"/>
                  </a:lnTo>
                  <a:lnTo>
                    <a:pt x="6174" y="1550"/>
                  </a:lnTo>
                  <a:lnTo>
                    <a:pt x="6149" y="1950"/>
                  </a:lnTo>
                  <a:lnTo>
                    <a:pt x="6124" y="2350"/>
                  </a:lnTo>
                  <a:lnTo>
                    <a:pt x="5999" y="3150"/>
                  </a:lnTo>
                  <a:lnTo>
                    <a:pt x="5924" y="3550"/>
                  </a:lnTo>
                  <a:lnTo>
                    <a:pt x="5824" y="3950"/>
                  </a:lnTo>
                  <a:lnTo>
                    <a:pt x="5674" y="4325"/>
                  </a:lnTo>
                  <a:lnTo>
                    <a:pt x="5474" y="4699"/>
                  </a:lnTo>
                  <a:lnTo>
                    <a:pt x="5399" y="4799"/>
                  </a:lnTo>
                  <a:lnTo>
                    <a:pt x="5324" y="4899"/>
                  </a:lnTo>
                  <a:lnTo>
                    <a:pt x="5224" y="4999"/>
                  </a:lnTo>
                  <a:lnTo>
                    <a:pt x="5099" y="5074"/>
                  </a:lnTo>
                  <a:lnTo>
                    <a:pt x="4849" y="5199"/>
                  </a:lnTo>
                  <a:lnTo>
                    <a:pt x="4549" y="5299"/>
                  </a:lnTo>
                  <a:lnTo>
                    <a:pt x="4199" y="5349"/>
                  </a:lnTo>
                  <a:lnTo>
                    <a:pt x="3824" y="5374"/>
                  </a:lnTo>
                  <a:lnTo>
                    <a:pt x="3375" y="5374"/>
                  </a:lnTo>
                  <a:lnTo>
                    <a:pt x="2900" y="5349"/>
                  </a:lnTo>
                  <a:lnTo>
                    <a:pt x="2550" y="5324"/>
                  </a:lnTo>
                  <a:lnTo>
                    <a:pt x="2225" y="5249"/>
                  </a:lnTo>
                  <a:lnTo>
                    <a:pt x="1900" y="5149"/>
                  </a:lnTo>
                  <a:lnTo>
                    <a:pt x="1625" y="5024"/>
                  </a:lnTo>
                  <a:lnTo>
                    <a:pt x="1475" y="4924"/>
                  </a:lnTo>
                  <a:lnTo>
                    <a:pt x="1350" y="4774"/>
                  </a:lnTo>
                  <a:lnTo>
                    <a:pt x="1225" y="4599"/>
                  </a:lnTo>
                  <a:lnTo>
                    <a:pt x="1100" y="4375"/>
                  </a:lnTo>
                  <a:lnTo>
                    <a:pt x="975" y="4125"/>
                  </a:lnTo>
                  <a:lnTo>
                    <a:pt x="875" y="3850"/>
                  </a:lnTo>
                  <a:lnTo>
                    <a:pt x="775" y="3525"/>
                  </a:lnTo>
                  <a:lnTo>
                    <a:pt x="700" y="3175"/>
                  </a:lnTo>
                  <a:lnTo>
                    <a:pt x="625" y="2800"/>
                  </a:lnTo>
                  <a:lnTo>
                    <a:pt x="575" y="2450"/>
                  </a:lnTo>
                  <a:lnTo>
                    <a:pt x="575" y="2100"/>
                  </a:lnTo>
                  <a:lnTo>
                    <a:pt x="600" y="1750"/>
                  </a:lnTo>
                  <a:lnTo>
                    <a:pt x="625" y="1525"/>
                  </a:lnTo>
                  <a:lnTo>
                    <a:pt x="700" y="1350"/>
                  </a:lnTo>
                  <a:lnTo>
                    <a:pt x="825" y="1175"/>
                  </a:lnTo>
                  <a:lnTo>
                    <a:pt x="950" y="1050"/>
                  </a:lnTo>
                  <a:lnTo>
                    <a:pt x="1100" y="925"/>
                  </a:lnTo>
                  <a:lnTo>
                    <a:pt x="1275" y="825"/>
                  </a:lnTo>
                  <a:lnTo>
                    <a:pt x="1450" y="750"/>
                  </a:lnTo>
                  <a:lnTo>
                    <a:pt x="1675" y="700"/>
                  </a:lnTo>
                  <a:lnTo>
                    <a:pt x="2100" y="625"/>
                  </a:lnTo>
                  <a:lnTo>
                    <a:pt x="2525" y="575"/>
                  </a:lnTo>
                  <a:lnTo>
                    <a:pt x="3325" y="575"/>
                  </a:lnTo>
                  <a:lnTo>
                    <a:pt x="3425" y="550"/>
                  </a:lnTo>
                  <a:lnTo>
                    <a:pt x="3525" y="500"/>
                  </a:lnTo>
                  <a:lnTo>
                    <a:pt x="3575" y="400"/>
                  </a:lnTo>
                  <a:lnTo>
                    <a:pt x="3600" y="300"/>
                  </a:lnTo>
                  <a:lnTo>
                    <a:pt x="3575" y="175"/>
                  </a:lnTo>
                  <a:lnTo>
                    <a:pt x="3525" y="75"/>
                  </a:lnTo>
                  <a:lnTo>
                    <a:pt x="3425" y="25"/>
                  </a:lnTo>
                  <a:lnTo>
                    <a:pt x="33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16"/>
            <p:cNvSpPr/>
            <p:nvPr/>
          </p:nvSpPr>
          <p:spPr>
            <a:xfrm>
              <a:off x="3933100" y="4104750"/>
              <a:ext cx="492425" cy="200000"/>
            </a:xfrm>
            <a:custGeom>
              <a:avLst/>
              <a:gdLst/>
              <a:ahLst/>
              <a:cxnLst/>
              <a:rect l="l" t="t" r="r" b="b"/>
              <a:pathLst>
                <a:path w="19697" h="8000" extrusionOk="0">
                  <a:moveTo>
                    <a:pt x="15048" y="575"/>
                  </a:moveTo>
                  <a:lnTo>
                    <a:pt x="15597" y="600"/>
                  </a:lnTo>
                  <a:lnTo>
                    <a:pt x="16672" y="675"/>
                  </a:lnTo>
                  <a:lnTo>
                    <a:pt x="17097" y="750"/>
                  </a:lnTo>
                  <a:lnTo>
                    <a:pt x="17322" y="800"/>
                  </a:lnTo>
                  <a:lnTo>
                    <a:pt x="17497" y="875"/>
                  </a:lnTo>
                  <a:lnTo>
                    <a:pt x="17672" y="950"/>
                  </a:lnTo>
                  <a:lnTo>
                    <a:pt x="17847" y="1050"/>
                  </a:lnTo>
                  <a:lnTo>
                    <a:pt x="17997" y="1150"/>
                  </a:lnTo>
                  <a:lnTo>
                    <a:pt x="18122" y="1275"/>
                  </a:lnTo>
                  <a:lnTo>
                    <a:pt x="18247" y="1400"/>
                  </a:lnTo>
                  <a:lnTo>
                    <a:pt x="18372" y="1525"/>
                  </a:lnTo>
                  <a:lnTo>
                    <a:pt x="18447" y="1675"/>
                  </a:lnTo>
                  <a:lnTo>
                    <a:pt x="18547" y="1825"/>
                  </a:lnTo>
                  <a:lnTo>
                    <a:pt x="18597" y="2000"/>
                  </a:lnTo>
                  <a:lnTo>
                    <a:pt x="18647" y="2175"/>
                  </a:lnTo>
                  <a:lnTo>
                    <a:pt x="18672" y="2350"/>
                  </a:lnTo>
                  <a:lnTo>
                    <a:pt x="18697" y="2550"/>
                  </a:lnTo>
                  <a:lnTo>
                    <a:pt x="18697" y="2950"/>
                  </a:lnTo>
                  <a:lnTo>
                    <a:pt x="18647" y="3350"/>
                  </a:lnTo>
                  <a:lnTo>
                    <a:pt x="18547" y="4125"/>
                  </a:lnTo>
                  <a:lnTo>
                    <a:pt x="18547" y="4150"/>
                  </a:lnTo>
                  <a:lnTo>
                    <a:pt x="18447" y="4700"/>
                  </a:lnTo>
                  <a:lnTo>
                    <a:pt x="18297" y="5225"/>
                  </a:lnTo>
                  <a:lnTo>
                    <a:pt x="18222" y="5500"/>
                  </a:lnTo>
                  <a:lnTo>
                    <a:pt x="18122" y="5749"/>
                  </a:lnTo>
                  <a:lnTo>
                    <a:pt x="17997" y="6024"/>
                  </a:lnTo>
                  <a:lnTo>
                    <a:pt x="17847" y="6274"/>
                  </a:lnTo>
                  <a:lnTo>
                    <a:pt x="17722" y="6474"/>
                  </a:lnTo>
                  <a:lnTo>
                    <a:pt x="17547" y="6674"/>
                  </a:lnTo>
                  <a:lnTo>
                    <a:pt x="17372" y="6824"/>
                  </a:lnTo>
                  <a:lnTo>
                    <a:pt x="17172" y="6949"/>
                  </a:lnTo>
                  <a:lnTo>
                    <a:pt x="16972" y="7074"/>
                  </a:lnTo>
                  <a:lnTo>
                    <a:pt x="16747" y="7174"/>
                  </a:lnTo>
                  <a:lnTo>
                    <a:pt x="16522" y="7249"/>
                  </a:lnTo>
                  <a:lnTo>
                    <a:pt x="16297" y="7299"/>
                  </a:lnTo>
                  <a:lnTo>
                    <a:pt x="15822" y="7399"/>
                  </a:lnTo>
                  <a:lnTo>
                    <a:pt x="15322" y="7424"/>
                  </a:lnTo>
                  <a:lnTo>
                    <a:pt x="14823" y="7424"/>
                  </a:lnTo>
                  <a:lnTo>
                    <a:pt x="14348" y="7399"/>
                  </a:lnTo>
                  <a:lnTo>
                    <a:pt x="13873" y="7374"/>
                  </a:lnTo>
                  <a:lnTo>
                    <a:pt x="13423" y="7274"/>
                  </a:lnTo>
                  <a:lnTo>
                    <a:pt x="12998" y="7124"/>
                  </a:lnTo>
                  <a:lnTo>
                    <a:pt x="12623" y="6924"/>
                  </a:lnTo>
                  <a:lnTo>
                    <a:pt x="12373" y="6774"/>
                  </a:lnTo>
                  <a:lnTo>
                    <a:pt x="12148" y="6574"/>
                  </a:lnTo>
                  <a:lnTo>
                    <a:pt x="11948" y="6324"/>
                  </a:lnTo>
                  <a:lnTo>
                    <a:pt x="11748" y="6024"/>
                  </a:lnTo>
                  <a:lnTo>
                    <a:pt x="11598" y="5699"/>
                  </a:lnTo>
                  <a:lnTo>
                    <a:pt x="11448" y="5325"/>
                  </a:lnTo>
                  <a:lnTo>
                    <a:pt x="11298" y="4900"/>
                  </a:lnTo>
                  <a:lnTo>
                    <a:pt x="11173" y="4425"/>
                  </a:lnTo>
                  <a:lnTo>
                    <a:pt x="11098" y="3975"/>
                  </a:lnTo>
                  <a:lnTo>
                    <a:pt x="11048" y="3525"/>
                  </a:lnTo>
                  <a:lnTo>
                    <a:pt x="11048" y="3100"/>
                  </a:lnTo>
                  <a:lnTo>
                    <a:pt x="11073" y="2675"/>
                  </a:lnTo>
                  <a:lnTo>
                    <a:pt x="11123" y="2375"/>
                  </a:lnTo>
                  <a:lnTo>
                    <a:pt x="11198" y="2100"/>
                  </a:lnTo>
                  <a:lnTo>
                    <a:pt x="11298" y="1850"/>
                  </a:lnTo>
                  <a:lnTo>
                    <a:pt x="11448" y="1600"/>
                  </a:lnTo>
                  <a:lnTo>
                    <a:pt x="11648" y="1400"/>
                  </a:lnTo>
                  <a:lnTo>
                    <a:pt x="11848" y="1225"/>
                  </a:lnTo>
                  <a:lnTo>
                    <a:pt x="12098" y="1050"/>
                  </a:lnTo>
                  <a:lnTo>
                    <a:pt x="12373" y="925"/>
                  </a:lnTo>
                  <a:lnTo>
                    <a:pt x="12598" y="825"/>
                  </a:lnTo>
                  <a:lnTo>
                    <a:pt x="12823" y="775"/>
                  </a:lnTo>
                  <a:lnTo>
                    <a:pt x="13298" y="650"/>
                  </a:lnTo>
                  <a:lnTo>
                    <a:pt x="13873" y="600"/>
                  </a:lnTo>
                  <a:lnTo>
                    <a:pt x="14523" y="575"/>
                  </a:lnTo>
                  <a:close/>
                  <a:moveTo>
                    <a:pt x="4599" y="1"/>
                  </a:moveTo>
                  <a:lnTo>
                    <a:pt x="4049" y="26"/>
                  </a:lnTo>
                  <a:lnTo>
                    <a:pt x="3000" y="100"/>
                  </a:lnTo>
                  <a:lnTo>
                    <a:pt x="2725" y="150"/>
                  </a:lnTo>
                  <a:lnTo>
                    <a:pt x="2450" y="200"/>
                  </a:lnTo>
                  <a:lnTo>
                    <a:pt x="2200" y="275"/>
                  </a:lnTo>
                  <a:lnTo>
                    <a:pt x="1975" y="350"/>
                  </a:lnTo>
                  <a:lnTo>
                    <a:pt x="1750" y="450"/>
                  </a:lnTo>
                  <a:lnTo>
                    <a:pt x="1525" y="575"/>
                  </a:lnTo>
                  <a:lnTo>
                    <a:pt x="1350" y="700"/>
                  </a:lnTo>
                  <a:lnTo>
                    <a:pt x="1175" y="850"/>
                  </a:lnTo>
                  <a:lnTo>
                    <a:pt x="1000" y="1025"/>
                  </a:lnTo>
                  <a:lnTo>
                    <a:pt x="875" y="1200"/>
                  </a:lnTo>
                  <a:lnTo>
                    <a:pt x="750" y="1400"/>
                  </a:lnTo>
                  <a:lnTo>
                    <a:pt x="650" y="1600"/>
                  </a:lnTo>
                  <a:lnTo>
                    <a:pt x="550" y="1825"/>
                  </a:lnTo>
                  <a:lnTo>
                    <a:pt x="500" y="2050"/>
                  </a:lnTo>
                  <a:lnTo>
                    <a:pt x="450" y="2275"/>
                  </a:lnTo>
                  <a:lnTo>
                    <a:pt x="425" y="2525"/>
                  </a:lnTo>
                  <a:lnTo>
                    <a:pt x="425" y="2550"/>
                  </a:lnTo>
                  <a:lnTo>
                    <a:pt x="275" y="2550"/>
                  </a:lnTo>
                  <a:lnTo>
                    <a:pt x="175" y="2575"/>
                  </a:lnTo>
                  <a:lnTo>
                    <a:pt x="75" y="2650"/>
                  </a:lnTo>
                  <a:lnTo>
                    <a:pt x="25" y="2725"/>
                  </a:lnTo>
                  <a:lnTo>
                    <a:pt x="0" y="2850"/>
                  </a:lnTo>
                  <a:lnTo>
                    <a:pt x="25" y="2950"/>
                  </a:lnTo>
                  <a:lnTo>
                    <a:pt x="75" y="3050"/>
                  </a:lnTo>
                  <a:lnTo>
                    <a:pt x="175" y="3100"/>
                  </a:lnTo>
                  <a:lnTo>
                    <a:pt x="275" y="3125"/>
                  </a:lnTo>
                  <a:lnTo>
                    <a:pt x="450" y="3125"/>
                  </a:lnTo>
                  <a:lnTo>
                    <a:pt x="500" y="3700"/>
                  </a:lnTo>
                  <a:lnTo>
                    <a:pt x="650" y="4700"/>
                  </a:lnTo>
                  <a:lnTo>
                    <a:pt x="700" y="4800"/>
                  </a:lnTo>
                  <a:lnTo>
                    <a:pt x="775" y="4875"/>
                  </a:lnTo>
                  <a:lnTo>
                    <a:pt x="875" y="4925"/>
                  </a:lnTo>
                  <a:lnTo>
                    <a:pt x="1000" y="4925"/>
                  </a:lnTo>
                  <a:lnTo>
                    <a:pt x="1100" y="4875"/>
                  </a:lnTo>
                  <a:lnTo>
                    <a:pt x="1175" y="4800"/>
                  </a:lnTo>
                  <a:lnTo>
                    <a:pt x="1225" y="4700"/>
                  </a:lnTo>
                  <a:lnTo>
                    <a:pt x="1225" y="4600"/>
                  </a:lnTo>
                  <a:lnTo>
                    <a:pt x="1150" y="4150"/>
                  </a:lnTo>
                  <a:lnTo>
                    <a:pt x="1150" y="4125"/>
                  </a:lnTo>
                  <a:lnTo>
                    <a:pt x="1050" y="3350"/>
                  </a:lnTo>
                  <a:lnTo>
                    <a:pt x="1025" y="2950"/>
                  </a:lnTo>
                  <a:lnTo>
                    <a:pt x="1000" y="2550"/>
                  </a:lnTo>
                  <a:lnTo>
                    <a:pt x="1025" y="2350"/>
                  </a:lnTo>
                  <a:lnTo>
                    <a:pt x="1050" y="2175"/>
                  </a:lnTo>
                  <a:lnTo>
                    <a:pt x="1100" y="2000"/>
                  </a:lnTo>
                  <a:lnTo>
                    <a:pt x="1175" y="1825"/>
                  </a:lnTo>
                  <a:lnTo>
                    <a:pt x="1250" y="1675"/>
                  </a:lnTo>
                  <a:lnTo>
                    <a:pt x="1350" y="1525"/>
                  </a:lnTo>
                  <a:lnTo>
                    <a:pt x="1450" y="1400"/>
                  </a:lnTo>
                  <a:lnTo>
                    <a:pt x="1575" y="1275"/>
                  </a:lnTo>
                  <a:lnTo>
                    <a:pt x="1700" y="1150"/>
                  </a:lnTo>
                  <a:lnTo>
                    <a:pt x="1850" y="1050"/>
                  </a:lnTo>
                  <a:lnTo>
                    <a:pt x="2025" y="950"/>
                  </a:lnTo>
                  <a:lnTo>
                    <a:pt x="2200" y="875"/>
                  </a:lnTo>
                  <a:lnTo>
                    <a:pt x="2400" y="800"/>
                  </a:lnTo>
                  <a:lnTo>
                    <a:pt x="2600" y="750"/>
                  </a:lnTo>
                  <a:lnTo>
                    <a:pt x="3050" y="675"/>
                  </a:lnTo>
                  <a:lnTo>
                    <a:pt x="4074" y="600"/>
                  </a:lnTo>
                  <a:lnTo>
                    <a:pt x="4624" y="575"/>
                  </a:lnTo>
                  <a:lnTo>
                    <a:pt x="5174" y="575"/>
                  </a:lnTo>
                  <a:lnTo>
                    <a:pt x="5824" y="600"/>
                  </a:lnTo>
                  <a:lnTo>
                    <a:pt x="6399" y="650"/>
                  </a:lnTo>
                  <a:lnTo>
                    <a:pt x="6899" y="775"/>
                  </a:lnTo>
                  <a:lnTo>
                    <a:pt x="7124" y="825"/>
                  </a:lnTo>
                  <a:lnTo>
                    <a:pt x="7324" y="925"/>
                  </a:lnTo>
                  <a:lnTo>
                    <a:pt x="7599" y="1050"/>
                  </a:lnTo>
                  <a:lnTo>
                    <a:pt x="7849" y="1225"/>
                  </a:lnTo>
                  <a:lnTo>
                    <a:pt x="8074" y="1400"/>
                  </a:lnTo>
                  <a:lnTo>
                    <a:pt x="8249" y="1600"/>
                  </a:lnTo>
                  <a:lnTo>
                    <a:pt x="8399" y="1850"/>
                  </a:lnTo>
                  <a:lnTo>
                    <a:pt x="8499" y="2100"/>
                  </a:lnTo>
                  <a:lnTo>
                    <a:pt x="8599" y="2375"/>
                  </a:lnTo>
                  <a:lnTo>
                    <a:pt x="8649" y="2675"/>
                  </a:lnTo>
                  <a:lnTo>
                    <a:pt x="8674" y="3100"/>
                  </a:lnTo>
                  <a:lnTo>
                    <a:pt x="8649" y="3525"/>
                  </a:lnTo>
                  <a:lnTo>
                    <a:pt x="8599" y="3975"/>
                  </a:lnTo>
                  <a:lnTo>
                    <a:pt x="8524" y="4425"/>
                  </a:lnTo>
                  <a:lnTo>
                    <a:pt x="8399" y="4900"/>
                  </a:lnTo>
                  <a:lnTo>
                    <a:pt x="8274" y="5325"/>
                  </a:lnTo>
                  <a:lnTo>
                    <a:pt x="8124" y="5699"/>
                  </a:lnTo>
                  <a:lnTo>
                    <a:pt x="7949" y="6024"/>
                  </a:lnTo>
                  <a:lnTo>
                    <a:pt x="7749" y="6324"/>
                  </a:lnTo>
                  <a:lnTo>
                    <a:pt x="7549" y="6574"/>
                  </a:lnTo>
                  <a:lnTo>
                    <a:pt x="7324" y="6774"/>
                  </a:lnTo>
                  <a:lnTo>
                    <a:pt x="7099" y="6924"/>
                  </a:lnTo>
                  <a:lnTo>
                    <a:pt x="6699" y="7124"/>
                  </a:lnTo>
                  <a:lnTo>
                    <a:pt x="6274" y="7274"/>
                  </a:lnTo>
                  <a:lnTo>
                    <a:pt x="5824" y="7374"/>
                  </a:lnTo>
                  <a:lnTo>
                    <a:pt x="5374" y="7399"/>
                  </a:lnTo>
                  <a:lnTo>
                    <a:pt x="4624" y="7424"/>
                  </a:lnTo>
                  <a:lnTo>
                    <a:pt x="4249" y="7424"/>
                  </a:lnTo>
                  <a:lnTo>
                    <a:pt x="3874" y="7399"/>
                  </a:lnTo>
                  <a:lnTo>
                    <a:pt x="3500" y="7324"/>
                  </a:lnTo>
                  <a:lnTo>
                    <a:pt x="3100" y="7224"/>
                  </a:lnTo>
                  <a:lnTo>
                    <a:pt x="2750" y="7099"/>
                  </a:lnTo>
                  <a:lnTo>
                    <a:pt x="2575" y="6999"/>
                  </a:lnTo>
                  <a:lnTo>
                    <a:pt x="2425" y="6874"/>
                  </a:lnTo>
                  <a:lnTo>
                    <a:pt x="2250" y="6749"/>
                  </a:lnTo>
                  <a:lnTo>
                    <a:pt x="2100" y="6599"/>
                  </a:lnTo>
                  <a:lnTo>
                    <a:pt x="1975" y="6449"/>
                  </a:lnTo>
                  <a:lnTo>
                    <a:pt x="1850" y="6274"/>
                  </a:lnTo>
                  <a:lnTo>
                    <a:pt x="1725" y="6049"/>
                  </a:lnTo>
                  <a:lnTo>
                    <a:pt x="1600" y="5799"/>
                  </a:lnTo>
                  <a:lnTo>
                    <a:pt x="1550" y="5699"/>
                  </a:lnTo>
                  <a:lnTo>
                    <a:pt x="1450" y="5649"/>
                  </a:lnTo>
                  <a:lnTo>
                    <a:pt x="1350" y="5624"/>
                  </a:lnTo>
                  <a:lnTo>
                    <a:pt x="1225" y="5649"/>
                  </a:lnTo>
                  <a:lnTo>
                    <a:pt x="1125" y="5724"/>
                  </a:lnTo>
                  <a:lnTo>
                    <a:pt x="1075" y="5824"/>
                  </a:lnTo>
                  <a:lnTo>
                    <a:pt x="1050" y="5924"/>
                  </a:lnTo>
                  <a:lnTo>
                    <a:pt x="1075" y="6024"/>
                  </a:lnTo>
                  <a:lnTo>
                    <a:pt x="1225" y="6324"/>
                  </a:lnTo>
                  <a:lnTo>
                    <a:pt x="1350" y="6574"/>
                  </a:lnTo>
                  <a:lnTo>
                    <a:pt x="1500" y="6799"/>
                  </a:lnTo>
                  <a:lnTo>
                    <a:pt x="1675" y="6999"/>
                  </a:lnTo>
                  <a:lnTo>
                    <a:pt x="1875" y="7174"/>
                  </a:lnTo>
                  <a:lnTo>
                    <a:pt x="2050" y="7324"/>
                  </a:lnTo>
                  <a:lnTo>
                    <a:pt x="2250" y="7474"/>
                  </a:lnTo>
                  <a:lnTo>
                    <a:pt x="2475" y="7599"/>
                  </a:lnTo>
                  <a:lnTo>
                    <a:pt x="2675" y="7699"/>
                  </a:lnTo>
                  <a:lnTo>
                    <a:pt x="2900" y="7774"/>
                  </a:lnTo>
                  <a:lnTo>
                    <a:pt x="3350" y="7899"/>
                  </a:lnTo>
                  <a:lnTo>
                    <a:pt x="3799" y="7974"/>
                  </a:lnTo>
                  <a:lnTo>
                    <a:pt x="4224" y="7999"/>
                  </a:lnTo>
                  <a:lnTo>
                    <a:pt x="4624" y="7999"/>
                  </a:lnTo>
                  <a:lnTo>
                    <a:pt x="5399" y="7974"/>
                  </a:lnTo>
                  <a:lnTo>
                    <a:pt x="5649" y="7974"/>
                  </a:lnTo>
                  <a:lnTo>
                    <a:pt x="5924" y="7924"/>
                  </a:lnTo>
                  <a:lnTo>
                    <a:pt x="6449" y="7824"/>
                  </a:lnTo>
                  <a:lnTo>
                    <a:pt x="6674" y="7749"/>
                  </a:lnTo>
                  <a:lnTo>
                    <a:pt x="6924" y="7649"/>
                  </a:lnTo>
                  <a:lnTo>
                    <a:pt x="7149" y="7549"/>
                  </a:lnTo>
                  <a:lnTo>
                    <a:pt x="7374" y="7424"/>
                  </a:lnTo>
                  <a:lnTo>
                    <a:pt x="7674" y="7249"/>
                  </a:lnTo>
                  <a:lnTo>
                    <a:pt x="7949" y="6999"/>
                  </a:lnTo>
                  <a:lnTo>
                    <a:pt x="8199" y="6699"/>
                  </a:lnTo>
                  <a:lnTo>
                    <a:pt x="8424" y="6374"/>
                  </a:lnTo>
                  <a:lnTo>
                    <a:pt x="8624" y="5999"/>
                  </a:lnTo>
                  <a:lnTo>
                    <a:pt x="8799" y="5575"/>
                  </a:lnTo>
                  <a:lnTo>
                    <a:pt x="8949" y="5100"/>
                  </a:lnTo>
                  <a:lnTo>
                    <a:pt x="9074" y="4575"/>
                  </a:lnTo>
                  <a:lnTo>
                    <a:pt x="9149" y="4175"/>
                  </a:lnTo>
                  <a:lnTo>
                    <a:pt x="9199" y="3750"/>
                  </a:lnTo>
                  <a:lnTo>
                    <a:pt x="9224" y="3350"/>
                  </a:lnTo>
                  <a:lnTo>
                    <a:pt x="9249" y="3025"/>
                  </a:lnTo>
                  <a:lnTo>
                    <a:pt x="9249" y="2975"/>
                  </a:lnTo>
                  <a:lnTo>
                    <a:pt x="9299" y="2950"/>
                  </a:lnTo>
                  <a:lnTo>
                    <a:pt x="9423" y="2925"/>
                  </a:lnTo>
                  <a:lnTo>
                    <a:pt x="10348" y="2925"/>
                  </a:lnTo>
                  <a:lnTo>
                    <a:pt x="10398" y="2950"/>
                  </a:lnTo>
                  <a:lnTo>
                    <a:pt x="10423" y="2975"/>
                  </a:lnTo>
                  <a:lnTo>
                    <a:pt x="10448" y="3025"/>
                  </a:lnTo>
                  <a:lnTo>
                    <a:pt x="10448" y="3350"/>
                  </a:lnTo>
                  <a:lnTo>
                    <a:pt x="10498" y="3750"/>
                  </a:lnTo>
                  <a:lnTo>
                    <a:pt x="10548" y="4175"/>
                  </a:lnTo>
                  <a:lnTo>
                    <a:pt x="10623" y="4575"/>
                  </a:lnTo>
                  <a:lnTo>
                    <a:pt x="10748" y="5100"/>
                  </a:lnTo>
                  <a:lnTo>
                    <a:pt x="10923" y="5575"/>
                  </a:lnTo>
                  <a:lnTo>
                    <a:pt x="11098" y="5999"/>
                  </a:lnTo>
                  <a:lnTo>
                    <a:pt x="11298" y="6374"/>
                  </a:lnTo>
                  <a:lnTo>
                    <a:pt x="11523" y="6699"/>
                  </a:lnTo>
                  <a:lnTo>
                    <a:pt x="11773" y="6999"/>
                  </a:lnTo>
                  <a:lnTo>
                    <a:pt x="12023" y="7249"/>
                  </a:lnTo>
                  <a:lnTo>
                    <a:pt x="12323" y="7424"/>
                  </a:lnTo>
                  <a:lnTo>
                    <a:pt x="12548" y="7549"/>
                  </a:lnTo>
                  <a:lnTo>
                    <a:pt x="12773" y="7649"/>
                  </a:lnTo>
                  <a:lnTo>
                    <a:pt x="13023" y="7749"/>
                  </a:lnTo>
                  <a:lnTo>
                    <a:pt x="13273" y="7824"/>
                  </a:lnTo>
                  <a:lnTo>
                    <a:pt x="13773" y="7924"/>
                  </a:lnTo>
                  <a:lnTo>
                    <a:pt x="14048" y="7974"/>
                  </a:lnTo>
                  <a:lnTo>
                    <a:pt x="14323" y="7974"/>
                  </a:lnTo>
                  <a:lnTo>
                    <a:pt x="15098" y="7999"/>
                  </a:lnTo>
                  <a:lnTo>
                    <a:pt x="15497" y="7999"/>
                  </a:lnTo>
                  <a:lnTo>
                    <a:pt x="15922" y="7974"/>
                  </a:lnTo>
                  <a:lnTo>
                    <a:pt x="16347" y="7899"/>
                  </a:lnTo>
                  <a:lnTo>
                    <a:pt x="16797" y="7774"/>
                  </a:lnTo>
                  <a:lnTo>
                    <a:pt x="17022" y="7699"/>
                  </a:lnTo>
                  <a:lnTo>
                    <a:pt x="17247" y="7599"/>
                  </a:lnTo>
                  <a:lnTo>
                    <a:pt x="17447" y="7474"/>
                  </a:lnTo>
                  <a:lnTo>
                    <a:pt x="17647" y="7324"/>
                  </a:lnTo>
                  <a:lnTo>
                    <a:pt x="17847" y="7174"/>
                  </a:lnTo>
                  <a:lnTo>
                    <a:pt x="18022" y="6999"/>
                  </a:lnTo>
                  <a:lnTo>
                    <a:pt x="18197" y="6799"/>
                  </a:lnTo>
                  <a:lnTo>
                    <a:pt x="18347" y="6574"/>
                  </a:lnTo>
                  <a:lnTo>
                    <a:pt x="18597" y="6124"/>
                  </a:lnTo>
                  <a:lnTo>
                    <a:pt x="18797" y="5599"/>
                  </a:lnTo>
                  <a:lnTo>
                    <a:pt x="18972" y="5075"/>
                  </a:lnTo>
                  <a:lnTo>
                    <a:pt x="19072" y="4550"/>
                  </a:lnTo>
                  <a:lnTo>
                    <a:pt x="19122" y="4225"/>
                  </a:lnTo>
                  <a:lnTo>
                    <a:pt x="19197" y="3675"/>
                  </a:lnTo>
                  <a:lnTo>
                    <a:pt x="19247" y="3125"/>
                  </a:lnTo>
                  <a:lnTo>
                    <a:pt x="19422" y="3125"/>
                  </a:lnTo>
                  <a:lnTo>
                    <a:pt x="19522" y="3100"/>
                  </a:lnTo>
                  <a:lnTo>
                    <a:pt x="19622" y="3050"/>
                  </a:lnTo>
                  <a:lnTo>
                    <a:pt x="19697" y="2950"/>
                  </a:lnTo>
                  <a:lnTo>
                    <a:pt x="19697" y="2850"/>
                  </a:lnTo>
                  <a:lnTo>
                    <a:pt x="19697" y="2725"/>
                  </a:lnTo>
                  <a:lnTo>
                    <a:pt x="19622" y="2650"/>
                  </a:lnTo>
                  <a:lnTo>
                    <a:pt x="19522" y="2575"/>
                  </a:lnTo>
                  <a:lnTo>
                    <a:pt x="19422" y="2550"/>
                  </a:lnTo>
                  <a:lnTo>
                    <a:pt x="19272" y="2550"/>
                  </a:lnTo>
                  <a:lnTo>
                    <a:pt x="19272" y="2525"/>
                  </a:lnTo>
                  <a:lnTo>
                    <a:pt x="19247" y="2275"/>
                  </a:lnTo>
                  <a:lnTo>
                    <a:pt x="19197" y="2050"/>
                  </a:lnTo>
                  <a:lnTo>
                    <a:pt x="19147" y="1825"/>
                  </a:lnTo>
                  <a:lnTo>
                    <a:pt x="19072" y="1600"/>
                  </a:lnTo>
                  <a:lnTo>
                    <a:pt x="18972" y="1400"/>
                  </a:lnTo>
                  <a:lnTo>
                    <a:pt x="18847" y="1200"/>
                  </a:lnTo>
                  <a:lnTo>
                    <a:pt x="18697" y="1025"/>
                  </a:lnTo>
                  <a:lnTo>
                    <a:pt x="18547" y="850"/>
                  </a:lnTo>
                  <a:lnTo>
                    <a:pt x="18372" y="700"/>
                  </a:lnTo>
                  <a:lnTo>
                    <a:pt x="18172" y="575"/>
                  </a:lnTo>
                  <a:lnTo>
                    <a:pt x="17972" y="450"/>
                  </a:lnTo>
                  <a:lnTo>
                    <a:pt x="17747" y="350"/>
                  </a:lnTo>
                  <a:lnTo>
                    <a:pt x="17497" y="275"/>
                  </a:lnTo>
                  <a:lnTo>
                    <a:pt x="17247" y="200"/>
                  </a:lnTo>
                  <a:lnTo>
                    <a:pt x="16997" y="150"/>
                  </a:lnTo>
                  <a:lnTo>
                    <a:pt x="16722" y="100"/>
                  </a:lnTo>
                  <a:lnTo>
                    <a:pt x="15647" y="26"/>
                  </a:lnTo>
                  <a:lnTo>
                    <a:pt x="15098" y="1"/>
                  </a:lnTo>
                  <a:lnTo>
                    <a:pt x="14523" y="1"/>
                  </a:lnTo>
                  <a:lnTo>
                    <a:pt x="13798" y="26"/>
                  </a:lnTo>
                  <a:lnTo>
                    <a:pt x="13198" y="100"/>
                  </a:lnTo>
                  <a:lnTo>
                    <a:pt x="12898" y="150"/>
                  </a:lnTo>
                  <a:lnTo>
                    <a:pt x="12648" y="225"/>
                  </a:lnTo>
                  <a:lnTo>
                    <a:pt x="12398" y="300"/>
                  </a:lnTo>
                  <a:lnTo>
                    <a:pt x="12148" y="375"/>
                  </a:lnTo>
                  <a:lnTo>
                    <a:pt x="11823" y="550"/>
                  </a:lnTo>
                  <a:lnTo>
                    <a:pt x="11548" y="725"/>
                  </a:lnTo>
                  <a:lnTo>
                    <a:pt x="11273" y="950"/>
                  </a:lnTo>
                  <a:lnTo>
                    <a:pt x="11048" y="1175"/>
                  </a:lnTo>
                  <a:lnTo>
                    <a:pt x="10873" y="1450"/>
                  </a:lnTo>
                  <a:lnTo>
                    <a:pt x="10723" y="1750"/>
                  </a:lnTo>
                  <a:lnTo>
                    <a:pt x="10598" y="2050"/>
                  </a:lnTo>
                  <a:lnTo>
                    <a:pt x="10523" y="2375"/>
                  </a:lnTo>
                  <a:lnTo>
                    <a:pt x="10398" y="2350"/>
                  </a:lnTo>
                  <a:lnTo>
                    <a:pt x="9299" y="2350"/>
                  </a:lnTo>
                  <a:lnTo>
                    <a:pt x="9174" y="2375"/>
                  </a:lnTo>
                  <a:lnTo>
                    <a:pt x="9099" y="2050"/>
                  </a:lnTo>
                  <a:lnTo>
                    <a:pt x="8999" y="1750"/>
                  </a:lnTo>
                  <a:lnTo>
                    <a:pt x="8824" y="1450"/>
                  </a:lnTo>
                  <a:lnTo>
                    <a:pt x="8649" y="1175"/>
                  </a:lnTo>
                  <a:lnTo>
                    <a:pt x="8424" y="950"/>
                  </a:lnTo>
                  <a:lnTo>
                    <a:pt x="8174" y="725"/>
                  </a:lnTo>
                  <a:lnTo>
                    <a:pt x="7874" y="550"/>
                  </a:lnTo>
                  <a:lnTo>
                    <a:pt x="7549" y="375"/>
                  </a:lnTo>
                  <a:lnTo>
                    <a:pt x="7324" y="300"/>
                  </a:lnTo>
                  <a:lnTo>
                    <a:pt x="7074" y="225"/>
                  </a:lnTo>
                  <a:lnTo>
                    <a:pt x="6799" y="150"/>
                  </a:lnTo>
                  <a:lnTo>
                    <a:pt x="6524" y="100"/>
                  </a:lnTo>
                  <a:lnTo>
                    <a:pt x="5899" y="26"/>
                  </a:lnTo>
                  <a:lnTo>
                    <a:pt x="51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1" name="Google Shape;2491;p116"/>
          <p:cNvSpPr/>
          <p:nvPr/>
        </p:nvSpPr>
        <p:spPr>
          <a:xfrm>
            <a:off x="5499668" y="3981790"/>
            <a:ext cx="345628" cy="488929"/>
          </a:xfrm>
          <a:custGeom>
            <a:avLst/>
            <a:gdLst/>
            <a:ahLst/>
            <a:cxnLst/>
            <a:rect l="l" t="t" r="r" b="b"/>
            <a:pathLst>
              <a:path w="13924" h="19697" extrusionOk="0">
                <a:moveTo>
                  <a:pt x="6974" y="11199"/>
                </a:moveTo>
                <a:lnTo>
                  <a:pt x="7099" y="11224"/>
                </a:lnTo>
                <a:lnTo>
                  <a:pt x="7199" y="11299"/>
                </a:lnTo>
                <a:lnTo>
                  <a:pt x="7274" y="11399"/>
                </a:lnTo>
                <a:lnTo>
                  <a:pt x="7299" y="11523"/>
                </a:lnTo>
                <a:lnTo>
                  <a:pt x="7274" y="11648"/>
                </a:lnTo>
                <a:lnTo>
                  <a:pt x="7199" y="11748"/>
                </a:lnTo>
                <a:lnTo>
                  <a:pt x="7099" y="11823"/>
                </a:lnTo>
                <a:lnTo>
                  <a:pt x="6974" y="11848"/>
                </a:lnTo>
                <a:lnTo>
                  <a:pt x="6849" y="11823"/>
                </a:lnTo>
                <a:lnTo>
                  <a:pt x="6749" y="11748"/>
                </a:lnTo>
                <a:lnTo>
                  <a:pt x="6674" y="11648"/>
                </a:lnTo>
                <a:lnTo>
                  <a:pt x="6649" y="11523"/>
                </a:lnTo>
                <a:lnTo>
                  <a:pt x="6674" y="11399"/>
                </a:lnTo>
                <a:lnTo>
                  <a:pt x="6749" y="11299"/>
                </a:lnTo>
                <a:lnTo>
                  <a:pt x="6849" y="11224"/>
                </a:lnTo>
                <a:lnTo>
                  <a:pt x="6974" y="11199"/>
                </a:lnTo>
                <a:close/>
                <a:moveTo>
                  <a:pt x="7249" y="13448"/>
                </a:moveTo>
                <a:lnTo>
                  <a:pt x="8899" y="14698"/>
                </a:lnTo>
                <a:lnTo>
                  <a:pt x="8299" y="15023"/>
                </a:lnTo>
                <a:lnTo>
                  <a:pt x="7249" y="14223"/>
                </a:lnTo>
                <a:lnTo>
                  <a:pt x="7249" y="13448"/>
                </a:lnTo>
                <a:close/>
                <a:moveTo>
                  <a:pt x="4800" y="15223"/>
                </a:moveTo>
                <a:lnTo>
                  <a:pt x="5400" y="15548"/>
                </a:lnTo>
                <a:lnTo>
                  <a:pt x="5400" y="16723"/>
                </a:lnTo>
                <a:lnTo>
                  <a:pt x="4800" y="17047"/>
                </a:lnTo>
                <a:lnTo>
                  <a:pt x="4800" y="15223"/>
                </a:lnTo>
                <a:close/>
                <a:moveTo>
                  <a:pt x="9124" y="15223"/>
                </a:moveTo>
                <a:lnTo>
                  <a:pt x="9124" y="17047"/>
                </a:lnTo>
                <a:lnTo>
                  <a:pt x="8549" y="16723"/>
                </a:lnTo>
                <a:lnTo>
                  <a:pt x="8549" y="15548"/>
                </a:lnTo>
                <a:lnTo>
                  <a:pt x="9124" y="15223"/>
                </a:lnTo>
                <a:close/>
                <a:moveTo>
                  <a:pt x="6974" y="14748"/>
                </a:moveTo>
                <a:lnTo>
                  <a:pt x="7974" y="15498"/>
                </a:lnTo>
                <a:lnTo>
                  <a:pt x="7974" y="16748"/>
                </a:lnTo>
                <a:lnTo>
                  <a:pt x="6974" y="17522"/>
                </a:lnTo>
                <a:lnTo>
                  <a:pt x="5974" y="16748"/>
                </a:lnTo>
                <a:lnTo>
                  <a:pt x="5974" y="15498"/>
                </a:lnTo>
                <a:lnTo>
                  <a:pt x="6974" y="14748"/>
                </a:lnTo>
                <a:close/>
                <a:moveTo>
                  <a:pt x="5649" y="17247"/>
                </a:moveTo>
                <a:lnTo>
                  <a:pt x="6674" y="18022"/>
                </a:lnTo>
                <a:lnTo>
                  <a:pt x="6674" y="18822"/>
                </a:lnTo>
                <a:lnTo>
                  <a:pt x="5050" y="17572"/>
                </a:lnTo>
                <a:lnTo>
                  <a:pt x="5649" y="17247"/>
                </a:lnTo>
                <a:close/>
                <a:moveTo>
                  <a:pt x="1050" y="1"/>
                </a:moveTo>
                <a:lnTo>
                  <a:pt x="950" y="51"/>
                </a:lnTo>
                <a:lnTo>
                  <a:pt x="875" y="151"/>
                </a:lnTo>
                <a:lnTo>
                  <a:pt x="675" y="525"/>
                </a:lnTo>
                <a:lnTo>
                  <a:pt x="500" y="925"/>
                </a:lnTo>
                <a:lnTo>
                  <a:pt x="350" y="1350"/>
                </a:lnTo>
                <a:lnTo>
                  <a:pt x="225" y="1750"/>
                </a:lnTo>
                <a:lnTo>
                  <a:pt x="125" y="2175"/>
                </a:lnTo>
                <a:lnTo>
                  <a:pt x="75" y="2625"/>
                </a:lnTo>
                <a:lnTo>
                  <a:pt x="25" y="3050"/>
                </a:lnTo>
                <a:lnTo>
                  <a:pt x="0" y="3500"/>
                </a:lnTo>
                <a:lnTo>
                  <a:pt x="25" y="3850"/>
                </a:lnTo>
                <a:lnTo>
                  <a:pt x="50" y="4175"/>
                </a:lnTo>
                <a:lnTo>
                  <a:pt x="75" y="4525"/>
                </a:lnTo>
                <a:lnTo>
                  <a:pt x="150" y="4850"/>
                </a:lnTo>
                <a:lnTo>
                  <a:pt x="225" y="5200"/>
                </a:lnTo>
                <a:lnTo>
                  <a:pt x="300" y="5500"/>
                </a:lnTo>
                <a:lnTo>
                  <a:pt x="400" y="5825"/>
                </a:lnTo>
                <a:lnTo>
                  <a:pt x="525" y="6149"/>
                </a:lnTo>
                <a:lnTo>
                  <a:pt x="675" y="6449"/>
                </a:lnTo>
                <a:lnTo>
                  <a:pt x="800" y="6724"/>
                </a:lnTo>
                <a:lnTo>
                  <a:pt x="975" y="7024"/>
                </a:lnTo>
                <a:lnTo>
                  <a:pt x="1150" y="7299"/>
                </a:lnTo>
                <a:lnTo>
                  <a:pt x="1325" y="7574"/>
                </a:lnTo>
                <a:lnTo>
                  <a:pt x="1525" y="7824"/>
                </a:lnTo>
                <a:lnTo>
                  <a:pt x="1725" y="8074"/>
                </a:lnTo>
                <a:lnTo>
                  <a:pt x="1950" y="8324"/>
                </a:lnTo>
                <a:lnTo>
                  <a:pt x="2175" y="8549"/>
                </a:lnTo>
                <a:lnTo>
                  <a:pt x="2425" y="8774"/>
                </a:lnTo>
                <a:lnTo>
                  <a:pt x="2675" y="8974"/>
                </a:lnTo>
                <a:lnTo>
                  <a:pt x="2950" y="9174"/>
                </a:lnTo>
                <a:lnTo>
                  <a:pt x="3200" y="9349"/>
                </a:lnTo>
                <a:lnTo>
                  <a:pt x="3500" y="9524"/>
                </a:lnTo>
                <a:lnTo>
                  <a:pt x="3775" y="9674"/>
                </a:lnTo>
                <a:lnTo>
                  <a:pt x="4075" y="9824"/>
                </a:lnTo>
                <a:lnTo>
                  <a:pt x="4375" y="9949"/>
                </a:lnTo>
                <a:lnTo>
                  <a:pt x="4700" y="10074"/>
                </a:lnTo>
                <a:lnTo>
                  <a:pt x="5000" y="10174"/>
                </a:lnTo>
                <a:lnTo>
                  <a:pt x="5325" y="10249"/>
                </a:lnTo>
                <a:lnTo>
                  <a:pt x="5649" y="10324"/>
                </a:lnTo>
                <a:lnTo>
                  <a:pt x="5999" y="10374"/>
                </a:lnTo>
                <a:lnTo>
                  <a:pt x="6324" y="10424"/>
                </a:lnTo>
                <a:lnTo>
                  <a:pt x="6674" y="10449"/>
                </a:lnTo>
                <a:lnTo>
                  <a:pt x="6674" y="10674"/>
                </a:lnTo>
                <a:lnTo>
                  <a:pt x="6549" y="10724"/>
                </a:lnTo>
                <a:lnTo>
                  <a:pt x="6424" y="10799"/>
                </a:lnTo>
                <a:lnTo>
                  <a:pt x="6324" y="10899"/>
                </a:lnTo>
                <a:lnTo>
                  <a:pt x="6249" y="10999"/>
                </a:lnTo>
                <a:lnTo>
                  <a:pt x="6174" y="11124"/>
                </a:lnTo>
                <a:lnTo>
                  <a:pt x="6124" y="11249"/>
                </a:lnTo>
                <a:lnTo>
                  <a:pt x="6074" y="11374"/>
                </a:lnTo>
                <a:lnTo>
                  <a:pt x="6074" y="11523"/>
                </a:lnTo>
                <a:lnTo>
                  <a:pt x="6074" y="11673"/>
                </a:lnTo>
                <a:lnTo>
                  <a:pt x="6124" y="11798"/>
                </a:lnTo>
                <a:lnTo>
                  <a:pt x="6174" y="11948"/>
                </a:lnTo>
                <a:lnTo>
                  <a:pt x="6249" y="12048"/>
                </a:lnTo>
                <a:lnTo>
                  <a:pt x="6324" y="12148"/>
                </a:lnTo>
                <a:lnTo>
                  <a:pt x="6424" y="12248"/>
                </a:lnTo>
                <a:lnTo>
                  <a:pt x="6549" y="12323"/>
                </a:lnTo>
                <a:lnTo>
                  <a:pt x="6674" y="12373"/>
                </a:lnTo>
                <a:lnTo>
                  <a:pt x="6674" y="12698"/>
                </a:lnTo>
                <a:lnTo>
                  <a:pt x="6074" y="13173"/>
                </a:lnTo>
                <a:lnTo>
                  <a:pt x="5999" y="13273"/>
                </a:lnTo>
                <a:lnTo>
                  <a:pt x="5949" y="13373"/>
                </a:lnTo>
                <a:lnTo>
                  <a:pt x="5974" y="13473"/>
                </a:lnTo>
                <a:lnTo>
                  <a:pt x="6024" y="13573"/>
                </a:lnTo>
                <a:lnTo>
                  <a:pt x="6099" y="13648"/>
                </a:lnTo>
                <a:lnTo>
                  <a:pt x="6199" y="13698"/>
                </a:lnTo>
                <a:lnTo>
                  <a:pt x="6324" y="13698"/>
                </a:lnTo>
                <a:lnTo>
                  <a:pt x="6424" y="13648"/>
                </a:lnTo>
                <a:lnTo>
                  <a:pt x="6674" y="13448"/>
                </a:lnTo>
                <a:lnTo>
                  <a:pt x="6674" y="14223"/>
                </a:lnTo>
                <a:lnTo>
                  <a:pt x="5649" y="15023"/>
                </a:lnTo>
                <a:lnTo>
                  <a:pt x="5050" y="14698"/>
                </a:lnTo>
                <a:lnTo>
                  <a:pt x="5375" y="14448"/>
                </a:lnTo>
                <a:lnTo>
                  <a:pt x="5450" y="14373"/>
                </a:lnTo>
                <a:lnTo>
                  <a:pt x="5475" y="14273"/>
                </a:lnTo>
                <a:lnTo>
                  <a:pt x="5475" y="14148"/>
                </a:lnTo>
                <a:lnTo>
                  <a:pt x="5425" y="14048"/>
                </a:lnTo>
                <a:lnTo>
                  <a:pt x="5325" y="13973"/>
                </a:lnTo>
                <a:lnTo>
                  <a:pt x="5225" y="13948"/>
                </a:lnTo>
                <a:lnTo>
                  <a:pt x="5125" y="13948"/>
                </a:lnTo>
                <a:lnTo>
                  <a:pt x="5000" y="13998"/>
                </a:lnTo>
                <a:lnTo>
                  <a:pt x="4425" y="14473"/>
                </a:lnTo>
                <a:lnTo>
                  <a:pt x="4275" y="14573"/>
                </a:lnTo>
                <a:lnTo>
                  <a:pt x="4250" y="14648"/>
                </a:lnTo>
                <a:lnTo>
                  <a:pt x="4225" y="14748"/>
                </a:lnTo>
                <a:lnTo>
                  <a:pt x="4225" y="17522"/>
                </a:lnTo>
                <a:lnTo>
                  <a:pt x="4225" y="17572"/>
                </a:lnTo>
                <a:lnTo>
                  <a:pt x="4250" y="17647"/>
                </a:lnTo>
                <a:lnTo>
                  <a:pt x="4300" y="17697"/>
                </a:lnTo>
                <a:lnTo>
                  <a:pt x="4325" y="17747"/>
                </a:lnTo>
                <a:lnTo>
                  <a:pt x="6799" y="19647"/>
                </a:lnTo>
                <a:lnTo>
                  <a:pt x="6874" y="19697"/>
                </a:lnTo>
                <a:lnTo>
                  <a:pt x="7074" y="19697"/>
                </a:lnTo>
                <a:lnTo>
                  <a:pt x="7149" y="19647"/>
                </a:lnTo>
                <a:lnTo>
                  <a:pt x="7824" y="19122"/>
                </a:lnTo>
                <a:lnTo>
                  <a:pt x="7899" y="19022"/>
                </a:lnTo>
                <a:lnTo>
                  <a:pt x="7924" y="18922"/>
                </a:lnTo>
                <a:lnTo>
                  <a:pt x="7924" y="18822"/>
                </a:lnTo>
                <a:lnTo>
                  <a:pt x="7874" y="18722"/>
                </a:lnTo>
                <a:lnTo>
                  <a:pt x="7799" y="18647"/>
                </a:lnTo>
                <a:lnTo>
                  <a:pt x="7674" y="18597"/>
                </a:lnTo>
                <a:lnTo>
                  <a:pt x="7574" y="18622"/>
                </a:lnTo>
                <a:lnTo>
                  <a:pt x="7474" y="18672"/>
                </a:lnTo>
                <a:lnTo>
                  <a:pt x="7249" y="18822"/>
                </a:lnTo>
                <a:lnTo>
                  <a:pt x="7249" y="18022"/>
                </a:lnTo>
                <a:lnTo>
                  <a:pt x="8299" y="17247"/>
                </a:lnTo>
                <a:lnTo>
                  <a:pt x="8899" y="17572"/>
                </a:lnTo>
                <a:lnTo>
                  <a:pt x="8524" y="17847"/>
                </a:lnTo>
                <a:lnTo>
                  <a:pt x="8449" y="17947"/>
                </a:lnTo>
                <a:lnTo>
                  <a:pt x="8399" y="18047"/>
                </a:lnTo>
                <a:lnTo>
                  <a:pt x="8424" y="18147"/>
                </a:lnTo>
                <a:lnTo>
                  <a:pt x="8474" y="18247"/>
                </a:lnTo>
                <a:lnTo>
                  <a:pt x="8549" y="18322"/>
                </a:lnTo>
                <a:lnTo>
                  <a:pt x="8649" y="18372"/>
                </a:lnTo>
                <a:lnTo>
                  <a:pt x="8774" y="18372"/>
                </a:lnTo>
                <a:lnTo>
                  <a:pt x="8874" y="18322"/>
                </a:lnTo>
                <a:lnTo>
                  <a:pt x="9599" y="17747"/>
                </a:lnTo>
                <a:lnTo>
                  <a:pt x="9674" y="17647"/>
                </a:lnTo>
                <a:lnTo>
                  <a:pt x="9699" y="17572"/>
                </a:lnTo>
                <a:lnTo>
                  <a:pt x="9724" y="17522"/>
                </a:lnTo>
                <a:lnTo>
                  <a:pt x="9724" y="14748"/>
                </a:lnTo>
                <a:lnTo>
                  <a:pt x="9699" y="14673"/>
                </a:lnTo>
                <a:lnTo>
                  <a:pt x="9674" y="14623"/>
                </a:lnTo>
                <a:lnTo>
                  <a:pt x="9649" y="14573"/>
                </a:lnTo>
                <a:lnTo>
                  <a:pt x="9599" y="14523"/>
                </a:lnTo>
                <a:lnTo>
                  <a:pt x="7249" y="12698"/>
                </a:lnTo>
                <a:lnTo>
                  <a:pt x="7249" y="12373"/>
                </a:lnTo>
                <a:lnTo>
                  <a:pt x="7374" y="12323"/>
                </a:lnTo>
                <a:lnTo>
                  <a:pt x="7499" y="12248"/>
                </a:lnTo>
                <a:lnTo>
                  <a:pt x="7599" y="12148"/>
                </a:lnTo>
                <a:lnTo>
                  <a:pt x="7699" y="12048"/>
                </a:lnTo>
                <a:lnTo>
                  <a:pt x="7774" y="11948"/>
                </a:lnTo>
                <a:lnTo>
                  <a:pt x="7824" y="11798"/>
                </a:lnTo>
                <a:lnTo>
                  <a:pt x="7849" y="11673"/>
                </a:lnTo>
                <a:lnTo>
                  <a:pt x="7874" y="11523"/>
                </a:lnTo>
                <a:lnTo>
                  <a:pt x="7849" y="11374"/>
                </a:lnTo>
                <a:lnTo>
                  <a:pt x="7824" y="11249"/>
                </a:lnTo>
                <a:lnTo>
                  <a:pt x="7774" y="11124"/>
                </a:lnTo>
                <a:lnTo>
                  <a:pt x="7699" y="10999"/>
                </a:lnTo>
                <a:lnTo>
                  <a:pt x="7599" y="10899"/>
                </a:lnTo>
                <a:lnTo>
                  <a:pt x="7499" y="10799"/>
                </a:lnTo>
                <a:lnTo>
                  <a:pt x="7374" y="10724"/>
                </a:lnTo>
                <a:lnTo>
                  <a:pt x="7249" y="10674"/>
                </a:lnTo>
                <a:lnTo>
                  <a:pt x="7249" y="10449"/>
                </a:lnTo>
                <a:lnTo>
                  <a:pt x="7599" y="10424"/>
                </a:lnTo>
                <a:lnTo>
                  <a:pt x="7949" y="10374"/>
                </a:lnTo>
                <a:lnTo>
                  <a:pt x="8274" y="10324"/>
                </a:lnTo>
                <a:lnTo>
                  <a:pt x="8599" y="10249"/>
                </a:lnTo>
                <a:lnTo>
                  <a:pt x="8924" y="10174"/>
                </a:lnTo>
                <a:lnTo>
                  <a:pt x="9249" y="10074"/>
                </a:lnTo>
                <a:lnTo>
                  <a:pt x="9549" y="9949"/>
                </a:lnTo>
                <a:lnTo>
                  <a:pt x="9874" y="9824"/>
                </a:lnTo>
                <a:lnTo>
                  <a:pt x="10149" y="9674"/>
                </a:lnTo>
                <a:lnTo>
                  <a:pt x="10449" y="9524"/>
                </a:lnTo>
                <a:lnTo>
                  <a:pt x="10724" y="9349"/>
                </a:lnTo>
                <a:lnTo>
                  <a:pt x="10999" y="9174"/>
                </a:lnTo>
                <a:lnTo>
                  <a:pt x="11249" y="8974"/>
                </a:lnTo>
                <a:lnTo>
                  <a:pt x="11498" y="8774"/>
                </a:lnTo>
                <a:lnTo>
                  <a:pt x="11748" y="8549"/>
                </a:lnTo>
                <a:lnTo>
                  <a:pt x="11973" y="8324"/>
                </a:lnTo>
                <a:lnTo>
                  <a:pt x="12198" y="8074"/>
                </a:lnTo>
                <a:lnTo>
                  <a:pt x="12423" y="7824"/>
                </a:lnTo>
                <a:lnTo>
                  <a:pt x="12598" y="7574"/>
                </a:lnTo>
                <a:lnTo>
                  <a:pt x="12798" y="7299"/>
                </a:lnTo>
                <a:lnTo>
                  <a:pt x="12973" y="7024"/>
                </a:lnTo>
                <a:lnTo>
                  <a:pt x="13123" y="6724"/>
                </a:lnTo>
                <a:lnTo>
                  <a:pt x="13273" y="6449"/>
                </a:lnTo>
                <a:lnTo>
                  <a:pt x="13398" y="6149"/>
                </a:lnTo>
                <a:lnTo>
                  <a:pt x="13523" y="5825"/>
                </a:lnTo>
                <a:lnTo>
                  <a:pt x="13623" y="5500"/>
                </a:lnTo>
                <a:lnTo>
                  <a:pt x="13723" y="5200"/>
                </a:lnTo>
                <a:lnTo>
                  <a:pt x="13798" y="4850"/>
                </a:lnTo>
                <a:lnTo>
                  <a:pt x="13848" y="4525"/>
                </a:lnTo>
                <a:lnTo>
                  <a:pt x="13898" y="4175"/>
                </a:lnTo>
                <a:lnTo>
                  <a:pt x="13923" y="3850"/>
                </a:lnTo>
                <a:lnTo>
                  <a:pt x="13923" y="3500"/>
                </a:lnTo>
                <a:lnTo>
                  <a:pt x="13923" y="3050"/>
                </a:lnTo>
                <a:lnTo>
                  <a:pt x="13873" y="2625"/>
                </a:lnTo>
                <a:lnTo>
                  <a:pt x="13798" y="2200"/>
                </a:lnTo>
                <a:lnTo>
                  <a:pt x="13723" y="1775"/>
                </a:lnTo>
                <a:lnTo>
                  <a:pt x="13598" y="1350"/>
                </a:lnTo>
                <a:lnTo>
                  <a:pt x="13448" y="950"/>
                </a:lnTo>
                <a:lnTo>
                  <a:pt x="13273" y="550"/>
                </a:lnTo>
                <a:lnTo>
                  <a:pt x="13098" y="176"/>
                </a:lnTo>
                <a:lnTo>
                  <a:pt x="13023" y="76"/>
                </a:lnTo>
                <a:lnTo>
                  <a:pt x="12923" y="26"/>
                </a:lnTo>
                <a:lnTo>
                  <a:pt x="12798" y="26"/>
                </a:lnTo>
                <a:lnTo>
                  <a:pt x="12698" y="51"/>
                </a:lnTo>
                <a:lnTo>
                  <a:pt x="12598" y="126"/>
                </a:lnTo>
                <a:lnTo>
                  <a:pt x="12548" y="226"/>
                </a:lnTo>
                <a:lnTo>
                  <a:pt x="12548" y="326"/>
                </a:lnTo>
                <a:lnTo>
                  <a:pt x="12573" y="450"/>
                </a:lnTo>
                <a:lnTo>
                  <a:pt x="12748" y="800"/>
                </a:lnTo>
                <a:lnTo>
                  <a:pt x="12923" y="1175"/>
                </a:lnTo>
                <a:lnTo>
                  <a:pt x="13048" y="1550"/>
                </a:lnTo>
                <a:lnTo>
                  <a:pt x="13148" y="1925"/>
                </a:lnTo>
                <a:lnTo>
                  <a:pt x="13248" y="2300"/>
                </a:lnTo>
                <a:lnTo>
                  <a:pt x="13298" y="2700"/>
                </a:lnTo>
                <a:lnTo>
                  <a:pt x="13348" y="3100"/>
                </a:lnTo>
                <a:lnTo>
                  <a:pt x="13348" y="3500"/>
                </a:lnTo>
                <a:lnTo>
                  <a:pt x="13348" y="3825"/>
                </a:lnTo>
                <a:lnTo>
                  <a:pt x="13323" y="4125"/>
                </a:lnTo>
                <a:lnTo>
                  <a:pt x="13273" y="4450"/>
                </a:lnTo>
                <a:lnTo>
                  <a:pt x="13223" y="4750"/>
                </a:lnTo>
                <a:lnTo>
                  <a:pt x="13173" y="5050"/>
                </a:lnTo>
                <a:lnTo>
                  <a:pt x="13073" y="5350"/>
                </a:lnTo>
                <a:lnTo>
                  <a:pt x="12873" y="5924"/>
                </a:lnTo>
                <a:lnTo>
                  <a:pt x="12623" y="6449"/>
                </a:lnTo>
                <a:lnTo>
                  <a:pt x="12323" y="6974"/>
                </a:lnTo>
                <a:lnTo>
                  <a:pt x="11973" y="7449"/>
                </a:lnTo>
                <a:lnTo>
                  <a:pt x="11573" y="7899"/>
                </a:lnTo>
                <a:lnTo>
                  <a:pt x="11149" y="8324"/>
                </a:lnTo>
                <a:lnTo>
                  <a:pt x="10674" y="8699"/>
                </a:lnTo>
                <a:lnTo>
                  <a:pt x="10174" y="9024"/>
                </a:lnTo>
                <a:lnTo>
                  <a:pt x="9649" y="9299"/>
                </a:lnTo>
                <a:lnTo>
                  <a:pt x="9074" y="9524"/>
                </a:lnTo>
                <a:lnTo>
                  <a:pt x="8499" y="9699"/>
                </a:lnTo>
                <a:lnTo>
                  <a:pt x="8199" y="9749"/>
                </a:lnTo>
                <a:lnTo>
                  <a:pt x="7874" y="9799"/>
                </a:lnTo>
                <a:lnTo>
                  <a:pt x="7574" y="9849"/>
                </a:lnTo>
                <a:lnTo>
                  <a:pt x="7249" y="9874"/>
                </a:lnTo>
                <a:lnTo>
                  <a:pt x="7249" y="9424"/>
                </a:lnTo>
                <a:lnTo>
                  <a:pt x="7224" y="9299"/>
                </a:lnTo>
                <a:lnTo>
                  <a:pt x="7174" y="9224"/>
                </a:lnTo>
                <a:lnTo>
                  <a:pt x="7074" y="9149"/>
                </a:lnTo>
                <a:lnTo>
                  <a:pt x="6974" y="9124"/>
                </a:lnTo>
                <a:lnTo>
                  <a:pt x="6849" y="9149"/>
                </a:lnTo>
                <a:lnTo>
                  <a:pt x="6774" y="9224"/>
                </a:lnTo>
                <a:lnTo>
                  <a:pt x="6699" y="9299"/>
                </a:lnTo>
                <a:lnTo>
                  <a:pt x="6674" y="9424"/>
                </a:lnTo>
                <a:lnTo>
                  <a:pt x="6674" y="9874"/>
                </a:lnTo>
                <a:lnTo>
                  <a:pt x="6374" y="9849"/>
                </a:lnTo>
                <a:lnTo>
                  <a:pt x="6049" y="9799"/>
                </a:lnTo>
                <a:lnTo>
                  <a:pt x="5749" y="9749"/>
                </a:lnTo>
                <a:lnTo>
                  <a:pt x="5450" y="9699"/>
                </a:lnTo>
                <a:lnTo>
                  <a:pt x="4850" y="9524"/>
                </a:lnTo>
                <a:lnTo>
                  <a:pt x="4300" y="9299"/>
                </a:lnTo>
                <a:lnTo>
                  <a:pt x="3775" y="9024"/>
                </a:lnTo>
                <a:lnTo>
                  <a:pt x="3275" y="8699"/>
                </a:lnTo>
                <a:lnTo>
                  <a:pt x="2800" y="8324"/>
                </a:lnTo>
                <a:lnTo>
                  <a:pt x="2375" y="7899"/>
                </a:lnTo>
                <a:lnTo>
                  <a:pt x="1975" y="7449"/>
                </a:lnTo>
                <a:lnTo>
                  <a:pt x="1625" y="6974"/>
                </a:lnTo>
                <a:lnTo>
                  <a:pt x="1325" y="6449"/>
                </a:lnTo>
                <a:lnTo>
                  <a:pt x="1050" y="5924"/>
                </a:lnTo>
                <a:lnTo>
                  <a:pt x="850" y="5350"/>
                </a:lnTo>
                <a:lnTo>
                  <a:pt x="775" y="5050"/>
                </a:lnTo>
                <a:lnTo>
                  <a:pt x="700" y="4750"/>
                </a:lnTo>
                <a:lnTo>
                  <a:pt x="650" y="4450"/>
                </a:lnTo>
                <a:lnTo>
                  <a:pt x="625" y="4125"/>
                </a:lnTo>
                <a:lnTo>
                  <a:pt x="600" y="3825"/>
                </a:lnTo>
                <a:lnTo>
                  <a:pt x="575" y="3500"/>
                </a:lnTo>
                <a:lnTo>
                  <a:pt x="600" y="3100"/>
                </a:lnTo>
                <a:lnTo>
                  <a:pt x="625" y="2700"/>
                </a:lnTo>
                <a:lnTo>
                  <a:pt x="700" y="2300"/>
                </a:lnTo>
                <a:lnTo>
                  <a:pt x="775" y="1900"/>
                </a:lnTo>
                <a:lnTo>
                  <a:pt x="900" y="1525"/>
                </a:lnTo>
                <a:lnTo>
                  <a:pt x="1025" y="1150"/>
                </a:lnTo>
                <a:lnTo>
                  <a:pt x="1200" y="775"/>
                </a:lnTo>
                <a:lnTo>
                  <a:pt x="1375" y="425"/>
                </a:lnTo>
                <a:lnTo>
                  <a:pt x="1400" y="301"/>
                </a:lnTo>
                <a:lnTo>
                  <a:pt x="1400" y="201"/>
                </a:lnTo>
                <a:lnTo>
                  <a:pt x="1350" y="101"/>
                </a:lnTo>
                <a:lnTo>
                  <a:pt x="1250" y="26"/>
                </a:lnTo>
                <a:lnTo>
                  <a:pt x="1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16"/>
          <p:cNvSpPr/>
          <p:nvPr/>
        </p:nvSpPr>
        <p:spPr>
          <a:xfrm>
            <a:off x="6895715" y="4124497"/>
            <a:ext cx="488954" cy="203544"/>
          </a:xfrm>
          <a:custGeom>
            <a:avLst/>
            <a:gdLst/>
            <a:ahLst/>
            <a:cxnLst/>
            <a:rect l="l" t="t" r="r" b="b"/>
            <a:pathLst>
              <a:path w="19698" h="8200" extrusionOk="0">
                <a:moveTo>
                  <a:pt x="8649" y="975"/>
                </a:moveTo>
                <a:lnTo>
                  <a:pt x="7524" y="2100"/>
                </a:lnTo>
                <a:lnTo>
                  <a:pt x="7449" y="2200"/>
                </a:lnTo>
                <a:lnTo>
                  <a:pt x="4175" y="2200"/>
                </a:lnTo>
                <a:lnTo>
                  <a:pt x="4175" y="2150"/>
                </a:lnTo>
                <a:lnTo>
                  <a:pt x="4200" y="1925"/>
                </a:lnTo>
                <a:lnTo>
                  <a:pt x="4275" y="1700"/>
                </a:lnTo>
                <a:lnTo>
                  <a:pt x="4400" y="1500"/>
                </a:lnTo>
                <a:lnTo>
                  <a:pt x="4525" y="1325"/>
                </a:lnTo>
                <a:lnTo>
                  <a:pt x="4700" y="1175"/>
                </a:lnTo>
                <a:lnTo>
                  <a:pt x="4925" y="1075"/>
                </a:lnTo>
                <a:lnTo>
                  <a:pt x="5125" y="1000"/>
                </a:lnTo>
                <a:lnTo>
                  <a:pt x="5375" y="975"/>
                </a:lnTo>
                <a:close/>
                <a:moveTo>
                  <a:pt x="9574" y="875"/>
                </a:moveTo>
                <a:lnTo>
                  <a:pt x="9574" y="1450"/>
                </a:lnTo>
                <a:lnTo>
                  <a:pt x="8824" y="2200"/>
                </a:lnTo>
                <a:lnTo>
                  <a:pt x="8249" y="2200"/>
                </a:lnTo>
                <a:lnTo>
                  <a:pt x="9574" y="875"/>
                </a:lnTo>
                <a:close/>
                <a:moveTo>
                  <a:pt x="10149" y="875"/>
                </a:moveTo>
                <a:lnTo>
                  <a:pt x="11474" y="2200"/>
                </a:lnTo>
                <a:lnTo>
                  <a:pt x="10899" y="2200"/>
                </a:lnTo>
                <a:lnTo>
                  <a:pt x="10149" y="1450"/>
                </a:lnTo>
                <a:lnTo>
                  <a:pt x="10149" y="875"/>
                </a:lnTo>
                <a:close/>
                <a:moveTo>
                  <a:pt x="9849" y="1975"/>
                </a:moveTo>
                <a:lnTo>
                  <a:pt x="10349" y="2500"/>
                </a:lnTo>
                <a:lnTo>
                  <a:pt x="9849" y="3000"/>
                </a:lnTo>
                <a:lnTo>
                  <a:pt x="9349" y="2500"/>
                </a:lnTo>
                <a:lnTo>
                  <a:pt x="9849" y="1975"/>
                </a:lnTo>
                <a:close/>
                <a:moveTo>
                  <a:pt x="7449" y="2775"/>
                </a:moveTo>
                <a:lnTo>
                  <a:pt x="7524" y="2875"/>
                </a:lnTo>
                <a:lnTo>
                  <a:pt x="8049" y="3425"/>
                </a:lnTo>
                <a:lnTo>
                  <a:pt x="4175" y="3425"/>
                </a:lnTo>
                <a:lnTo>
                  <a:pt x="4175" y="2775"/>
                </a:lnTo>
                <a:close/>
                <a:moveTo>
                  <a:pt x="14323" y="975"/>
                </a:moveTo>
                <a:lnTo>
                  <a:pt x="14573" y="1000"/>
                </a:lnTo>
                <a:lnTo>
                  <a:pt x="14798" y="1075"/>
                </a:lnTo>
                <a:lnTo>
                  <a:pt x="14998" y="1175"/>
                </a:lnTo>
                <a:lnTo>
                  <a:pt x="15173" y="1325"/>
                </a:lnTo>
                <a:lnTo>
                  <a:pt x="15323" y="1500"/>
                </a:lnTo>
                <a:lnTo>
                  <a:pt x="15423" y="1700"/>
                </a:lnTo>
                <a:lnTo>
                  <a:pt x="15498" y="1925"/>
                </a:lnTo>
                <a:lnTo>
                  <a:pt x="15523" y="2150"/>
                </a:lnTo>
                <a:lnTo>
                  <a:pt x="15523" y="2200"/>
                </a:lnTo>
                <a:lnTo>
                  <a:pt x="14273" y="2200"/>
                </a:lnTo>
                <a:lnTo>
                  <a:pt x="14148" y="2225"/>
                </a:lnTo>
                <a:lnTo>
                  <a:pt x="14073" y="2300"/>
                </a:lnTo>
                <a:lnTo>
                  <a:pt x="13998" y="2375"/>
                </a:lnTo>
                <a:lnTo>
                  <a:pt x="13973" y="2500"/>
                </a:lnTo>
                <a:lnTo>
                  <a:pt x="13998" y="2600"/>
                </a:lnTo>
                <a:lnTo>
                  <a:pt x="14073" y="2700"/>
                </a:lnTo>
                <a:lnTo>
                  <a:pt x="14148" y="2750"/>
                </a:lnTo>
                <a:lnTo>
                  <a:pt x="14273" y="2775"/>
                </a:lnTo>
                <a:lnTo>
                  <a:pt x="15523" y="2775"/>
                </a:lnTo>
                <a:lnTo>
                  <a:pt x="15523" y="3425"/>
                </a:lnTo>
                <a:lnTo>
                  <a:pt x="11649" y="3425"/>
                </a:lnTo>
                <a:lnTo>
                  <a:pt x="12173" y="2875"/>
                </a:lnTo>
                <a:lnTo>
                  <a:pt x="12248" y="2775"/>
                </a:lnTo>
                <a:lnTo>
                  <a:pt x="12923" y="2775"/>
                </a:lnTo>
                <a:lnTo>
                  <a:pt x="13023" y="2750"/>
                </a:lnTo>
                <a:lnTo>
                  <a:pt x="13123" y="2700"/>
                </a:lnTo>
                <a:lnTo>
                  <a:pt x="13173" y="2600"/>
                </a:lnTo>
                <a:lnTo>
                  <a:pt x="13198" y="2500"/>
                </a:lnTo>
                <a:lnTo>
                  <a:pt x="13173" y="2375"/>
                </a:lnTo>
                <a:lnTo>
                  <a:pt x="13123" y="2300"/>
                </a:lnTo>
                <a:lnTo>
                  <a:pt x="13023" y="2225"/>
                </a:lnTo>
                <a:lnTo>
                  <a:pt x="12923" y="2200"/>
                </a:lnTo>
                <a:lnTo>
                  <a:pt x="12248" y="2200"/>
                </a:lnTo>
                <a:lnTo>
                  <a:pt x="12173" y="2100"/>
                </a:lnTo>
                <a:lnTo>
                  <a:pt x="11049" y="975"/>
                </a:lnTo>
                <a:close/>
                <a:moveTo>
                  <a:pt x="8824" y="2775"/>
                </a:moveTo>
                <a:lnTo>
                  <a:pt x="9574" y="3525"/>
                </a:lnTo>
                <a:lnTo>
                  <a:pt x="9574" y="4100"/>
                </a:lnTo>
                <a:lnTo>
                  <a:pt x="8249" y="2775"/>
                </a:lnTo>
                <a:close/>
                <a:moveTo>
                  <a:pt x="11474" y="2775"/>
                </a:moveTo>
                <a:lnTo>
                  <a:pt x="10149" y="4100"/>
                </a:lnTo>
                <a:lnTo>
                  <a:pt x="10149" y="3525"/>
                </a:lnTo>
                <a:lnTo>
                  <a:pt x="10899" y="2775"/>
                </a:lnTo>
                <a:close/>
                <a:moveTo>
                  <a:pt x="15523" y="4000"/>
                </a:moveTo>
                <a:lnTo>
                  <a:pt x="15523" y="5225"/>
                </a:lnTo>
                <a:lnTo>
                  <a:pt x="4175" y="5225"/>
                </a:lnTo>
                <a:lnTo>
                  <a:pt x="4175" y="4000"/>
                </a:lnTo>
                <a:lnTo>
                  <a:pt x="8624" y="4000"/>
                </a:lnTo>
                <a:lnTo>
                  <a:pt x="9474" y="4825"/>
                </a:lnTo>
                <a:lnTo>
                  <a:pt x="9599" y="4925"/>
                </a:lnTo>
                <a:lnTo>
                  <a:pt x="9774" y="4975"/>
                </a:lnTo>
                <a:lnTo>
                  <a:pt x="9899" y="4975"/>
                </a:lnTo>
                <a:lnTo>
                  <a:pt x="10024" y="4950"/>
                </a:lnTo>
                <a:lnTo>
                  <a:pt x="10124" y="4900"/>
                </a:lnTo>
                <a:lnTo>
                  <a:pt x="10224" y="4825"/>
                </a:lnTo>
                <a:lnTo>
                  <a:pt x="11074" y="4000"/>
                </a:lnTo>
                <a:close/>
                <a:moveTo>
                  <a:pt x="9749" y="1"/>
                </a:moveTo>
                <a:lnTo>
                  <a:pt x="9649" y="51"/>
                </a:lnTo>
                <a:lnTo>
                  <a:pt x="9549" y="76"/>
                </a:lnTo>
                <a:lnTo>
                  <a:pt x="9474" y="150"/>
                </a:lnTo>
                <a:lnTo>
                  <a:pt x="9249" y="400"/>
                </a:lnTo>
                <a:lnTo>
                  <a:pt x="5200" y="400"/>
                </a:lnTo>
                <a:lnTo>
                  <a:pt x="5025" y="425"/>
                </a:lnTo>
                <a:lnTo>
                  <a:pt x="4850" y="475"/>
                </a:lnTo>
                <a:lnTo>
                  <a:pt x="4700" y="525"/>
                </a:lnTo>
                <a:lnTo>
                  <a:pt x="4525" y="600"/>
                </a:lnTo>
                <a:lnTo>
                  <a:pt x="4400" y="700"/>
                </a:lnTo>
                <a:lnTo>
                  <a:pt x="4250" y="800"/>
                </a:lnTo>
                <a:lnTo>
                  <a:pt x="4125" y="900"/>
                </a:lnTo>
                <a:lnTo>
                  <a:pt x="4000" y="1025"/>
                </a:lnTo>
                <a:lnTo>
                  <a:pt x="3900" y="1175"/>
                </a:lnTo>
                <a:lnTo>
                  <a:pt x="3825" y="1325"/>
                </a:lnTo>
                <a:lnTo>
                  <a:pt x="3750" y="1475"/>
                </a:lnTo>
                <a:lnTo>
                  <a:pt x="3675" y="1625"/>
                </a:lnTo>
                <a:lnTo>
                  <a:pt x="3650" y="1800"/>
                </a:lnTo>
                <a:lnTo>
                  <a:pt x="3625" y="1975"/>
                </a:lnTo>
                <a:lnTo>
                  <a:pt x="3600" y="2150"/>
                </a:lnTo>
                <a:lnTo>
                  <a:pt x="3600" y="5325"/>
                </a:lnTo>
                <a:lnTo>
                  <a:pt x="2975" y="5575"/>
                </a:lnTo>
                <a:lnTo>
                  <a:pt x="2550" y="5774"/>
                </a:lnTo>
                <a:lnTo>
                  <a:pt x="2075" y="6024"/>
                </a:lnTo>
                <a:lnTo>
                  <a:pt x="1575" y="6299"/>
                </a:lnTo>
                <a:lnTo>
                  <a:pt x="1050" y="6624"/>
                </a:lnTo>
                <a:lnTo>
                  <a:pt x="576" y="6974"/>
                </a:lnTo>
                <a:lnTo>
                  <a:pt x="151" y="7349"/>
                </a:lnTo>
                <a:lnTo>
                  <a:pt x="51" y="7449"/>
                </a:lnTo>
                <a:lnTo>
                  <a:pt x="1" y="7599"/>
                </a:lnTo>
                <a:lnTo>
                  <a:pt x="1" y="7749"/>
                </a:lnTo>
                <a:lnTo>
                  <a:pt x="26" y="7874"/>
                </a:lnTo>
                <a:lnTo>
                  <a:pt x="101" y="8024"/>
                </a:lnTo>
                <a:lnTo>
                  <a:pt x="226" y="8099"/>
                </a:lnTo>
                <a:lnTo>
                  <a:pt x="351" y="8174"/>
                </a:lnTo>
                <a:lnTo>
                  <a:pt x="501" y="8199"/>
                </a:lnTo>
                <a:lnTo>
                  <a:pt x="4525" y="8199"/>
                </a:lnTo>
                <a:lnTo>
                  <a:pt x="4650" y="8174"/>
                </a:lnTo>
                <a:lnTo>
                  <a:pt x="4750" y="8099"/>
                </a:lnTo>
                <a:lnTo>
                  <a:pt x="4800" y="8024"/>
                </a:lnTo>
                <a:lnTo>
                  <a:pt x="4825" y="7899"/>
                </a:lnTo>
                <a:lnTo>
                  <a:pt x="4800" y="7799"/>
                </a:lnTo>
                <a:lnTo>
                  <a:pt x="4750" y="7699"/>
                </a:lnTo>
                <a:lnTo>
                  <a:pt x="4650" y="7649"/>
                </a:lnTo>
                <a:lnTo>
                  <a:pt x="4525" y="7624"/>
                </a:lnTo>
                <a:lnTo>
                  <a:pt x="701" y="7624"/>
                </a:lnTo>
                <a:lnTo>
                  <a:pt x="1150" y="7274"/>
                </a:lnTo>
                <a:lnTo>
                  <a:pt x="1625" y="6949"/>
                </a:lnTo>
                <a:lnTo>
                  <a:pt x="2125" y="6649"/>
                </a:lnTo>
                <a:lnTo>
                  <a:pt x="2625" y="6399"/>
                </a:lnTo>
                <a:lnTo>
                  <a:pt x="3075" y="6174"/>
                </a:lnTo>
                <a:lnTo>
                  <a:pt x="3475" y="5999"/>
                </a:lnTo>
                <a:lnTo>
                  <a:pt x="3950" y="5799"/>
                </a:lnTo>
                <a:lnTo>
                  <a:pt x="15748" y="5799"/>
                </a:lnTo>
                <a:lnTo>
                  <a:pt x="16248" y="5999"/>
                </a:lnTo>
                <a:lnTo>
                  <a:pt x="16623" y="6174"/>
                </a:lnTo>
                <a:lnTo>
                  <a:pt x="17073" y="6399"/>
                </a:lnTo>
                <a:lnTo>
                  <a:pt x="17573" y="6649"/>
                </a:lnTo>
                <a:lnTo>
                  <a:pt x="18072" y="6949"/>
                </a:lnTo>
                <a:lnTo>
                  <a:pt x="18547" y="7274"/>
                </a:lnTo>
                <a:lnTo>
                  <a:pt x="18997" y="7624"/>
                </a:lnTo>
                <a:lnTo>
                  <a:pt x="5875" y="7624"/>
                </a:lnTo>
                <a:lnTo>
                  <a:pt x="5750" y="7649"/>
                </a:lnTo>
                <a:lnTo>
                  <a:pt x="5675" y="7699"/>
                </a:lnTo>
                <a:lnTo>
                  <a:pt x="5600" y="7799"/>
                </a:lnTo>
                <a:lnTo>
                  <a:pt x="5575" y="7899"/>
                </a:lnTo>
                <a:lnTo>
                  <a:pt x="5600" y="8024"/>
                </a:lnTo>
                <a:lnTo>
                  <a:pt x="5675" y="8099"/>
                </a:lnTo>
                <a:lnTo>
                  <a:pt x="5750" y="8174"/>
                </a:lnTo>
                <a:lnTo>
                  <a:pt x="5875" y="8199"/>
                </a:lnTo>
                <a:lnTo>
                  <a:pt x="19197" y="8199"/>
                </a:lnTo>
                <a:lnTo>
                  <a:pt x="19347" y="8174"/>
                </a:lnTo>
                <a:lnTo>
                  <a:pt x="19497" y="8099"/>
                </a:lnTo>
                <a:lnTo>
                  <a:pt x="19597" y="8024"/>
                </a:lnTo>
                <a:lnTo>
                  <a:pt x="19672" y="7874"/>
                </a:lnTo>
                <a:lnTo>
                  <a:pt x="19697" y="7749"/>
                </a:lnTo>
                <a:lnTo>
                  <a:pt x="19697" y="7599"/>
                </a:lnTo>
                <a:lnTo>
                  <a:pt x="19647" y="7449"/>
                </a:lnTo>
                <a:lnTo>
                  <a:pt x="19547" y="7349"/>
                </a:lnTo>
                <a:lnTo>
                  <a:pt x="19122" y="6974"/>
                </a:lnTo>
                <a:lnTo>
                  <a:pt x="18647" y="6624"/>
                </a:lnTo>
                <a:lnTo>
                  <a:pt x="18147" y="6299"/>
                </a:lnTo>
                <a:lnTo>
                  <a:pt x="17648" y="6024"/>
                </a:lnTo>
                <a:lnTo>
                  <a:pt x="17173" y="5774"/>
                </a:lnTo>
                <a:lnTo>
                  <a:pt x="16723" y="5575"/>
                </a:lnTo>
                <a:lnTo>
                  <a:pt x="16098" y="5325"/>
                </a:lnTo>
                <a:lnTo>
                  <a:pt x="16098" y="2150"/>
                </a:lnTo>
                <a:lnTo>
                  <a:pt x="16073" y="1975"/>
                </a:lnTo>
                <a:lnTo>
                  <a:pt x="16048" y="1800"/>
                </a:lnTo>
                <a:lnTo>
                  <a:pt x="16023" y="1625"/>
                </a:lnTo>
                <a:lnTo>
                  <a:pt x="15948" y="1475"/>
                </a:lnTo>
                <a:lnTo>
                  <a:pt x="15873" y="1325"/>
                </a:lnTo>
                <a:lnTo>
                  <a:pt x="15798" y="1175"/>
                </a:lnTo>
                <a:lnTo>
                  <a:pt x="15698" y="1025"/>
                </a:lnTo>
                <a:lnTo>
                  <a:pt x="15573" y="900"/>
                </a:lnTo>
                <a:lnTo>
                  <a:pt x="15448" y="800"/>
                </a:lnTo>
                <a:lnTo>
                  <a:pt x="15323" y="700"/>
                </a:lnTo>
                <a:lnTo>
                  <a:pt x="15173" y="600"/>
                </a:lnTo>
                <a:lnTo>
                  <a:pt x="15023" y="525"/>
                </a:lnTo>
                <a:lnTo>
                  <a:pt x="14848" y="475"/>
                </a:lnTo>
                <a:lnTo>
                  <a:pt x="14673" y="425"/>
                </a:lnTo>
                <a:lnTo>
                  <a:pt x="14498" y="400"/>
                </a:lnTo>
                <a:lnTo>
                  <a:pt x="10474" y="400"/>
                </a:lnTo>
                <a:lnTo>
                  <a:pt x="10224" y="150"/>
                </a:lnTo>
                <a:lnTo>
                  <a:pt x="10149" y="101"/>
                </a:lnTo>
                <a:lnTo>
                  <a:pt x="10049" y="51"/>
                </a:lnTo>
                <a:lnTo>
                  <a:pt x="99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3" name="Google Shape;2493;p116"/>
          <p:cNvGrpSpPr/>
          <p:nvPr/>
        </p:nvGrpSpPr>
        <p:grpSpPr>
          <a:xfrm>
            <a:off x="7759879" y="3981736"/>
            <a:ext cx="227722" cy="488929"/>
            <a:chOff x="7020675" y="3958525"/>
            <a:chExt cx="229350" cy="492425"/>
          </a:xfrm>
        </p:grpSpPr>
        <p:sp>
          <p:nvSpPr>
            <p:cNvPr id="2494" name="Google Shape;2494;p116"/>
            <p:cNvSpPr/>
            <p:nvPr/>
          </p:nvSpPr>
          <p:spPr>
            <a:xfrm>
              <a:off x="7049425" y="4116625"/>
              <a:ext cx="155000" cy="175625"/>
            </a:xfrm>
            <a:custGeom>
              <a:avLst/>
              <a:gdLst/>
              <a:ahLst/>
              <a:cxnLst/>
              <a:rect l="l" t="t" r="r" b="b"/>
              <a:pathLst>
                <a:path w="6200" h="7025" extrusionOk="0">
                  <a:moveTo>
                    <a:pt x="750" y="0"/>
                  </a:moveTo>
                  <a:lnTo>
                    <a:pt x="600" y="25"/>
                  </a:lnTo>
                  <a:lnTo>
                    <a:pt x="450" y="75"/>
                  </a:lnTo>
                  <a:lnTo>
                    <a:pt x="325" y="125"/>
                  </a:lnTo>
                  <a:lnTo>
                    <a:pt x="225" y="225"/>
                  </a:lnTo>
                  <a:lnTo>
                    <a:pt x="125" y="325"/>
                  </a:lnTo>
                  <a:lnTo>
                    <a:pt x="75" y="450"/>
                  </a:lnTo>
                  <a:lnTo>
                    <a:pt x="25" y="600"/>
                  </a:lnTo>
                  <a:lnTo>
                    <a:pt x="0" y="750"/>
                  </a:lnTo>
                  <a:lnTo>
                    <a:pt x="0" y="6299"/>
                  </a:lnTo>
                  <a:lnTo>
                    <a:pt x="25" y="6449"/>
                  </a:lnTo>
                  <a:lnTo>
                    <a:pt x="75" y="6599"/>
                  </a:lnTo>
                  <a:lnTo>
                    <a:pt x="125" y="6724"/>
                  </a:lnTo>
                  <a:lnTo>
                    <a:pt x="225" y="6824"/>
                  </a:lnTo>
                  <a:lnTo>
                    <a:pt x="325" y="6899"/>
                  </a:lnTo>
                  <a:lnTo>
                    <a:pt x="450" y="6974"/>
                  </a:lnTo>
                  <a:lnTo>
                    <a:pt x="600" y="7024"/>
                  </a:lnTo>
                  <a:lnTo>
                    <a:pt x="5599" y="7024"/>
                  </a:lnTo>
                  <a:lnTo>
                    <a:pt x="5749" y="6974"/>
                  </a:lnTo>
                  <a:lnTo>
                    <a:pt x="5874" y="6899"/>
                  </a:lnTo>
                  <a:lnTo>
                    <a:pt x="5974" y="6824"/>
                  </a:lnTo>
                  <a:lnTo>
                    <a:pt x="6074" y="6724"/>
                  </a:lnTo>
                  <a:lnTo>
                    <a:pt x="6124" y="6599"/>
                  </a:lnTo>
                  <a:lnTo>
                    <a:pt x="6174" y="6449"/>
                  </a:lnTo>
                  <a:lnTo>
                    <a:pt x="6199" y="6299"/>
                  </a:lnTo>
                  <a:lnTo>
                    <a:pt x="6199" y="2575"/>
                  </a:lnTo>
                  <a:lnTo>
                    <a:pt x="6174" y="2475"/>
                  </a:lnTo>
                  <a:lnTo>
                    <a:pt x="6099" y="2375"/>
                  </a:lnTo>
                  <a:lnTo>
                    <a:pt x="6024" y="2325"/>
                  </a:lnTo>
                  <a:lnTo>
                    <a:pt x="5899" y="2300"/>
                  </a:lnTo>
                  <a:lnTo>
                    <a:pt x="5799" y="2325"/>
                  </a:lnTo>
                  <a:lnTo>
                    <a:pt x="5699" y="2375"/>
                  </a:lnTo>
                  <a:lnTo>
                    <a:pt x="5624" y="2475"/>
                  </a:lnTo>
                  <a:lnTo>
                    <a:pt x="5624" y="2575"/>
                  </a:lnTo>
                  <a:lnTo>
                    <a:pt x="5624" y="6299"/>
                  </a:lnTo>
                  <a:lnTo>
                    <a:pt x="5599" y="6374"/>
                  </a:lnTo>
                  <a:lnTo>
                    <a:pt x="5574" y="6424"/>
                  </a:lnTo>
                  <a:lnTo>
                    <a:pt x="5524" y="6449"/>
                  </a:lnTo>
                  <a:lnTo>
                    <a:pt x="675" y="6449"/>
                  </a:lnTo>
                  <a:lnTo>
                    <a:pt x="625" y="6424"/>
                  </a:lnTo>
                  <a:lnTo>
                    <a:pt x="600" y="6374"/>
                  </a:lnTo>
                  <a:lnTo>
                    <a:pt x="600" y="6299"/>
                  </a:lnTo>
                  <a:lnTo>
                    <a:pt x="600" y="750"/>
                  </a:lnTo>
                  <a:lnTo>
                    <a:pt x="600" y="675"/>
                  </a:lnTo>
                  <a:lnTo>
                    <a:pt x="625" y="625"/>
                  </a:lnTo>
                  <a:lnTo>
                    <a:pt x="675" y="600"/>
                  </a:lnTo>
                  <a:lnTo>
                    <a:pt x="5524" y="600"/>
                  </a:lnTo>
                  <a:lnTo>
                    <a:pt x="5574" y="625"/>
                  </a:lnTo>
                  <a:lnTo>
                    <a:pt x="5599" y="675"/>
                  </a:lnTo>
                  <a:lnTo>
                    <a:pt x="5624" y="750"/>
                  </a:lnTo>
                  <a:lnTo>
                    <a:pt x="5624" y="1225"/>
                  </a:lnTo>
                  <a:lnTo>
                    <a:pt x="5624" y="1325"/>
                  </a:lnTo>
                  <a:lnTo>
                    <a:pt x="5699" y="1425"/>
                  </a:lnTo>
                  <a:lnTo>
                    <a:pt x="5799" y="1475"/>
                  </a:lnTo>
                  <a:lnTo>
                    <a:pt x="5899" y="1500"/>
                  </a:lnTo>
                  <a:lnTo>
                    <a:pt x="6024" y="1475"/>
                  </a:lnTo>
                  <a:lnTo>
                    <a:pt x="6099" y="1425"/>
                  </a:lnTo>
                  <a:lnTo>
                    <a:pt x="6174" y="1325"/>
                  </a:lnTo>
                  <a:lnTo>
                    <a:pt x="6199" y="1225"/>
                  </a:lnTo>
                  <a:lnTo>
                    <a:pt x="6199" y="750"/>
                  </a:lnTo>
                  <a:lnTo>
                    <a:pt x="6174" y="600"/>
                  </a:lnTo>
                  <a:lnTo>
                    <a:pt x="6124" y="450"/>
                  </a:lnTo>
                  <a:lnTo>
                    <a:pt x="6074" y="325"/>
                  </a:lnTo>
                  <a:lnTo>
                    <a:pt x="5974" y="225"/>
                  </a:lnTo>
                  <a:lnTo>
                    <a:pt x="5874" y="125"/>
                  </a:lnTo>
                  <a:lnTo>
                    <a:pt x="5749" y="75"/>
                  </a:lnTo>
                  <a:lnTo>
                    <a:pt x="5599" y="25"/>
                  </a:lnTo>
                  <a:lnTo>
                    <a:pt x="5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16"/>
            <p:cNvSpPr/>
            <p:nvPr/>
          </p:nvSpPr>
          <p:spPr>
            <a:xfrm>
              <a:off x="7020675" y="3958525"/>
              <a:ext cx="229350" cy="492425"/>
            </a:xfrm>
            <a:custGeom>
              <a:avLst/>
              <a:gdLst/>
              <a:ahLst/>
              <a:cxnLst/>
              <a:rect l="l" t="t" r="r" b="b"/>
              <a:pathLst>
                <a:path w="9174" h="19697" extrusionOk="0">
                  <a:moveTo>
                    <a:pt x="5700" y="575"/>
                  </a:moveTo>
                  <a:lnTo>
                    <a:pt x="5700" y="1325"/>
                  </a:lnTo>
                  <a:lnTo>
                    <a:pt x="2800" y="1325"/>
                  </a:lnTo>
                  <a:lnTo>
                    <a:pt x="2800" y="575"/>
                  </a:lnTo>
                  <a:close/>
                  <a:moveTo>
                    <a:pt x="5700" y="1900"/>
                  </a:moveTo>
                  <a:lnTo>
                    <a:pt x="5700" y="2425"/>
                  </a:lnTo>
                  <a:lnTo>
                    <a:pt x="2800" y="2425"/>
                  </a:lnTo>
                  <a:lnTo>
                    <a:pt x="2800" y="1900"/>
                  </a:lnTo>
                  <a:close/>
                  <a:moveTo>
                    <a:pt x="5700" y="3000"/>
                  </a:moveTo>
                  <a:lnTo>
                    <a:pt x="5700" y="3775"/>
                  </a:lnTo>
                  <a:lnTo>
                    <a:pt x="2800" y="3775"/>
                  </a:lnTo>
                  <a:lnTo>
                    <a:pt x="2800" y="3000"/>
                  </a:lnTo>
                  <a:close/>
                  <a:moveTo>
                    <a:pt x="5800" y="4350"/>
                  </a:moveTo>
                  <a:lnTo>
                    <a:pt x="6074" y="5100"/>
                  </a:lnTo>
                  <a:lnTo>
                    <a:pt x="2425" y="5100"/>
                  </a:lnTo>
                  <a:lnTo>
                    <a:pt x="2700" y="4350"/>
                  </a:lnTo>
                  <a:close/>
                  <a:moveTo>
                    <a:pt x="6824" y="5675"/>
                  </a:moveTo>
                  <a:lnTo>
                    <a:pt x="7049" y="5700"/>
                  </a:lnTo>
                  <a:lnTo>
                    <a:pt x="7249" y="5750"/>
                  </a:lnTo>
                  <a:lnTo>
                    <a:pt x="7449" y="5850"/>
                  </a:lnTo>
                  <a:lnTo>
                    <a:pt x="7599" y="5999"/>
                  </a:lnTo>
                  <a:lnTo>
                    <a:pt x="7749" y="6149"/>
                  </a:lnTo>
                  <a:lnTo>
                    <a:pt x="7849" y="6349"/>
                  </a:lnTo>
                  <a:lnTo>
                    <a:pt x="7899" y="6549"/>
                  </a:lnTo>
                  <a:lnTo>
                    <a:pt x="7924" y="6774"/>
                  </a:lnTo>
                  <a:lnTo>
                    <a:pt x="7924" y="12923"/>
                  </a:lnTo>
                  <a:lnTo>
                    <a:pt x="7899" y="13148"/>
                  </a:lnTo>
                  <a:lnTo>
                    <a:pt x="7849" y="13348"/>
                  </a:lnTo>
                  <a:lnTo>
                    <a:pt x="7749" y="13548"/>
                  </a:lnTo>
                  <a:lnTo>
                    <a:pt x="7599" y="13698"/>
                  </a:lnTo>
                  <a:lnTo>
                    <a:pt x="7449" y="13823"/>
                  </a:lnTo>
                  <a:lnTo>
                    <a:pt x="7249" y="13948"/>
                  </a:lnTo>
                  <a:lnTo>
                    <a:pt x="7049" y="13998"/>
                  </a:lnTo>
                  <a:lnTo>
                    <a:pt x="6824" y="14023"/>
                  </a:lnTo>
                  <a:lnTo>
                    <a:pt x="1675" y="14023"/>
                  </a:lnTo>
                  <a:lnTo>
                    <a:pt x="1450" y="13998"/>
                  </a:lnTo>
                  <a:lnTo>
                    <a:pt x="1250" y="13948"/>
                  </a:lnTo>
                  <a:lnTo>
                    <a:pt x="1050" y="13823"/>
                  </a:lnTo>
                  <a:lnTo>
                    <a:pt x="900" y="13698"/>
                  </a:lnTo>
                  <a:lnTo>
                    <a:pt x="775" y="13548"/>
                  </a:lnTo>
                  <a:lnTo>
                    <a:pt x="650" y="13348"/>
                  </a:lnTo>
                  <a:lnTo>
                    <a:pt x="600" y="13148"/>
                  </a:lnTo>
                  <a:lnTo>
                    <a:pt x="575" y="12923"/>
                  </a:lnTo>
                  <a:lnTo>
                    <a:pt x="575" y="6774"/>
                  </a:lnTo>
                  <a:lnTo>
                    <a:pt x="600" y="6549"/>
                  </a:lnTo>
                  <a:lnTo>
                    <a:pt x="650" y="6349"/>
                  </a:lnTo>
                  <a:lnTo>
                    <a:pt x="775" y="6149"/>
                  </a:lnTo>
                  <a:lnTo>
                    <a:pt x="900" y="5999"/>
                  </a:lnTo>
                  <a:lnTo>
                    <a:pt x="1050" y="5850"/>
                  </a:lnTo>
                  <a:lnTo>
                    <a:pt x="1250" y="5750"/>
                  </a:lnTo>
                  <a:lnTo>
                    <a:pt x="1450" y="5700"/>
                  </a:lnTo>
                  <a:lnTo>
                    <a:pt x="1675" y="5675"/>
                  </a:lnTo>
                  <a:close/>
                  <a:moveTo>
                    <a:pt x="6074" y="14598"/>
                  </a:moveTo>
                  <a:lnTo>
                    <a:pt x="5800" y="15348"/>
                  </a:lnTo>
                  <a:lnTo>
                    <a:pt x="2700" y="15348"/>
                  </a:lnTo>
                  <a:lnTo>
                    <a:pt x="2425" y="14598"/>
                  </a:lnTo>
                  <a:close/>
                  <a:moveTo>
                    <a:pt x="5700" y="15923"/>
                  </a:moveTo>
                  <a:lnTo>
                    <a:pt x="5700" y="16698"/>
                  </a:lnTo>
                  <a:lnTo>
                    <a:pt x="4625" y="16698"/>
                  </a:lnTo>
                  <a:lnTo>
                    <a:pt x="4525" y="16723"/>
                  </a:lnTo>
                  <a:lnTo>
                    <a:pt x="4425" y="16773"/>
                  </a:lnTo>
                  <a:lnTo>
                    <a:pt x="4375" y="16873"/>
                  </a:lnTo>
                  <a:lnTo>
                    <a:pt x="4350" y="16972"/>
                  </a:lnTo>
                  <a:lnTo>
                    <a:pt x="4375" y="17097"/>
                  </a:lnTo>
                  <a:lnTo>
                    <a:pt x="4425" y="17172"/>
                  </a:lnTo>
                  <a:lnTo>
                    <a:pt x="4525" y="17247"/>
                  </a:lnTo>
                  <a:lnTo>
                    <a:pt x="4625" y="17272"/>
                  </a:lnTo>
                  <a:lnTo>
                    <a:pt x="5700" y="17272"/>
                  </a:lnTo>
                  <a:lnTo>
                    <a:pt x="5700" y="17772"/>
                  </a:lnTo>
                  <a:lnTo>
                    <a:pt x="2800" y="17772"/>
                  </a:lnTo>
                  <a:lnTo>
                    <a:pt x="2800" y="17272"/>
                  </a:lnTo>
                  <a:lnTo>
                    <a:pt x="3300" y="17272"/>
                  </a:lnTo>
                  <a:lnTo>
                    <a:pt x="3400" y="17247"/>
                  </a:lnTo>
                  <a:lnTo>
                    <a:pt x="3500" y="17172"/>
                  </a:lnTo>
                  <a:lnTo>
                    <a:pt x="3575" y="17097"/>
                  </a:lnTo>
                  <a:lnTo>
                    <a:pt x="3575" y="16972"/>
                  </a:lnTo>
                  <a:lnTo>
                    <a:pt x="3575" y="16873"/>
                  </a:lnTo>
                  <a:lnTo>
                    <a:pt x="3500" y="16773"/>
                  </a:lnTo>
                  <a:lnTo>
                    <a:pt x="3400" y="16723"/>
                  </a:lnTo>
                  <a:lnTo>
                    <a:pt x="3300" y="16698"/>
                  </a:lnTo>
                  <a:lnTo>
                    <a:pt x="2800" y="16698"/>
                  </a:lnTo>
                  <a:lnTo>
                    <a:pt x="2800" y="15923"/>
                  </a:lnTo>
                  <a:close/>
                  <a:moveTo>
                    <a:pt x="5700" y="18347"/>
                  </a:moveTo>
                  <a:lnTo>
                    <a:pt x="5700" y="19122"/>
                  </a:lnTo>
                  <a:lnTo>
                    <a:pt x="2800" y="19122"/>
                  </a:lnTo>
                  <a:lnTo>
                    <a:pt x="2800" y="18347"/>
                  </a:lnTo>
                  <a:close/>
                  <a:moveTo>
                    <a:pt x="2500" y="1"/>
                  </a:moveTo>
                  <a:lnTo>
                    <a:pt x="2400" y="26"/>
                  </a:lnTo>
                  <a:lnTo>
                    <a:pt x="2300" y="76"/>
                  </a:lnTo>
                  <a:lnTo>
                    <a:pt x="2250" y="176"/>
                  </a:lnTo>
                  <a:lnTo>
                    <a:pt x="2225" y="276"/>
                  </a:lnTo>
                  <a:lnTo>
                    <a:pt x="2225" y="4000"/>
                  </a:lnTo>
                  <a:lnTo>
                    <a:pt x="1800" y="5100"/>
                  </a:lnTo>
                  <a:lnTo>
                    <a:pt x="1500" y="5100"/>
                  </a:lnTo>
                  <a:lnTo>
                    <a:pt x="1325" y="5125"/>
                  </a:lnTo>
                  <a:lnTo>
                    <a:pt x="1175" y="5175"/>
                  </a:lnTo>
                  <a:lnTo>
                    <a:pt x="1025" y="5225"/>
                  </a:lnTo>
                  <a:lnTo>
                    <a:pt x="875" y="5300"/>
                  </a:lnTo>
                  <a:lnTo>
                    <a:pt x="750" y="5375"/>
                  </a:lnTo>
                  <a:lnTo>
                    <a:pt x="600" y="5475"/>
                  </a:lnTo>
                  <a:lnTo>
                    <a:pt x="500" y="5575"/>
                  </a:lnTo>
                  <a:lnTo>
                    <a:pt x="375" y="5700"/>
                  </a:lnTo>
                  <a:lnTo>
                    <a:pt x="275" y="5825"/>
                  </a:lnTo>
                  <a:lnTo>
                    <a:pt x="201" y="5974"/>
                  </a:lnTo>
                  <a:lnTo>
                    <a:pt x="126" y="6124"/>
                  </a:lnTo>
                  <a:lnTo>
                    <a:pt x="76" y="6274"/>
                  </a:lnTo>
                  <a:lnTo>
                    <a:pt x="26" y="6424"/>
                  </a:lnTo>
                  <a:lnTo>
                    <a:pt x="1" y="6599"/>
                  </a:lnTo>
                  <a:lnTo>
                    <a:pt x="1" y="6774"/>
                  </a:lnTo>
                  <a:lnTo>
                    <a:pt x="1" y="12923"/>
                  </a:lnTo>
                  <a:lnTo>
                    <a:pt x="1" y="13098"/>
                  </a:lnTo>
                  <a:lnTo>
                    <a:pt x="26" y="13273"/>
                  </a:lnTo>
                  <a:lnTo>
                    <a:pt x="76" y="13423"/>
                  </a:lnTo>
                  <a:lnTo>
                    <a:pt x="126" y="13573"/>
                  </a:lnTo>
                  <a:lnTo>
                    <a:pt x="201" y="13723"/>
                  </a:lnTo>
                  <a:lnTo>
                    <a:pt x="275" y="13873"/>
                  </a:lnTo>
                  <a:lnTo>
                    <a:pt x="375" y="13998"/>
                  </a:lnTo>
                  <a:lnTo>
                    <a:pt x="500" y="14098"/>
                  </a:lnTo>
                  <a:lnTo>
                    <a:pt x="600" y="14223"/>
                  </a:lnTo>
                  <a:lnTo>
                    <a:pt x="750" y="14323"/>
                  </a:lnTo>
                  <a:lnTo>
                    <a:pt x="875" y="14398"/>
                  </a:lnTo>
                  <a:lnTo>
                    <a:pt x="1025" y="14473"/>
                  </a:lnTo>
                  <a:lnTo>
                    <a:pt x="1175" y="14523"/>
                  </a:lnTo>
                  <a:lnTo>
                    <a:pt x="1325" y="14573"/>
                  </a:lnTo>
                  <a:lnTo>
                    <a:pt x="1500" y="14598"/>
                  </a:lnTo>
                  <a:lnTo>
                    <a:pt x="1800" y="14598"/>
                  </a:lnTo>
                  <a:lnTo>
                    <a:pt x="2225" y="15698"/>
                  </a:lnTo>
                  <a:lnTo>
                    <a:pt x="2225" y="19422"/>
                  </a:lnTo>
                  <a:lnTo>
                    <a:pt x="2250" y="19522"/>
                  </a:lnTo>
                  <a:lnTo>
                    <a:pt x="2300" y="19622"/>
                  </a:lnTo>
                  <a:lnTo>
                    <a:pt x="2400" y="19672"/>
                  </a:lnTo>
                  <a:lnTo>
                    <a:pt x="2500" y="19697"/>
                  </a:lnTo>
                  <a:lnTo>
                    <a:pt x="5999" y="19697"/>
                  </a:lnTo>
                  <a:lnTo>
                    <a:pt x="6099" y="19672"/>
                  </a:lnTo>
                  <a:lnTo>
                    <a:pt x="6199" y="19622"/>
                  </a:lnTo>
                  <a:lnTo>
                    <a:pt x="6249" y="19522"/>
                  </a:lnTo>
                  <a:lnTo>
                    <a:pt x="6274" y="19422"/>
                  </a:lnTo>
                  <a:lnTo>
                    <a:pt x="6274" y="15698"/>
                  </a:lnTo>
                  <a:lnTo>
                    <a:pt x="6699" y="14598"/>
                  </a:lnTo>
                  <a:lnTo>
                    <a:pt x="6999" y="14598"/>
                  </a:lnTo>
                  <a:lnTo>
                    <a:pt x="7174" y="14573"/>
                  </a:lnTo>
                  <a:lnTo>
                    <a:pt x="7324" y="14523"/>
                  </a:lnTo>
                  <a:lnTo>
                    <a:pt x="7474" y="14473"/>
                  </a:lnTo>
                  <a:lnTo>
                    <a:pt x="7624" y="14398"/>
                  </a:lnTo>
                  <a:lnTo>
                    <a:pt x="7774" y="14323"/>
                  </a:lnTo>
                  <a:lnTo>
                    <a:pt x="7899" y="14223"/>
                  </a:lnTo>
                  <a:lnTo>
                    <a:pt x="7999" y="14098"/>
                  </a:lnTo>
                  <a:lnTo>
                    <a:pt x="8124" y="13998"/>
                  </a:lnTo>
                  <a:lnTo>
                    <a:pt x="8224" y="13873"/>
                  </a:lnTo>
                  <a:lnTo>
                    <a:pt x="8299" y="13723"/>
                  </a:lnTo>
                  <a:lnTo>
                    <a:pt x="8374" y="13573"/>
                  </a:lnTo>
                  <a:lnTo>
                    <a:pt x="8424" y="13423"/>
                  </a:lnTo>
                  <a:lnTo>
                    <a:pt x="8474" y="13273"/>
                  </a:lnTo>
                  <a:lnTo>
                    <a:pt x="8499" y="13098"/>
                  </a:lnTo>
                  <a:lnTo>
                    <a:pt x="8499" y="12923"/>
                  </a:lnTo>
                  <a:lnTo>
                    <a:pt x="8499" y="10924"/>
                  </a:lnTo>
                  <a:lnTo>
                    <a:pt x="8899" y="10924"/>
                  </a:lnTo>
                  <a:lnTo>
                    <a:pt x="8999" y="10899"/>
                  </a:lnTo>
                  <a:lnTo>
                    <a:pt x="9099" y="10824"/>
                  </a:lnTo>
                  <a:lnTo>
                    <a:pt x="9174" y="10749"/>
                  </a:lnTo>
                  <a:lnTo>
                    <a:pt x="9174" y="10624"/>
                  </a:lnTo>
                  <a:lnTo>
                    <a:pt x="9174" y="10524"/>
                  </a:lnTo>
                  <a:lnTo>
                    <a:pt x="9099" y="10424"/>
                  </a:lnTo>
                  <a:lnTo>
                    <a:pt x="8999" y="10374"/>
                  </a:lnTo>
                  <a:lnTo>
                    <a:pt x="8899" y="10349"/>
                  </a:lnTo>
                  <a:lnTo>
                    <a:pt x="8499" y="10349"/>
                  </a:lnTo>
                  <a:lnTo>
                    <a:pt x="8499" y="9349"/>
                  </a:lnTo>
                  <a:lnTo>
                    <a:pt x="8899" y="9349"/>
                  </a:lnTo>
                  <a:lnTo>
                    <a:pt x="8999" y="9324"/>
                  </a:lnTo>
                  <a:lnTo>
                    <a:pt x="9099" y="9274"/>
                  </a:lnTo>
                  <a:lnTo>
                    <a:pt x="9174" y="9174"/>
                  </a:lnTo>
                  <a:lnTo>
                    <a:pt x="9174" y="9074"/>
                  </a:lnTo>
                  <a:lnTo>
                    <a:pt x="9174" y="8949"/>
                  </a:lnTo>
                  <a:lnTo>
                    <a:pt x="9099" y="8849"/>
                  </a:lnTo>
                  <a:lnTo>
                    <a:pt x="8999" y="8799"/>
                  </a:lnTo>
                  <a:lnTo>
                    <a:pt x="8899" y="8774"/>
                  </a:lnTo>
                  <a:lnTo>
                    <a:pt x="8499" y="8774"/>
                  </a:lnTo>
                  <a:lnTo>
                    <a:pt x="8499" y="6774"/>
                  </a:lnTo>
                  <a:lnTo>
                    <a:pt x="8499" y="6599"/>
                  </a:lnTo>
                  <a:lnTo>
                    <a:pt x="8474" y="6424"/>
                  </a:lnTo>
                  <a:lnTo>
                    <a:pt x="8424" y="6274"/>
                  </a:lnTo>
                  <a:lnTo>
                    <a:pt x="8374" y="6124"/>
                  </a:lnTo>
                  <a:lnTo>
                    <a:pt x="8299" y="5974"/>
                  </a:lnTo>
                  <a:lnTo>
                    <a:pt x="8224" y="5825"/>
                  </a:lnTo>
                  <a:lnTo>
                    <a:pt x="8124" y="5700"/>
                  </a:lnTo>
                  <a:lnTo>
                    <a:pt x="7999" y="5575"/>
                  </a:lnTo>
                  <a:lnTo>
                    <a:pt x="7899" y="5475"/>
                  </a:lnTo>
                  <a:lnTo>
                    <a:pt x="7774" y="5375"/>
                  </a:lnTo>
                  <a:lnTo>
                    <a:pt x="7624" y="5300"/>
                  </a:lnTo>
                  <a:lnTo>
                    <a:pt x="7474" y="5225"/>
                  </a:lnTo>
                  <a:lnTo>
                    <a:pt x="7324" y="5175"/>
                  </a:lnTo>
                  <a:lnTo>
                    <a:pt x="7174" y="5125"/>
                  </a:lnTo>
                  <a:lnTo>
                    <a:pt x="6999" y="5100"/>
                  </a:lnTo>
                  <a:lnTo>
                    <a:pt x="6699" y="5100"/>
                  </a:lnTo>
                  <a:lnTo>
                    <a:pt x="6274" y="4000"/>
                  </a:lnTo>
                  <a:lnTo>
                    <a:pt x="6274" y="276"/>
                  </a:lnTo>
                  <a:lnTo>
                    <a:pt x="6249" y="176"/>
                  </a:lnTo>
                  <a:lnTo>
                    <a:pt x="6199" y="76"/>
                  </a:lnTo>
                  <a:lnTo>
                    <a:pt x="6099" y="26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16"/>
            <p:cNvSpPr/>
            <p:nvPr/>
          </p:nvSpPr>
          <p:spPr>
            <a:xfrm>
              <a:off x="7098775" y="4213475"/>
              <a:ext cx="36275" cy="54400"/>
            </a:xfrm>
            <a:custGeom>
              <a:avLst/>
              <a:gdLst/>
              <a:ahLst/>
              <a:cxnLst/>
              <a:rect l="l" t="t" r="r" b="b"/>
              <a:pathLst>
                <a:path w="1451" h="2176" extrusionOk="0">
                  <a:moveTo>
                    <a:pt x="726" y="576"/>
                  </a:moveTo>
                  <a:lnTo>
                    <a:pt x="776" y="601"/>
                  </a:lnTo>
                  <a:lnTo>
                    <a:pt x="826" y="626"/>
                  </a:lnTo>
                  <a:lnTo>
                    <a:pt x="876" y="676"/>
                  </a:lnTo>
                  <a:lnTo>
                    <a:pt x="876" y="726"/>
                  </a:lnTo>
                  <a:lnTo>
                    <a:pt x="876" y="1450"/>
                  </a:lnTo>
                  <a:lnTo>
                    <a:pt x="876" y="1500"/>
                  </a:lnTo>
                  <a:lnTo>
                    <a:pt x="826" y="1550"/>
                  </a:lnTo>
                  <a:lnTo>
                    <a:pt x="776" y="1600"/>
                  </a:lnTo>
                  <a:lnTo>
                    <a:pt x="676" y="1600"/>
                  </a:lnTo>
                  <a:lnTo>
                    <a:pt x="626" y="1550"/>
                  </a:lnTo>
                  <a:lnTo>
                    <a:pt x="576" y="1500"/>
                  </a:lnTo>
                  <a:lnTo>
                    <a:pt x="576" y="1450"/>
                  </a:lnTo>
                  <a:lnTo>
                    <a:pt x="576" y="726"/>
                  </a:lnTo>
                  <a:lnTo>
                    <a:pt x="576" y="676"/>
                  </a:lnTo>
                  <a:lnTo>
                    <a:pt x="626" y="626"/>
                  </a:lnTo>
                  <a:lnTo>
                    <a:pt x="676" y="601"/>
                  </a:lnTo>
                  <a:lnTo>
                    <a:pt x="726" y="576"/>
                  </a:lnTo>
                  <a:close/>
                  <a:moveTo>
                    <a:pt x="726" y="1"/>
                  </a:moveTo>
                  <a:lnTo>
                    <a:pt x="576" y="26"/>
                  </a:lnTo>
                  <a:lnTo>
                    <a:pt x="451" y="51"/>
                  </a:lnTo>
                  <a:lnTo>
                    <a:pt x="326" y="126"/>
                  </a:lnTo>
                  <a:lnTo>
                    <a:pt x="201" y="226"/>
                  </a:lnTo>
                  <a:lnTo>
                    <a:pt x="126" y="326"/>
                  </a:lnTo>
                  <a:lnTo>
                    <a:pt x="51" y="451"/>
                  </a:lnTo>
                  <a:lnTo>
                    <a:pt x="1" y="576"/>
                  </a:lnTo>
                  <a:lnTo>
                    <a:pt x="1" y="726"/>
                  </a:lnTo>
                  <a:lnTo>
                    <a:pt x="1" y="1450"/>
                  </a:lnTo>
                  <a:lnTo>
                    <a:pt x="1" y="1600"/>
                  </a:lnTo>
                  <a:lnTo>
                    <a:pt x="51" y="1725"/>
                  </a:lnTo>
                  <a:lnTo>
                    <a:pt x="126" y="1850"/>
                  </a:lnTo>
                  <a:lnTo>
                    <a:pt x="201" y="1950"/>
                  </a:lnTo>
                  <a:lnTo>
                    <a:pt x="326" y="2050"/>
                  </a:lnTo>
                  <a:lnTo>
                    <a:pt x="451" y="2125"/>
                  </a:lnTo>
                  <a:lnTo>
                    <a:pt x="576" y="2150"/>
                  </a:lnTo>
                  <a:lnTo>
                    <a:pt x="726" y="2175"/>
                  </a:lnTo>
                  <a:lnTo>
                    <a:pt x="876" y="2150"/>
                  </a:lnTo>
                  <a:lnTo>
                    <a:pt x="1001" y="2125"/>
                  </a:lnTo>
                  <a:lnTo>
                    <a:pt x="1126" y="2050"/>
                  </a:lnTo>
                  <a:lnTo>
                    <a:pt x="1251" y="1950"/>
                  </a:lnTo>
                  <a:lnTo>
                    <a:pt x="1326" y="1850"/>
                  </a:lnTo>
                  <a:lnTo>
                    <a:pt x="1401" y="1725"/>
                  </a:lnTo>
                  <a:lnTo>
                    <a:pt x="1451" y="1600"/>
                  </a:lnTo>
                  <a:lnTo>
                    <a:pt x="1451" y="1450"/>
                  </a:lnTo>
                  <a:lnTo>
                    <a:pt x="1451" y="726"/>
                  </a:lnTo>
                  <a:lnTo>
                    <a:pt x="1451" y="576"/>
                  </a:lnTo>
                  <a:lnTo>
                    <a:pt x="1401" y="451"/>
                  </a:lnTo>
                  <a:lnTo>
                    <a:pt x="1326" y="326"/>
                  </a:lnTo>
                  <a:lnTo>
                    <a:pt x="1251" y="226"/>
                  </a:lnTo>
                  <a:lnTo>
                    <a:pt x="1126" y="126"/>
                  </a:lnTo>
                  <a:lnTo>
                    <a:pt x="1001" y="51"/>
                  </a:lnTo>
                  <a:lnTo>
                    <a:pt x="876" y="26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16"/>
            <p:cNvSpPr/>
            <p:nvPr/>
          </p:nvSpPr>
          <p:spPr>
            <a:xfrm>
              <a:off x="7141900" y="4213475"/>
              <a:ext cx="36275" cy="54400"/>
            </a:xfrm>
            <a:custGeom>
              <a:avLst/>
              <a:gdLst/>
              <a:ahLst/>
              <a:cxnLst/>
              <a:rect l="l" t="t" r="r" b="b"/>
              <a:pathLst>
                <a:path w="1451" h="2176" extrusionOk="0">
                  <a:moveTo>
                    <a:pt x="301" y="1"/>
                  </a:moveTo>
                  <a:lnTo>
                    <a:pt x="176" y="26"/>
                  </a:lnTo>
                  <a:lnTo>
                    <a:pt x="76" y="76"/>
                  </a:lnTo>
                  <a:lnTo>
                    <a:pt x="26" y="176"/>
                  </a:lnTo>
                  <a:lnTo>
                    <a:pt x="1" y="301"/>
                  </a:lnTo>
                  <a:lnTo>
                    <a:pt x="26" y="401"/>
                  </a:lnTo>
                  <a:lnTo>
                    <a:pt x="76" y="501"/>
                  </a:lnTo>
                  <a:lnTo>
                    <a:pt x="176" y="551"/>
                  </a:lnTo>
                  <a:lnTo>
                    <a:pt x="301" y="576"/>
                  </a:lnTo>
                  <a:lnTo>
                    <a:pt x="726" y="576"/>
                  </a:lnTo>
                  <a:lnTo>
                    <a:pt x="201" y="1775"/>
                  </a:lnTo>
                  <a:lnTo>
                    <a:pt x="176" y="1875"/>
                  </a:lnTo>
                  <a:lnTo>
                    <a:pt x="201" y="2000"/>
                  </a:lnTo>
                  <a:lnTo>
                    <a:pt x="251" y="2075"/>
                  </a:lnTo>
                  <a:lnTo>
                    <a:pt x="351" y="2150"/>
                  </a:lnTo>
                  <a:lnTo>
                    <a:pt x="476" y="2175"/>
                  </a:lnTo>
                  <a:lnTo>
                    <a:pt x="551" y="2175"/>
                  </a:lnTo>
                  <a:lnTo>
                    <a:pt x="626" y="2125"/>
                  </a:lnTo>
                  <a:lnTo>
                    <a:pt x="676" y="2075"/>
                  </a:lnTo>
                  <a:lnTo>
                    <a:pt x="726" y="2000"/>
                  </a:lnTo>
                  <a:lnTo>
                    <a:pt x="1425" y="401"/>
                  </a:lnTo>
                  <a:lnTo>
                    <a:pt x="1450" y="326"/>
                  </a:lnTo>
                  <a:lnTo>
                    <a:pt x="1450" y="276"/>
                  </a:lnTo>
                  <a:lnTo>
                    <a:pt x="1450" y="201"/>
                  </a:lnTo>
                  <a:lnTo>
                    <a:pt x="1400" y="126"/>
                  </a:lnTo>
                  <a:lnTo>
                    <a:pt x="1375" y="76"/>
                  </a:lnTo>
                  <a:lnTo>
                    <a:pt x="1300" y="26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8" name="Google Shape;2498;p116"/>
          <p:cNvSpPr/>
          <p:nvPr/>
        </p:nvSpPr>
        <p:spPr>
          <a:xfrm>
            <a:off x="1186050" y="539500"/>
            <a:ext cx="67719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117"/>
          <p:cNvSpPr/>
          <p:nvPr/>
        </p:nvSpPr>
        <p:spPr>
          <a:xfrm>
            <a:off x="1186050" y="539500"/>
            <a:ext cx="67719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1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Paquete de iconos elegante y lujoso</a:t>
            </a:r>
            <a:endParaRPr/>
          </a:p>
        </p:txBody>
      </p:sp>
      <p:grpSp>
        <p:nvGrpSpPr>
          <p:cNvPr id="2505" name="Google Shape;2505;p117"/>
          <p:cNvGrpSpPr/>
          <p:nvPr/>
        </p:nvGrpSpPr>
        <p:grpSpPr>
          <a:xfrm>
            <a:off x="7641697" y="2114951"/>
            <a:ext cx="304635" cy="349772"/>
            <a:chOff x="7641697" y="2114951"/>
            <a:chExt cx="304635" cy="349772"/>
          </a:xfrm>
        </p:grpSpPr>
        <p:sp>
          <p:nvSpPr>
            <p:cNvPr id="2506" name="Google Shape;2506;p117"/>
            <p:cNvSpPr/>
            <p:nvPr/>
          </p:nvSpPr>
          <p:spPr>
            <a:xfrm>
              <a:off x="7641697" y="2115095"/>
              <a:ext cx="304635" cy="349629"/>
            </a:xfrm>
            <a:custGeom>
              <a:avLst/>
              <a:gdLst/>
              <a:ahLst/>
              <a:cxnLst/>
              <a:rect l="l" t="t" r="r" b="b"/>
              <a:pathLst>
                <a:path w="10596" h="12161" extrusionOk="0">
                  <a:moveTo>
                    <a:pt x="4713" y="1"/>
                  </a:moveTo>
                  <a:cubicBezTo>
                    <a:pt x="4683" y="1"/>
                    <a:pt x="4651" y="4"/>
                    <a:pt x="4616" y="7"/>
                  </a:cubicBezTo>
                  <a:lnTo>
                    <a:pt x="4616" y="358"/>
                  </a:lnTo>
                  <a:lnTo>
                    <a:pt x="4956" y="358"/>
                  </a:lnTo>
                  <a:lnTo>
                    <a:pt x="4956" y="954"/>
                  </a:lnTo>
                  <a:lnTo>
                    <a:pt x="4618" y="954"/>
                  </a:lnTo>
                  <a:lnTo>
                    <a:pt x="4618" y="1315"/>
                  </a:lnTo>
                  <a:lnTo>
                    <a:pt x="4965" y="1315"/>
                  </a:lnTo>
                  <a:lnTo>
                    <a:pt x="4965" y="1900"/>
                  </a:lnTo>
                  <a:lnTo>
                    <a:pt x="5322" y="1900"/>
                  </a:lnTo>
                  <a:lnTo>
                    <a:pt x="5322" y="1309"/>
                  </a:lnTo>
                  <a:lnTo>
                    <a:pt x="6040" y="1309"/>
                  </a:lnTo>
                  <a:lnTo>
                    <a:pt x="6040" y="950"/>
                  </a:lnTo>
                  <a:lnTo>
                    <a:pt x="5330" y="950"/>
                  </a:lnTo>
                  <a:lnTo>
                    <a:pt x="5330" y="355"/>
                  </a:lnTo>
                  <a:cubicBezTo>
                    <a:pt x="5539" y="355"/>
                    <a:pt x="5746" y="355"/>
                    <a:pt x="5953" y="355"/>
                  </a:cubicBezTo>
                  <a:cubicBezTo>
                    <a:pt x="6159" y="355"/>
                    <a:pt x="6364" y="355"/>
                    <a:pt x="6570" y="357"/>
                  </a:cubicBezTo>
                  <a:cubicBezTo>
                    <a:pt x="6600" y="357"/>
                    <a:pt x="6637" y="392"/>
                    <a:pt x="6662" y="417"/>
                  </a:cubicBezTo>
                  <a:cubicBezTo>
                    <a:pt x="6779" y="547"/>
                    <a:pt x="6892" y="680"/>
                    <a:pt x="7005" y="811"/>
                  </a:cubicBezTo>
                  <a:cubicBezTo>
                    <a:pt x="7099" y="921"/>
                    <a:pt x="7194" y="1030"/>
                    <a:pt x="7288" y="1141"/>
                  </a:cubicBezTo>
                  <a:cubicBezTo>
                    <a:pt x="7016" y="1505"/>
                    <a:pt x="6755" y="1858"/>
                    <a:pt x="6487" y="2205"/>
                  </a:cubicBezTo>
                  <a:cubicBezTo>
                    <a:pt x="6461" y="2241"/>
                    <a:pt x="6395" y="2263"/>
                    <a:pt x="6348" y="2263"/>
                  </a:cubicBezTo>
                  <a:cubicBezTo>
                    <a:pt x="6199" y="2266"/>
                    <a:pt x="6051" y="2267"/>
                    <a:pt x="5902" y="2267"/>
                  </a:cubicBezTo>
                  <a:cubicBezTo>
                    <a:pt x="5754" y="2267"/>
                    <a:pt x="5606" y="2266"/>
                    <a:pt x="5458" y="2266"/>
                  </a:cubicBezTo>
                  <a:cubicBezTo>
                    <a:pt x="5414" y="2266"/>
                    <a:pt x="5372" y="2271"/>
                    <a:pt x="5327" y="2272"/>
                  </a:cubicBezTo>
                  <a:lnTo>
                    <a:pt x="5327" y="2624"/>
                  </a:lnTo>
                  <a:lnTo>
                    <a:pt x="5463" y="2624"/>
                  </a:lnTo>
                  <a:cubicBezTo>
                    <a:pt x="5779" y="2624"/>
                    <a:pt x="6096" y="2624"/>
                    <a:pt x="6413" y="2625"/>
                  </a:cubicBezTo>
                  <a:cubicBezTo>
                    <a:pt x="6470" y="2625"/>
                    <a:pt x="6532" y="2634"/>
                    <a:pt x="6586" y="2651"/>
                  </a:cubicBezTo>
                  <a:cubicBezTo>
                    <a:pt x="9025" y="3426"/>
                    <a:pt x="10405" y="6125"/>
                    <a:pt x="9606" y="8548"/>
                  </a:cubicBezTo>
                  <a:cubicBezTo>
                    <a:pt x="8937" y="10567"/>
                    <a:pt x="7108" y="11801"/>
                    <a:pt x="5148" y="11801"/>
                  </a:cubicBezTo>
                  <a:cubicBezTo>
                    <a:pt x="4489" y="11801"/>
                    <a:pt x="3815" y="11662"/>
                    <a:pt x="3165" y="11366"/>
                  </a:cubicBezTo>
                  <a:cubicBezTo>
                    <a:pt x="1101" y="10425"/>
                    <a:pt x="1" y="8043"/>
                    <a:pt x="619" y="5861"/>
                  </a:cubicBezTo>
                  <a:cubicBezTo>
                    <a:pt x="763" y="5357"/>
                    <a:pt x="980" y="4891"/>
                    <a:pt x="1275" y="4456"/>
                  </a:cubicBezTo>
                  <a:cubicBezTo>
                    <a:pt x="1254" y="4438"/>
                    <a:pt x="1238" y="4422"/>
                    <a:pt x="1220" y="4408"/>
                  </a:cubicBezTo>
                  <a:cubicBezTo>
                    <a:pt x="1146" y="4355"/>
                    <a:pt x="1072" y="4307"/>
                    <a:pt x="993" y="4251"/>
                  </a:cubicBezTo>
                  <a:cubicBezTo>
                    <a:pt x="974" y="4277"/>
                    <a:pt x="959" y="4293"/>
                    <a:pt x="945" y="4312"/>
                  </a:cubicBezTo>
                  <a:cubicBezTo>
                    <a:pt x="461" y="5039"/>
                    <a:pt x="174" y="5835"/>
                    <a:pt x="114" y="6705"/>
                  </a:cubicBezTo>
                  <a:cubicBezTo>
                    <a:pt x="9" y="8229"/>
                    <a:pt x="484" y="9550"/>
                    <a:pt x="1548" y="10646"/>
                  </a:cubicBezTo>
                  <a:cubicBezTo>
                    <a:pt x="2283" y="11404"/>
                    <a:pt x="3176" y="11879"/>
                    <a:pt x="4215" y="12070"/>
                  </a:cubicBezTo>
                  <a:cubicBezTo>
                    <a:pt x="4413" y="12108"/>
                    <a:pt x="4613" y="12131"/>
                    <a:pt x="4811" y="12161"/>
                  </a:cubicBezTo>
                  <a:cubicBezTo>
                    <a:pt x="5033" y="12161"/>
                    <a:pt x="5256" y="12161"/>
                    <a:pt x="5476" y="12158"/>
                  </a:cubicBezTo>
                  <a:cubicBezTo>
                    <a:pt x="5636" y="12135"/>
                    <a:pt x="5797" y="12115"/>
                    <a:pt x="5956" y="12090"/>
                  </a:cubicBezTo>
                  <a:cubicBezTo>
                    <a:pt x="8701" y="11645"/>
                    <a:pt x="10595" y="9032"/>
                    <a:pt x="10119" y="6290"/>
                  </a:cubicBezTo>
                  <a:cubicBezTo>
                    <a:pt x="9794" y="4419"/>
                    <a:pt x="8702" y="3131"/>
                    <a:pt x="6951" y="2399"/>
                  </a:cubicBezTo>
                  <a:cubicBezTo>
                    <a:pt x="6915" y="2384"/>
                    <a:pt x="6879" y="2369"/>
                    <a:pt x="6832" y="2349"/>
                  </a:cubicBezTo>
                  <a:cubicBezTo>
                    <a:pt x="7141" y="1938"/>
                    <a:pt x="7443" y="1533"/>
                    <a:pt x="7748" y="1126"/>
                  </a:cubicBezTo>
                  <a:cubicBezTo>
                    <a:pt x="7429" y="757"/>
                    <a:pt x="7117" y="395"/>
                    <a:pt x="6800" y="37"/>
                  </a:cubicBezTo>
                  <a:cubicBezTo>
                    <a:pt x="6778" y="11"/>
                    <a:pt x="6722" y="2"/>
                    <a:pt x="6683" y="2"/>
                  </a:cubicBezTo>
                  <a:cubicBezTo>
                    <a:pt x="6027" y="1"/>
                    <a:pt x="5369" y="1"/>
                    <a:pt x="4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17"/>
            <p:cNvSpPr/>
            <p:nvPr/>
          </p:nvSpPr>
          <p:spPr>
            <a:xfrm>
              <a:off x="7658832" y="2208648"/>
              <a:ext cx="261136" cy="235578"/>
            </a:xfrm>
            <a:custGeom>
              <a:avLst/>
              <a:gdLst/>
              <a:ahLst/>
              <a:cxnLst/>
              <a:rect l="l" t="t" r="r" b="b"/>
              <a:pathLst>
                <a:path w="9083" h="8194" extrusionOk="0">
                  <a:moveTo>
                    <a:pt x="4561" y="1"/>
                  </a:moveTo>
                  <a:cubicBezTo>
                    <a:pt x="3468" y="1"/>
                    <a:pt x="2374" y="441"/>
                    <a:pt x="1551" y="1312"/>
                  </a:cubicBezTo>
                  <a:cubicBezTo>
                    <a:pt x="1" y="2956"/>
                    <a:pt x="112" y="5610"/>
                    <a:pt x="1796" y="7127"/>
                  </a:cubicBezTo>
                  <a:cubicBezTo>
                    <a:pt x="2618" y="7868"/>
                    <a:pt x="3599" y="8194"/>
                    <a:pt x="4545" y="8194"/>
                  </a:cubicBezTo>
                  <a:cubicBezTo>
                    <a:pt x="5594" y="8194"/>
                    <a:pt x="6601" y="7794"/>
                    <a:pt x="7302" y="7116"/>
                  </a:cubicBezTo>
                  <a:cubicBezTo>
                    <a:pt x="7225" y="7033"/>
                    <a:pt x="7150" y="6950"/>
                    <a:pt x="7075" y="6867"/>
                  </a:cubicBezTo>
                  <a:cubicBezTo>
                    <a:pt x="6351" y="7526"/>
                    <a:pt x="5455" y="7839"/>
                    <a:pt x="4567" y="7839"/>
                  </a:cubicBezTo>
                  <a:cubicBezTo>
                    <a:pt x="3492" y="7839"/>
                    <a:pt x="2429" y="7380"/>
                    <a:pt x="1696" y="6519"/>
                  </a:cubicBezTo>
                  <a:cubicBezTo>
                    <a:pt x="458" y="5064"/>
                    <a:pt x="526" y="2893"/>
                    <a:pt x="1870" y="1493"/>
                  </a:cubicBezTo>
                  <a:cubicBezTo>
                    <a:pt x="2589" y="743"/>
                    <a:pt x="3562" y="360"/>
                    <a:pt x="4541" y="360"/>
                  </a:cubicBezTo>
                  <a:cubicBezTo>
                    <a:pt x="5362" y="360"/>
                    <a:pt x="6188" y="629"/>
                    <a:pt x="6876" y="1177"/>
                  </a:cubicBezTo>
                  <a:cubicBezTo>
                    <a:pt x="7634" y="1783"/>
                    <a:pt x="8100" y="2570"/>
                    <a:pt x="8242" y="3530"/>
                  </a:cubicBezTo>
                  <a:cubicBezTo>
                    <a:pt x="8416" y="4696"/>
                    <a:pt x="8091" y="5727"/>
                    <a:pt x="7314" y="6622"/>
                  </a:cubicBezTo>
                  <a:cubicBezTo>
                    <a:pt x="7382" y="6685"/>
                    <a:pt x="7446" y="6742"/>
                    <a:pt x="7511" y="6801"/>
                  </a:cubicBezTo>
                  <a:cubicBezTo>
                    <a:pt x="7529" y="6818"/>
                    <a:pt x="7551" y="6833"/>
                    <a:pt x="7572" y="6851"/>
                  </a:cubicBezTo>
                  <a:cubicBezTo>
                    <a:pt x="8965" y="5367"/>
                    <a:pt x="9082" y="2839"/>
                    <a:pt x="7434" y="1193"/>
                  </a:cubicBezTo>
                  <a:cubicBezTo>
                    <a:pt x="6632" y="396"/>
                    <a:pt x="5597" y="1"/>
                    <a:pt x="4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17"/>
            <p:cNvSpPr/>
            <p:nvPr/>
          </p:nvSpPr>
          <p:spPr>
            <a:xfrm>
              <a:off x="7676456" y="2114951"/>
              <a:ext cx="107784" cy="120204"/>
            </a:xfrm>
            <a:custGeom>
              <a:avLst/>
              <a:gdLst/>
              <a:ahLst/>
              <a:cxnLst/>
              <a:rect l="l" t="t" r="r" b="b"/>
              <a:pathLst>
                <a:path w="3749" h="4181" extrusionOk="0">
                  <a:moveTo>
                    <a:pt x="2514" y="1"/>
                  </a:moveTo>
                  <a:cubicBezTo>
                    <a:pt x="2346" y="1"/>
                    <a:pt x="2228" y="79"/>
                    <a:pt x="2115" y="222"/>
                  </a:cubicBezTo>
                  <a:cubicBezTo>
                    <a:pt x="1866" y="535"/>
                    <a:pt x="1594" y="829"/>
                    <a:pt x="1330" y="1136"/>
                  </a:cubicBezTo>
                  <a:cubicBezTo>
                    <a:pt x="1635" y="1541"/>
                    <a:pt x="1935" y="1943"/>
                    <a:pt x="2247" y="2360"/>
                  </a:cubicBezTo>
                  <a:cubicBezTo>
                    <a:pt x="1346" y="2692"/>
                    <a:pt x="602" y="3219"/>
                    <a:pt x="0" y="3964"/>
                  </a:cubicBezTo>
                  <a:cubicBezTo>
                    <a:pt x="101" y="4042"/>
                    <a:pt x="187" y="4110"/>
                    <a:pt x="278" y="4181"/>
                  </a:cubicBezTo>
                  <a:cubicBezTo>
                    <a:pt x="308" y="4149"/>
                    <a:pt x="327" y="4128"/>
                    <a:pt x="344" y="4108"/>
                  </a:cubicBezTo>
                  <a:cubicBezTo>
                    <a:pt x="772" y="3597"/>
                    <a:pt x="1284" y="3197"/>
                    <a:pt x="1882" y="2903"/>
                  </a:cubicBezTo>
                  <a:cubicBezTo>
                    <a:pt x="2204" y="2745"/>
                    <a:pt x="2532" y="2625"/>
                    <a:pt x="2893" y="2625"/>
                  </a:cubicBezTo>
                  <a:cubicBezTo>
                    <a:pt x="2942" y="2625"/>
                    <a:pt x="2992" y="2627"/>
                    <a:pt x="3042" y="2632"/>
                  </a:cubicBezTo>
                  <a:cubicBezTo>
                    <a:pt x="3111" y="2638"/>
                    <a:pt x="3181" y="2640"/>
                    <a:pt x="3251" y="2640"/>
                  </a:cubicBezTo>
                  <a:cubicBezTo>
                    <a:pt x="3379" y="2640"/>
                    <a:pt x="3508" y="2633"/>
                    <a:pt x="3635" y="2633"/>
                  </a:cubicBezTo>
                  <a:cubicBezTo>
                    <a:pt x="3673" y="2633"/>
                    <a:pt x="3711" y="2627"/>
                    <a:pt x="3748" y="2626"/>
                  </a:cubicBezTo>
                  <a:lnTo>
                    <a:pt x="3748" y="2277"/>
                  </a:lnTo>
                  <a:lnTo>
                    <a:pt x="3611" y="2277"/>
                  </a:lnTo>
                  <a:cubicBezTo>
                    <a:pt x="3438" y="2277"/>
                    <a:pt x="3265" y="2275"/>
                    <a:pt x="3092" y="2275"/>
                  </a:cubicBezTo>
                  <a:cubicBezTo>
                    <a:pt x="2984" y="2275"/>
                    <a:pt x="2876" y="2276"/>
                    <a:pt x="2768" y="2279"/>
                  </a:cubicBezTo>
                  <a:cubicBezTo>
                    <a:pt x="2766" y="2279"/>
                    <a:pt x="2763" y="2279"/>
                    <a:pt x="2761" y="2279"/>
                  </a:cubicBezTo>
                  <a:cubicBezTo>
                    <a:pt x="2663" y="2279"/>
                    <a:pt x="2601" y="2245"/>
                    <a:pt x="2545" y="2164"/>
                  </a:cubicBezTo>
                  <a:cubicBezTo>
                    <a:pt x="2377" y="1932"/>
                    <a:pt x="2202" y="1707"/>
                    <a:pt x="2033" y="1479"/>
                  </a:cubicBezTo>
                  <a:cubicBezTo>
                    <a:pt x="1997" y="1433"/>
                    <a:pt x="1964" y="1387"/>
                    <a:pt x="1913" y="1318"/>
                  </a:cubicBezTo>
                  <a:lnTo>
                    <a:pt x="3038" y="1318"/>
                  </a:lnTo>
                  <a:lnTo>
                    <a:pt x="3038" y="958"/>
                  </a:lnTo>
                  <a:lnTo>
                    <a:pt x="1956" y="958"/>
                  </a:lnTo>
                  <a:cubicBezTo>
                    <a:pt x="2127" y="762"/>
                    <a:pt x="2278" y="585"/>
                    <a:pt x="2435" y="410"/>
                  </a:cubicBezTo>
                  <a:cubicBezTo>
                    <a:pt x="2459" y="384"/>
                    <a:pt x="2510" y="369"/>
                    <a:pt x="2548" y="368"/>
                  </a:cubicBezTo>
                  <a:cubicBezTo>
                    <a:pt x="2616" y="366"/>
                    <a:pt x="2685" y="365"/>
                    <a:pt x="2755" y="365"/>
                  </a:cubicBezTo>
                  <a:cubicBezTo>
                    <a:pt x="2848" y="365"/>
                    <a:pt x="2942" y="366"/>
                    <a:pt x="3038" y="366"/>
                  </a:cubicBezTo>
                  <a:lnTo>
                    <a:pt x="3038" y="9"/>
                  </a:lnTo>
                  <a:cubicBezTo>
                    <a:pt x="2943" y="9"/>
                    <a:pt x="2850" y="14"/>
                    <a:pt x="2758" y="14"/>
                  </a:cubicBezTo>
                  <a:cubicBezTo>
                    <a:pt x="2702" y="14"/>
                    <a:pt x="2647" y="12"/>
                    <a:pt x="2593" y="6"/>
                  </a:cubicBezTo>
                  <a:cubicBezTo>
                    <a:pt x="2565" y="2"/>
                    <a:pt x="2539" y="1"/>
                    <a:pt x="2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17"/>
            <p:cNvSpPr/>
            <p:nvPr/>
          </p:nvSpPr>
          <p:spPr>
            <a:xfrm>
              <a:off x="7826215" y="2142724"/>
              <a:ext cx="9718" cy="9976"/>
            </a:xfrm>
            <a:custGeom>
              <a:avLst/>
              <a:gdLst/>
              <a:ahLst/>
              <a:cxnLst/>
              <a:rect l="l" t="t" r="r" b="b"/>
              <a:pathLst>
                <a:path w="338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37" y="346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117"/>
          <p:cNvGrpSpPr/>
          <p:nvPr/>
        </p:nvGrpSpPr>
        <p:grpSpPr>
          <a:xfrm>
            <a:off x="6900221" y="2117913"/>
            <a:ext cx="349543" cy="343994"/>
            <a:chOff x="6900221" y="2117913"/>
            <a:chExt cx="349543" cy="343994"/>
          </a:xfrm>
        </p:grpSpPr>
        <p:sp>
          <p:nvSpPr>
            <p:cNvPr id="2511" name="Google Shape;2511;p117"/>
            <p:cNvSpPr/>
            <p:nvPr/>
          </p:nvSpPr>
          <p:spPr>
            <a:xfrm>
              <a:off x="6900221" y="2117913"/>
              <a:ext cx="349543" cy="343994"/>
            </a:xfrm>
            <a:custGeom>
              <a:avLst/>
              <a:gdLst/>
              <a:ahLst/>
              <a:cxnLst/>
              <a:rect l="l" t="t" r="r" b="b"/>
              <a:pathLst>
                <a:path w="12158" h="11965" extrusionOk="0">
                  <a:moveTo>
                    <a:pt x="5743" y="358"/>
                  </a:moveTo>
                  <a:lnTo>
                    <a:pt x="5743" y="358"/>
                  </a:lnTo>
                  <a:cubicBezTo>
                    <a:pt x="5470" y="766"/>
                    <a:pt x="5206" y="1162"/>
                    <a:pt x="4934" y="1565"/>
                  </a:cubicBezTo>
                  <a:cubicBezTo>
                    <a:pt x="5032" y="1633"/>
                    <a:pt x="5126" y="1695"/>
                    <a:pt x="5229" y="1766"/>
                  </a:cubicBezTo>
                  <a:cubicBezTo>
                    <a:pt x="5509" y="1346"/>
                    <a:pt x="5787" y="933"/>
                    <a:pt x="6079" y="500"/>
                  </a:cubicBezTo>
                  <a:cubicBezTo>
                    <a:pt x="6699" y="1423"/>
                    <a:pt x="7311" y="2339"/>
                    <a:pt x="7934" y="3263"/>
                  </a:cubicBezTo>
                  <a:lnTo>
                    <a:pt x="4224" y="3263"/>
                  </a:lnTo>
                  <a:cubicBezTo>
                    <a:pt x="4492" y="2862"/>
                    <a:pt x="4756" y="2467"/>
                    <a:pt x="5026" y="2063"/>
                  </a:cubicBezTo>
                  <a:cubicBezTo>
                    <a:pt x="4927" y="1996"/>
                    <a:pt x="4836" y="1935"/>
                    <a:pt x="4732" y="1865"/>
                  </a:cubicBezTo>
                  <a:cubicBezTo>
                    <a:pt x="4467" y="2260"/>
                    <a:pt x="4204" y="2651"/>
                    <a:pt x="3930" y="3060"/>
                  </a:cubicBezTo>
                  <a:cubicBezTo>
                    <a:pt x="3598" y="2150"/>
                    <a:pt x="3277" y="1260"/>
                    <a:pt x="2951" y="363"/>
                  </a:cubicBezTo>
                  <a:cubicBezTo>
                    <a:pt x="3882" y="363"/>
                    <a:pt x="4800" y="363"/>
                    <a:pt x="5743" y="358"/>
                  </a:cubicBezTo>
                  <a:close/>
                  <a:moveTo>
                    <a:pt x="9514" y="550"/>
                  </a:moveTo>
                  <a:cubicBezTo>
                    <a:pt x="10206" y="1464"/>
                    <a:pt x="10882" y="2360"/>
                    <a:pt x="11574" y="3274"/>
                  </a:cubicBezTo>
                  <a:cubicBezTo>
                    <a:pt x="11132" y="3274"/>
                    <a:pt x="10713" y="3274"/>
                    <a:pt x="10289" y="3272"/>
                  </a:cubicBezTo>
                  <a:lnTo>
                    <a:pt x="10289" y="3628"/>
                  </a:lnTo>
                  <a:lnTo>
                    <a:pt x="11589" y="3628"/>
                  </a:lnTo>
                  <a:cubicBezTo>
                    <a:pt x="9900" y="5996"/>
                    <a:pt x="8226" y="8343"/>
                    <a:pt x="6550" y="10690"/>
                  </a:cubicBezTo>
                  <a:cubicBezTo>
                    <a:pt x="6542" y="10687"/>
                    <a:pt x="6533" y="10686"/>
                    <a:pt x="6526" y="10681"/>
                  </a:cubicBezTo>
                  <a:cubicBezTo>
                    <a:pt x="6784" y="9717"/>
                    <a:pt x="7042" y="8752"/>
                    <a:pt x="7302" y="7776"/>
                  </a:cubicBezTo>
                  <a:cubicBezTo>
                    <a:pt x="7189" y="7746"/>
                    <a:pt x="7084" y="7716"/>
                    <a:pt x="6959" y="7681"/>
                  </a:cubicBezTo>
                  <a:cubicBezTo>
                    <a:pt x="6669" y="8763"/>
                    <a:pt x="6379" y="9838"/>
                    <a:pt x="6091" y="10913"/>
                  </a:cubicBezTo>
                  <a:lnTo>
                    <a:pt x="6063" y="10913"/>
                  </a:lnTo>
                  <a:cubicBezTo>
                    <a:pt x="5414" y="8491"/>
                    <a:pt x="4767" y="6066"/>
                    <a:pt x="4115" y="3636"/>
                  </a:cubicBezTo>
                  <a:lnTo>
                    <a:pt x="8040" y="3636"/>
                  </a:lnTo>
                  <a:cubicBezTo>
                    <a:pt x="7710" y="4871"/>
                    <a:pt x="7381" y="6096"/>
                    <a:pt x="7049" y="7334"/>
                  </a:cubicBezTo>
                  <a:cubicBezTo>
                    <a:pt x="7162" y="7364"/>
                    <a:pt x="7272" y="7395"/>
                    <a:pt x="7393" y="7428"/>
                  </a:cubicBezTo>
                  <a:cubicBezTo>
                    <a:pt x="7732" y="6158"/>
                    <a:pt x="8070" y="4897"/>
                    <a:pt x="8410" y="3630"/>
                  </a:cubicBezTo>
                  <a:lnTo>
                    <a:pt x="9915" y="3630"/>
                  </a:lnTo>
                  <a:lnTo>
                    <a:pt x="9915" y="3281"/>
                  </a:lnTo>
                  <a:lnTo>
                    <a:pt x="8524" y="3281"/>
                  </a:lnTo>
                  <a:cubicBezTo>
                    <a:pt x="8856" y="2367"/>
                    <a:pt x="9180" y="1472"/>
                    <a:pt x="9514" y="550"/>
                  </a:cubicBezTo>
                  <a:close/>
                  <a:moveTo>
                    <a:pt x="2734" y="1"/>
                  </a:moveTo>
                  <a:cubicBezTo>
                    <a:pt x="2640" y="1"/>
                    <a:pt x="2583" y="31"/>
                    <a:pt x="2529" y="105"/>
                  </a:cubicBezTo>
                  <a:cubicBezTo>
                    <a:pt x="1776" y="1103"/>
                    <a:pt x="1022" y="2099"/>
                    <a:pt x="268" y="3096"/>
                  </a:cubicBezTo>
                  <a:cubicBezTo>
                    <a:pt x="177" y="3217"/>
                    <a:pt x="88" y="3336"/>
                    <a:pt x="1" y="3455"/>
                  </a:cubicBezTo>
                  <a:cubicBezTo>
                    <a:pt x="971" y="4814"/>
                    <a:pt x="1934" y="6164"/>
                    <a:pt x="2901" y="7518"/>
                  </a:cubicBezTo>
                  <a:cubicBezTo>
                    <a:pt x="3004" y="7443"/>
                    <a:pt x="3094" y="7378"/>
                    <a:pt x="3191" y="7309"/>
                  </a:cubicBezTo>
                  <a:cubicBezTo>
                    <a:pt x="2318" y="6085"/>
                    <a:pt x="1450" y="4868"/>
                    <a:pt x="566" y="3630"/>
                  </a:cubicBezTo>
                  <a:lnTo>
                    <a:pt x="1865" y="3630"/>
                  </a:lnTo>
                  <a:lnTo>
                    <a:pt x="1865" y="3274"/>
                  </a:lnTo>
                  <a:lnTo>
                    <a:pt x="581" y="3274"/>
                  </a:lnTo>
                  <a:cubicBezTo>
                    <a:pt x="1272" y="2360"/>
                    <a:pt x="1950" y="1464"/>
                    <a:pt x="2640" y="551"/>
                  </a:cubicBezTo>
                  <a:cubicBezTo>
                    <a:pt x="2974" y="1473"/>
                    <a:pt x="3298" y="2369"/>
                    <a:pt x="3628" y="3280"/>
                  </a:cubicBezTo>
                  <a:lnTo>
                    <a:pt x="2238" y="3280"/>
                  </a:lnTo>
                  <a:lnTo>
                    <a:pt x="2238" y="3634"/>
                  </a:lnTo>
                  <a:lnTo>
                    <a:pt x="3744" y="3634"/>
                  </a:lnTo>
                  <a:cubicBezTo>
                    <a:pt x="4375" y="5989"/>
                    <a:pt x="5004" y="8336"/>
                    <a:pt x="5631" y="10686"/>
                  </a:cubicBezTo>
                  <a:lnTo>
                    <a:pt x="5609" y="10696"/>
                  </a:lnTo>
                  <a:cubicBezTo>
                    <a:pt x="4873" y="9668"/>
                    <a:pt x="4137" y="8636"/>
                    <a:pt x="3397" y="7601"/>
                  </a:cubicBezTo>
                  <a:cubicBezTo>
                    <a:pt x="3293" y="7674"/>
                    <a:pt x="3206" y="7738"/>
                    <a:pt x="3108" y="7808"/>
                  </a:cubicBezTo>
                  <a:cubicBezTo>
                    <a:pt x="4097" y="9194"/>
                    <a:pt x="5084" y="10576"/>
                    <a:pt x="6075" y="11965"/>
                  </a:cubicBezTo>
                  <a:cubicBezTo>
                    <a:pt x="6111" y="11915"/>
                    <a:pt x="6135" y="11885"/>
                    <a:pt x="6158" y="11852"/>
                  </a:cubicBezTo>
                  <a:cubicBezTo>
                    <a:pt x="8025" y="9239"/>
                    <a:pt x="9889" y="6624"/>
                    <a:pt x="11755" y="4011"/>
                  </a:cubicBezTo>
                  <a:cubicBezTo>
                    <a:pt x="11886" y="3827"/>
                    <a:pt x="12022" y="3649"/>
                    <a:pt x="12155" y="3468"/>
                  </a:cubicBezTo>
                  <a:cubicBezTo>
                    <a:pt x="12155" y="3461"/>
                    <a:pt x="12155" y="3453"/>
                    <a:pt x="12158" y="3444"/>
                  </a:cubicBezTo>
                  <a:cubicBezTo>
                    <a:pt x="12147" y="3434"/>
                    <a:pt x="12137" y="3422"/>
                    <a:pt x="12127" y="3410"/>
                  </a:cubicBezTo>
                  <a:cubicBezTo>
                    <a:pt x="11290" y="2306"/>
                    <a:pt x="10455" y="1202"/>
                    <a:pt x="9621" y="96"/>
                  </a:cubicBezTo>
                  <a:cubicBezTo>
                    <a:pt x="9572" y="28"/>
                    <a:pt x="9521" y="1"/>
                    <a:pt x="9437" y="1"/>
                  </a:cubicBezTo>
                  <a:cubicBezTo>
                    <a:pt x="9210" y="2"/>
                    <a:pt x="8982" y="3"/>
                    <a:pt x="8754" y="3"/>
                  </a:cubicBezTo>
                  <a:cubicBezTo>
                    <a:pt x="8526" y="3"/>
                    <a:pt x="8299" y="2"/>
                    <a:pt x="8072" y="2"/>
                  </a:cubicBezTo>
                  <a:lnTo>
                    <a:pt x="7957" y="2"/>
                  </a:lnTo>
                  <a:lnTo>
                    <a:pt x="7957" y="358"/>
                  </a:lnTo>
                  <a:lnTo>
                    <a:pt x="9206" y="358"/>
                  </a:lnTo>
                  <a:cubicBezTo>
                    <a:pt x="8879" y="1263"/>
                    <a:pt x="8556" y="2152"/>
                    <a:pt x="8226" y="3063"/>
                  </a:cubicBezTo>
                  <a:cubicBezTo>
                    <a:pt x="7618" y="2153"/>
                    <a:pt x="7022" y="1265"/>
                    <a:pt x="6413" y="358"/>
                  </a:cubicBezTo>
                  <a:lnTo>
                    <a:pt x="7584" y="358"/>
                  </a:lnTo>
                  <a:lnTo>
                    <a:pt x="7584" y="2"/>
                  </a:lnTo>
                  <a:lnTo>
                    <a:pt x="7447" y="2"/>
                  </a:lnTo>
                  <a:cubicBezTo>
                    <a:pt x="6661" y="2"/>
                    <a:pt x="5876" y="3"/>
                    <a:pt x="5090" y="3"/>
                  </a:cubicBezTo>
                  <a:cubicBezTo>
                    <a:pt x="4304" y="3"/>
                    <a:pt x="3519" y="2"/>
                    <a:pt x="2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17"/>
            <p:cNvSpPr/>
            <p:nvPr/>
          </p:nvSpPr>
          <p:spPr>
            <a:xfrm>
              <a:off x="7001393" y="2274687"/>
              <a:ext cx="22540" cy="49766"/>
            </a:xfrm>
            <a:custGeom>
              <a:avLst/>
              <a:gdLst/>
              <a:ahLst/>
              <a:cxnLst/>
              <a:rect l="l" t="t" r="r" b="b"/>
              <a:pathLst>
                <a:path w="784" h="1731" extrusionOk="0">
                  <a:moveTo>
                    <a:pt x="345" y="0"/>
                  </a:moveTo>
                  <a:cubicBezTo>
                    <a:pt x="225" y="32"/>
                    <a:pt x="120" y="61"/>
                    <a:pt x="1" y="92"/>
                  </a:cubicBezTo>
                  <a:cubicBezTo>
                    <a:pt x="148" y="637"/>
                    <a:pt x="292" y="1172"/>
                    <a:pt x="441" y="1730"/>
                  </a:cubicBezTo>
                  <a:cubicBezTo>
                    <a:pt x="562" y="1699"/>
                    <a:pt x="669" y="1669"/>
                    <a:pt x="783" y="1638"/>
                  </a:cubicBezTo>
                  <a:cubicBezTo>
                    <a:pt x="637" y="1086"/>
                    <a:pt x="491" y="545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17"/>
            <p:cNvSpPr/>
            <p:nvPr/>
          </p:nvSpPr>
          <p:spPr>
            <a:xfrm>
              <a:off x="6966404" y="2163884"/>
              <a:ext cx="13110" cy="13081"/>
            </a:xfrm>
            <a:custGeom>
              <a:avLst/>
              <a:gdLst/>
              <a:ahLst/>
              <a:cxnLst/>
              <a:rect l="l" t="t" r="r" b="b"/>
              <a:pathLst>
                <a:path w="456" h="455" extrusionOk="0">
                  <a:moveTo>
                    <a:pt x="334" y="1"/>
                  </a:moveTo>
                  <a:cubicBezTo>
                    <a:pt x="219" y="41"/>
                    <a:pt x="115" y="79"/>
                    <a:pt x="0" y="121"/>
                  </a:cubicBezTo>
                  <a:cubicBezTo>
                    <a:pt x="46" y="242"/>
                    <a:pt x="85" y="346"/>
                    <a:pt x="127" y="455"/>
                  </a:cubicBezTo>
                  <a:cubicBezTo>
                    <a:pt x="243" y="411"/>
                    <a:pt x="346" y="373"/>
                    <a:pt x="456" y="333"/>
                  </a:cubicBezTo>
                  <a:cubicBezTo>
                    <a:pt x="414" y="216"/>
                    <a:pt x="376" y="112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17"/>
            <p:cNvSpPr/>
            <p:nvPr/>
          </p:nvSpPr>
          <p:spPr>
            <a:xfrm>
              <a:off x="6996160" y="2254792"/>
              <a:ext cx="12564" cy="12592"/>
            </a:xfrm>
            <a:custGeom>
              <a:avLst/>
              <a:gdLst/>
              <a:ahLst/>
              <a:cxnLst/>
              <a:rect l="l" t="t" r="r" b="b"/>
              <a:pathLst>
                <a:path w="437" h="438" extrusionOk="0">
                  <a:moveTo>
                    <a:pt x="341" y="0"/>
                  </a:moveTo>
                  <a:cubicBezTo>
                    <a:pt x="219" y="36"/>
                    <a:pt x="113" y="65"/>
                    <a:pt x="0" y="97"/>
                  </a:cubicBezTo>
                  <a:cubicBezTo>
                    <a:pt x="32" y="213"/>
                    <a:pt x="60" y="323"/>
                    <a:pt x="92" y="437"/>
                  </a:cubicBezTo>
                  <a:cubicBezTo>
                    <a:pt x="213" y="406"/>
                    <a:pt x="323" y="376"/>
                    <a:pt x="436" y="345"/>
                  </a:cubicBezTo>
                  <a:cubicBezTo>
                    <a:pt x="401" y="226"/>
                    <a:pt x="374" y="121"/>
                    <a:pt x="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17"/>
            <p:cNvSpPr/>
            <p:nvPr/>
          </p:nvSpPr>
          <p:spPr>
            <a:xfrm>
              <a:off x="6973505" y="2183146"/>
              <a:ext cx="13081" cy="13081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333" y="0"/>
                  </a:moveTo>
                  <a:cubicBezTo>
                    <a:pt x="215" y="43"/>
                    <a:pt x="111" y="83"/>
                    <a:pt x="1" y="124"/>
                  </a:cubicBezTo>
                  <a:cubicBezTo>
                    <a:pt x="42" y="239"/>
                    <a:pt x="79" y="343"/>
                    <a:pt x="121" y="454"/>
                  </a:cubicBezTo>
                  <a:cubicBezTo>
                    <a:pt x="236" y="412"/>
                    <a:pt x="340" y="374"/>
                    <a:pt x="455" y="334"/>
                  </a:cubicBezTo>
                  <a:cubicBezTo>
                    <a:pt x="411" y="219"/>
                    <a:pt x="373" y="114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17"/>
            <p:cNvSpPr/>
            <p:nvPr/>
          </p:nvSpPr>
          <p:spPr>
            <a:xfrm>
              <a:off x="7138329" y="2269914"/>
              <a:ext cx="44275" cy="56235"/>
            </a:xfrm>
            <a:custGeom>
              <a:avLst/>
              <a:gdLst/>
              <a:ahLst/>
              <a:cxnLst/>
              <a:rect l="l" t="t" r="r" b="b"/>
              <a:pathLst>
                <a:path w="1540" h="1956" extrusionOk="0">
                  <a:moveTo>
                    <a:pt x="1248" y="0"/>
                  </a:moveTo>
                  <a:cubicBezTo>
                    <a:pt x="830" y="584"/>
                    <a:pt x="416" y="1165"/>
                    <a:pt x="1" y="1750"/>
                  </a:cubicBezTo>
                  <a:cubicBezTo>
                    <a:pt x="105" y="1821"/>
                    <a:pt x="194" y="1887"/>
                    <a:pt x="293" y="1955"/>
                  </a:cubicBezTo>
                  <a:cubicBezTo>
                    <a:pt x="711" y="1367"/>
                    <a:pt x="1123" y="791"/>
                    <a:pt x="1539" y="207"/>
                  </a:cubicBezTo>
                  <a:cubicBezTo>
                    <a:pt x="1437" y="135"/>
                    <a:pt x="1346" y="70"/>
                    <a:pt x="1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17"/>
            <p:cNvSpPr/>
            <p:nvPr/>
          </p:nvSpPr>
          <p:spPr>
            <a:xfrm>
              <a:off x="7083560" y="2274773"/>
              <a:ext cx="22540" cy="49795"/>
            </a:xfrm>
            <a:custGeom>
              <a:avLst/>
              <a:gdLst/>
              <a:ahLst/>
              <a:cxnLst/>
              <a:rect l="l" t="t" r="r" b="b"/>
              <a:pathLst>
                <a:path w="784" h="1732" extrusionOk="0">
                  <a:moveTo>
                    <a:pt x="441" y="0"/>
                  </a:moveTo>
                  <a:cubicBezTo>
                    <a:pt x="293" y="549"/>
                    <a:pt x="149" y="1089"/>
                    <a:pt x="1" y="1637"/>
                  </a:cubicBezTo>
                  <a:cubicBezTo>
                    <a:pt x="119" y="1669"/>
                    <a:pt x="224" y="1697"/>
                    <a:pt x="346" y="1732"/>
                  </a:cubicBezTo>
                  <a:cubicBezTo>
                    <a:pt x="494" y="1180"/>
                    <a:pt x="639" y="640"/>
                    <a:pt x="784" y="92"/>
                  </a:cubicBezTo>
                  <a:cubicBezTo>
                    <a:pt x="661" y="59"/>
                    <a:pt x="556" y="31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17"/>
            <p:cNvSpPr/>
            <p:nvPr/>
          </p:nvSpPr>
          <p:spPr>
            <a:xfrm>
              <a:off x="7187204" y="2179294"/>
              <a:ext cx="19234" cy="20844"/>
            </a:xfrm>
            <a:custGeom>
              <a:avLst/>
              <a:gdLst/>
              <a:ahLst/>
              <a:cxnLst/>
              <a:rect l="l" t="t" r="r" b="b"/>
              <a:pathLst>
                <a:path w="669" h="725" extrusionOk="0">
                  <a:moveTo>
                    <a:pt x="286" y="0"/>
                  </a:moveTo>
                  <a:cubicBezTo>
                    <a:pt x="189" y="74"/>
                    <a:pt x="99" y="142"/>
                    <a:pt x="1" y="214"/>
                  </a:cubicBezTo>
                  <a:cubicBezTo>
                    <a:pt x="132" y="386"/>
                    <a:pt x="254" y="549"/>
                    <a:pt x="385" y="724"/>
                  </a:cubicBezTo>
                  <a:cubicBezTo>
                    <a:pt x="486" y="649"/>
                    <a:pt x="574" y="581"/>
                    <a:pt x="669" y="507"/>
                  </a:cubicBezTo>
                  <a:cubicBezTo>
                    <a:pt x="536" y="332"/>
                    <a:pt x="414" y="168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17"/>
            <p:cNvSpPr/>
            <p:nvPr/>
          </p:nvSpPr>
          <p:spPr>
            <a:xfrm>
              <a:off x="7180132" y="2253210"/>
              <a:ext cx="14346" cy="14289"/>
            </a:xfrm>
            <a:custGeom>
              <a:avLst/>
              <a:gdLst/>
              <a:ahLst/>
              <a:cxnLst/>
              <a:rect l="l" t="t" r="r" b="b"/>
              <a:pathLst>
                <a:path w="499" h="497" extrusionOk="0">
                  <a:moveTo>
                    <a:pt x="207" y="1"/>
                  </a:moveTo>
                  <a:cubicBezTo>
                    <a:pt x="137" y="100"/>
                    <a:pt x="70" y="191"/>
                    <a:pt x="1" y="289"/>
                  </a:cubicBezTo>
                  <a:cubicBezTo>
                    <a:pt x="102" y="361"/>
                    <a:pt x="192" y="426"/>
                    <a:pt x="290" y="497"/>
                  </a:cubicBezTo>
                  <a:cubicBezTo>
                    <a:pt x="363" y="399"/>
                    <a:pt x="426" y="308"/>
                    <a:pt x="499" y="207"/>
                  </a:cubicBezTo>
                  <a:cubicBezTo>
                    <a:pt x="401" y="138"/>
                    <a:pt x="310" y="72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17"/>
            <p:cNvSpPr/>
            <p:nvPr/>
          </p:nvSpPr>
          <p:spPr>
            <a:xfrm>
              <a:off x="7098884" y="2254964"/>
              <a:ext cx="12564" cy="12449"/>
            </a:xfrm>
            <a:custGeom>
              <a:avLst/>
              <a:gdLst/>
              <a:ahLst/>
              <a:cxnLst/>
              <a:rect l="l" t="t" r="r" b="b"/>
              <a:pathLst>
                <a:path w="437" h="433" extrusionOk="0">
                  <a:moveTo>
                    <a:pt x="94" y="0"/>
                  </a:moveTo>
                  <a:cubicBezTo>
                    <a:pt x="62" y="115"/>
                    <a:pt x="33" y="220"/>
                    <a:pt x="0" y="342"/>
                  </a:cubicBezTo>
                  <a:cubicBezTo>
                    <a:pt x="121" y="376"/>
                    <a:pt x="228" y="403"/>
                    <a:pt x="346" y="433"/>
                  </a:cubicBezTo>
                  <a:cubicBezTo>
                    <a:pt x="377" y="315"/>
                    <a:pt x="406" y="205"/>
                    <a:pt x="436" y="91"/>
                  </a:cubicBezTo>
                  <a:cubicBezTo>
                    <a:pt x="316" y="59"/>
                    <a:pt x="211" y="3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17"/>
            <p:cNvSpPr/>
            <p:nvPr/>
          </p:nvSpPr>
          <p:spPr>
            <a:xfrm>
              <a:off x="7174842" y="2162906"/>
              <a:ext cx="14346" cy="14404"/>
            </a:xfrm>
            <a:custGeom>
              <a:avLst/>
              <a:gdLst/>
              <a:ahLst/>
              <a:cxnLst/>
              <a:rect l="l" t="t" r="r" b="b"/>
              <a:pathLst>
                <a:path w="499" h="501" extrusionOk="0">
                  <a:moveTo>
                    <a:pt x="284" y="0"/>
                  </a:moveTo>
                  <a:cubicBezTo>
                    <a:pt x="188" y="74"/>
                    <a:pt x="97" y="142"/>
                    <a:pt x="1" y="216"/>
                  </a:cubicBezTo>
                  <a:cubicBezTo>
                    <a:pt x="75" y="315"/>
                    <a:pt x="143" y="406"/>
                    <a:pt x="215" y="501"/>
                  </a:cubicBezTo>
                  <a:cubicBezTo>
                    <a:pt x="313" y="427"/>
                    <a:pt x="404" y="359"/>
                    <a:pt x="499" y="285"/>
                  </a:cubicBezTo>
                  <a:cubicBezTo>
                    <a:pt x="423" y="187"/>
                    <a:pt x="358" y="97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17"/>
            <p:cNvSpPr/>
            <p:nvPr/>
          </p:nvSpPr>
          <p:spPr>
            <a:xfrm>
              <a:off x="7082065" y="2174176"/>
              <a:ext cx="21706" cy="25386"/>
            </a:xfrm>
            <a:custGeom>
              <a:avLst/>
              <a:gdLst/>
              <a:ahLst/>
              <a:cxnLst/>
              <a:rect l="l" t="t" r="r" b="b"/>
              <a:pathLst>
                <a:path w="755" h="883" extrusionOk="0">
                  <a:moveTo>
                    <a:pt x="294" y="0"/>
                  </a:moveTo>
                  <a:cubicBezTo>
                    <a:pt x="189" y="73"/>
                    <a:pt x="98" y="134"/>
                    <a:pt x="0" y="201"/>
                  </a:cubicBezTo>
                  <a:cubicBezTo>
                    <a:pt x="155" y="430"/>
                    <a:pt x="303" y="653"/>
                    <a:pt x="459" y="883"/>
                  </a:cubicBezTo>
                  <a:cubicBezTo>
                    <a:pt x="558" y="818"/>
                    <a:pt x="649" y="754"/>
                    <a:pt x="754" y="685"/>
                  </a:cubicBezTo>
                  <a:cubicBezTo>
                    <a:pt x="599" y="451"/>
                    <a:pt x="448" y="226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17"/>
            <p:cNvSpPr/>
            <p:nvPr/>
          </p:nvSpPr>
          <p:spPr>
            <a:xfrm>
              <a:off x="7070565" y="2157156"/>
              <a:ext cx="14260" cy="14174"/>
            </a:xfrm>
            <a:custGeom>
              <a:avLst/>
              <a:gdLst/>
              <a:ahLst/>
              <a:cxnLst/>
              <a:rect l="l" t="t" r="r" b="b"/>
              <a:pathLst>
                <a:path w="496" h="493" extrusionOk="0">
                  <a:moveTo>
                    <a:pt x="298" y="1"/>
                  </a:moveTo>
                  <a:cubicBezTo>
                    <a:pt x="193" y="70"/>
                    <a:pt x="100" y="132"/>
                    <a:pt x="0" y="199"/>
                  </a:cubicBezTo>
                  <a:cubicBezTo>
                    <a:pt x="71" y="301"/>
                    <a:pt x="133" y="393"/>
                    <a:pt x="201" y="493"/>
                  </a:cubicBezTo>
                  <a:cubicBezTo>
                    <a:pt x="301" y="425"/>
                    <a:pt x="396" y="363"/>
                    <a:pt x="495" y="295"/>
                  </a:cubicBezTo>
                  <a:cubicBezTo>
                    <a:pt x="427" y="192"/>
                    <a:pt x="365" y="100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4" name="Google Shape;2524;p117"/>
          <p:cNvSpPr/>
          <p:nvPr/>
        </p:nvSpPr>
        <p:spPr>
          <a:xfrm>
            <a:off x="6184074" y="2293978"/>
            <a:ext cx="349313" cy="71760"/>
          </a:xfrm>
          <a:custGeom>
            <a:avLst/>
            <a:gdLst/>
            <a:ahLst/>
            <a:cxnLst/>
            <a:rect l="l" t="t" r="r" b="b"/>
            <a:pathLst>
              <a:path w="12150" h="2496" extrusionOk="0">
                <a:moveTo>
                  <a:pt x="3313" y="1"/>
                </a:moveTo>
                <a:cubicBezTo>
                  <a:pt x="2210" y="1"/>
                  <a:pt x="1105" y="2"/>
                  <a:pt x="2" y="2"/>
                </a:cubicBezTo>
                <a:lnTo>
                  <a:pt x="2" y="1071"/>
                </a:lnTo>
                <a:lnTo>
                  <a:pt x="362" y="1071"/>
                </a:lnTo>
                <a:lnTo>
                  <a:pt x="362" y="364"/>
                </a:lnTo>
                <a:lnTo>
                  <a:pt x="11795" y="364"/>
                </a:lnTo>
                <a:lnTo>
                  <a:pt x="11795" y="2129"/>
                </a:lnTo>
                <a:lnTo>
                  <a:pt x="355" y="2129"/>
                </a:lnTo>
                <a:lnTo>
                  <a:pt x="355" y="1435"/>
                </a:lnTo>
                <a:cubicBezTo>
                  <a:pt x="334" y="1432"/>
                  <a:pt x="323" y="1427"/>
                  <a:pt x="311" y="1427"/>
                </a:cubicBezTo>
                <a:lnTo>
                  <a:pt x="2" y="1427"/>
                </a:lnTo>
                <a:cubicBezTo>
                  <a:pt x="2" y="1783"/>
                  <a:pt x="2" y="2139"/>
                  <a:pt x="0" y="2495"/>
                </a:cubicBezTo>
                <a:cubicBezTo>
                  <a:pt x="52" y="2492"/>
                  <a:pt x="105" y="2492"/>
                  <a:pt x="154" y="2492"/>
                </a:cubicBezTo>
                <a:lnTo>
                  <a:pt x="12150" y="2492"/>
                </a:lnTo>
                <a:lnTo>
                  <a:pt x="121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17"/>
          <p:cNvSpPr/>
          <p:nvPr/>
        </p:nvSpPr>
        <p:spPr>
          <a:xfrm>
            <a:off x="6188157" y="2158536"/>
            <a:ext cx="341234" cy="125206"/>
          </a:xfrm>
          <a:custGeom>
            <a:avLst/>
            <a:gdLst/>
            <a:ahLst/>
            <a:cxnLst/>
            <a:rect l="l" t="t" r="r" b="b"/>
            <a:pathLst>
              <a:path w="11869" h="4355" extrusionOk="0">
                <a:moveTo>
                  <a:pt x="741" y="499"/>
                </a:moveTo>
                <a:cubicBezTo>
                  <a:pt x="819" y="580"/>
                  <a:pt x="899" y="660"/>
                  <a:pt x="973" y="737"/>
                </a:cubicBezTo>
                <a:cubicBezTo>
                  <a:pt x="902" y="805"/>
                  <a:pt x="824" y="884"/>
                  <a:pt x="747" y="959"/>
                </a:cubicBezTo>
                <a:cubicBezTo>
                  <a:pt x="680" y="890"/>
                  <a:pt x="604" y="808"/>
                  <a:pt x="518" y="718"/>
                </a:cubicBezTo>
                <a:cubicBezTo>
                  <a:pt x="587" y="653"/>
                  <a:pt x="665" y="574"/>
                  <a:pt x="741" y="499"/>
                </a:cubicBezTo>
                <a:close/>
                <a:moveTo>
                  <a:pt x="11133" y="497"/>
                </a:moveTo>
                <a:cubicBezTo>
                  <a:pt x="11213" y="574"/>
                  <a:pt x="11290" y="653"/>
                  <a:pt x="11371" y="731"/>
                </a:cubicBezTo>
                <a:cubicBezTo>
                  <a:pt x="11285" y="813"/>
                  <a:pt x="11205" y="891"/>
                  <a:pt x="11119" y="974"/>
                </a:cubicBezTo>
                <a:cubicBezTo>
                  <a:pt x="11050" y="897"/>
                  <a:pt x="10972" y="814"/>
                  <a:pt x="10890" y="728"/>
                </a:cubicBezTo>
                <a:cubicBezTo>
                  <a:pt x="10964" y="656"/>
                  <a:pt x="11047" y="579"/>
                  <a:pt x="11133" y="497"/>
                </a:cubicBezTo>
                <a:close/>
                <a:moveTo>
                  <a:pt x="5935" y="363"/>
                </a:moveTo>
                <a:cubicBezTo>
                  <a:pt x="6361" y="363"/>
                  <a:pt x="6787" y="514"/>
                  <a:pt x="7219" y="816"/>
                </a:cubicBezTo>
                <a:cubicBezTo>
                  <a:pt x="7527" y="1031"/>
                  <a:pt x="7822" y="1261"/>
                  <a:pt x="8137" y="1467"/>
                </a:cubicBezTo>
                <a:cubicBezTo>
                  <a:pt x="8744" y="1862"/>
                  <a:pt x="9426" y="2040"/>
                  <a:pt x="10139" y="2101"/>
                </a:cubicBezTo>
                <a:cubicBezTo>
                  <a:pt x="10285" y="2111"/>
                  <a:pt x="10432" y="2119"/>
                  <a:pt x="10591" y="2131"/>
                </a:cubicBezTo>
                <a:lnTo>
                  <a:pt x="10591" y="2304"/>
                </a:lnTo>
                <a:lnTo>
                  <a:pt x="10591" y="2496"/>
                </a:lnTo>
                <a:cubicBezTo>
                  <a:pt x="10270" y="2463"/>
                  <a:pt x="9959" y="2443"/>
                  <a:pt x="9653" y="2396"/>
                </a:cubicBezTo>
                <a:cubicBezTo>
                  <a:pt x="8880" y="2279"/>
                  <a:pt x="8186" y="1980"/>
                  <a:pt x="7564" y="1500"/>
                </a:cubicBezTo>
                <a:cubicBezTo>
                  <a:pt x="7293" y="1291"/>
                  <a:pt x="7008" y="1095"/>
                  <a:pt x="6708" y="929"/>
                </a:cubicBezTo>
                <a:cubicBezTo>
                  <a:pt x="6455" y="788"/>
                  <a:pt x="6197" y="718"/>
                  <a:pt x="5939" y="718"/>
                </a:cubicBezTo>
                <a:cubicBezTo>
                  <a:pt x="5676" y="718"/>
                  <a:pt x="5414" y="790"/>
                  <a:pt x="5159" y="936"/>
                </a:cubicBezTo>
                <a:cubicBezTo>
                  <a:pt x="4821" y="1131"/>
                  <a:pt x="4502" y="1362"/>
                  <a:pt x="4187" y="1592"/>
                </a:cubicBezTo>
                <a:cubicBezTo>
                  <a:pt x="3528" y="2081"/>
                  <a:pt x="2783" y="2342"/>
                  <a:pt x="1976" y="2434"/>
                </a:cubicBezTo>
                <a:cubicBezTo>
                  <a:pt x="1753" y="2460"/>
                  <a:pt x="1527" y="2473"/>
                  <a:pt x="1290" y="2493"/>
                </a:cubicBezTo>
                <a:lnTo>
                  <a:pt x="1290" y="2134"/>
                </a:lnTo>
                <a:cubicBezTo>
                  <a:pt x="1495" y="2117"/>
                  <a:pt x="1699" y="2102"/>
                  <a:pt x="1902" y="2081"/>
                </a:cubicBezTo>
                <a:cubicBezTo>
                  <a:pt x="2742" y="2000"/>
                  <a:pt x="3493" y="1697"/>
                  <a:pt x="4160" y="1181"/>
                </a:cubicBezTo>
                <a:cubicBezTo>
                  <a:pt x="4318" y="1057"/>
                  <a:pt x="4483" y="939"/>
                  <a:pt x="4647" y="822"/>
                </a:cubicBezTo>
                <a:cubicBezTo>
                  <a:pt x="5080" y="516"/>
                  <a:pt x="5507" y="363"/>
                  <a:pt x="5935" y="363"/>
                </a:cubicBezTo>
                <a:close/>
                <a:moveTo>
                  <a:pt x="5950" y="1"/>
                </a:moveTo>
                <a:cubicBezTo>
                  <a:pt x="5591" y="1"/>
                  <a:pt x="5232" y="93"/>
                  <a:pt x="4877" y="279"/>
                </a:cubicBezTo>
                <a:cubicBezTo>
                  <a:pt x="4560" y="445"/>
                  <a:pt x="4270" y="665"/>
                  <a:pt x="3984" y="881"/>
                </a:cubicBezTo>
                <a:cubicBezTo>
                  <a:pt x="3474" y="1261"/>
                  <a:pt x="2928" y="1552"/>
                  <a:pt x="2300" y="1663"/>
                </a:cubicBezTo>
                <a:cubicBezTo>
                  <a:pt x="1972" y="1721"/>
                  <a:pt x="1638" y="1749"/>
                  <a:pt x="1290" y="1795"/>
                </a:cubicBezTo>
                <a:cubicBezTo>
                  <a:pt x="1308" y="1535"/>
                  <a:pt x="1278" y="1324"/>
                  <a:pt x="1058" y="1154"/>
                </a:cubicBezTo>
                <a:cubicBezTo>
                  <a:pt x="1216" y="1009"/>
                  <a:pt x="1362" y="874"/>
                  <a:pt x="1504" y="746"/>
                </a:cubicBezTo>
                <a:cubicBezTo>
                  <a:pt x="1248" y="490"/>
                  <a:pt x="1003" y="243"/>
                  <a:pt x="763" y="4"/>
                </a:cubicBezTo>
                <a:cubicBezTo>
                  <a:pt x="518" y="249"/>
                  <a:pt x="269" y="496"/>
                  <a:pt x="0" y="766"/>
                </a:cubicBezTo>
                <a:cubicBezTo>
                  <a:pt x="139" y="891"/>
                  <a:pt x="287" y="1025"/>
                  <a:pt x="441" y="1166"/>
                </a:cubicBezTo>
                <a:cubicBezTo>
                  <a:pt x="260" y="1312"/>
                  <a:pt x="220" y="1493"/>
                  <a:pt x="222" y="1697"/>
                </a:cubicBezTo>
                <a:cubicBezTo>
                  <a:pt x="226" y="2535"/>
                  <a:pt x="223" y="3375"/>
                  <a:pt x="223" y="4214"/>
                </a:cubicBezTo>
                <a:lnTo>
                  <a:pt x="223" y="4351"/>
                </a:lnTo>
                <a:lnTo>
                  <a:pt x="581" y="4351"/>
                </a:lnTo>
                <a:lnTo>
                  <a:pt x="581" y="4217"/>
                </a:lnTo>
                <a:lnTo>
                  <a:pt x="581" y="1689"/>
                </a:lnTo>
                <a:cubicBezTo>
                  <a:pt x="581" y="1653"/>
                  <a:pt x="576" y="1618"/>
                  <a:pt x="582" y="1582"/>
                </a:cubicBezTo>
                <a:cubicBezTo>
                  <a:pt x="596" y="1482"/>
                  <a:pt x="656" y="1422"/>
                  <a:pt x="756" y="1419"/>
                </a:cubicBezTo>
                <a:cubicBezTo>
                  <a:pt x="757" y="1419"/>
                  <a:pt x="758" y="1419"/>
                  <a:pt x="760" y="1419"/>
                </a:cubicBezTo>
                <a:cubicBezTo>
                  <a:pt x="857" y="1419"/>
                  <a:pt x="918" y="1478"/>
                  <a:pt x="935" y="1576"/>
                </a:cubicBezTo>
                <a:cubicBezTo>
                  <a:pt x="940" y="1612"/>
                  <a:pt x="937" y="1648"/>
                  <a:pt x="937" y="1683"/>
                </a:cubicBezTo>
                <a:lnTo>
                  <a:pt x="937" y="4212"/>
                </a:lnTo>
                <a:lnTo>
                  <a:pt x="937" y="4351"/>
                </a:lnTo>
                <a:lnTo>
                  <a:pt x="1294" y="4351"/>
                </a:lnTo>
                <a:lnTo>
                  <a:pt x="1294" y="2837"/>
                </a:lnTo>
                <a:cubicBezTo>
                  <a:pt x="1333" y="2837"/>
                  <a:pt x="1365" y="2838"/>
                  <a:pt x="1394" y="2838"/>
                </a:cubicBezTo>
                <a:cubicBezTo>
                  <a:pt x="1409" y="2838"/>
                  <a:pt x="1424" y="2838"/>
                  <a:pt x="1438" y="2837"/>
                </a:cubicBezTo>
                <a:cubicBezTo>
                  <a:pt x="2240" y="2805"/>
                  <a:pt x="3018" y="2666"/>
                  <a:pt x="3736" y="2291"/>
                </a:cubicBezTo>
                <a:cubicBezTo>
                  <a:pt x="3864" y="2223"/>
                  <a:pt x="3989" y="2192"/>
                  <a:pt x="4121" y="2192"/>
                </a:cubicBezTo>
                <a:cubicBezTo>
                  <a:pt x="4162" y="2192"/>
                  <a:pt x="4204" y="2195"/>
                  <a:pt x="4246" y="2200"/>
                </a:cubicBezTo>
                <a:cubicBezTo>
                  <a:pt x="4555" y="2244"/>
                  <a:pt x="4828" y="2347"/>
                  <a:pt x="5000" y="2630"/>
                </a:cubicBezTo>
                <a:cubicBezTo>
                  <a:pt x="5122" y="2832"/>
                  <a:pt x="5175" y="3055"/>
                  <a:pt x="5199" y="3286"/>
                </a:cubicBezTo>
                <a:cubicBezTo>
                  <a:pt x="5190" y="3294"/>
                  <a:pt x="5189" y="3297"/>
                  <a:pt x="5184" y="3297"/>
                </a:cubicBezTo>
                <a:cubicBezTo>
                  <a:pt x="4180" y="3295"/>
                  <a:pt x="3175" y="3292"/>
                  <a:pt x="2171" y="3292"/>
                </a:cubicBezTo>
                <a:cubicBezTo>
                  <a:pt x="1908" y="3292"/>
                  <a:pt x="1682" y="3488"/>
                  <a:pt x="1656" y="3746"/>
                </a:cubicBezTo>
                <a:cubicBezTo>
                  <a:pt x="1638" y="3944"/>
                  <a:pt x="1653" y="4146"/>
                  <a:pt x="1653" y="4350"/>
                </a:cubicBezTo>
                <a:lnTo>
                  <a:pt x="2003" y="4350"/>
                </a:lnTo>
                <a:cubicBezTo>
                  <a:pt x="2003" y="4182"/>
                  <a:pt x="2002" y="4025"/>
                  <a:pt x="2003" y="3867"/>
                </a:cubicBezTo>
                <a:cubicBezTo>
                  <a:pt x="2003" y="3707"/>
                  <a:pt x="2064" y="3644"/>
                  <a:pt x="2226" y="3644"/>
                </a:cubicBezTo>
                <a:lnTo>
                  <a:pt x="5003" y="3644"/>
                </a:lnTo>
                <a:cubicBezTo>
                  <a:pt x="5171" y="3644"/>
                  <a:pt x="5231" y="3704"/>
                  <a:pt x="5231" y="3874"/>
                </a:cubicBezTo>
                <a:lnTo>
                  <a:pt x="5231" y="4350"/>
                </a:lnTo>
                <a:lnTo>
                  <a:pt x="5585" y="4350"/>
                </a:lnTo>
                <a:cubicBezTo>
                  <a:pt x="5585" y="3891"/>
                  <a:pt x="5608" y="3440"/>
                  <a:pt x="5513" y="2995"/>
                </a:cubicBezTo>
                <a:cubicBezTo>
                  <a:pt x="5388" y="2419"/>
                  <a:pt x="5080" y="2012"/>
                  <a:pt x="4474" y="1882"/>
                </a:cubicBezTo>
                <a:cubicBezTo>
                  <a:pt x="4465" y="1879"/>
                  <a:pt x="4459" y="1865"/>
                  <a:pt x="4444" y="1853"/>
                </a:cubicBezTo>
                <a:cubicBezTo>
                  <a:pt x="4763" y="1615"/>
                  <a:pt x="5070" y="1365"/>
                  <a:pt x="5433" y="1200"/>
                </a:cubicBezTo>
                <a:cubicBezTo>
                  <a:pt x="5607" y="1122"/>
                  <a:pt x="5782" y="1080"/>
                  <a:pt x="5956" y="1080"/>
                </a:cubicBezTo>
                <a:cubicBezTo>
                  <a:pt x="6135" y="1080"/>
                  <a:pt x="6313" y="1125"/>
                  <a:pt x="6483" y="1221"/>
                </a:cubicBezTo>
                <a:cubicBezTo>
                  <a:pt x="6812" y="1408"/>
                  <a:pt x="7115" y="1638"/>
                  <a:pt x="7430" y="1849"/>
                </a:cubicBezTo>
                <a:cubicBezTo>
                  <a:pt x="7432" y="1850"/>
                  <a:pt x="7430" y="1862"/>
                  <a:pt x="7430" y="1871"/>
                </a:cubicBezTo>
                <a:cubicBezTo>
                  <a:pt x="7421" y="1878"/>
                  <a:pt x="7410" y="1885"/>
                  <a:pt x="7400" y="1887"/>
                </a:cubicBezTo>
                <a:cubicBezTo>
                  <a:pt x="6875" y="2001"/>
                  <a:pt x="6563" y="2333"/>
                  <a:pt x="6415" y="2838"/>
                </a:cubicBezTo>
                <a:cubicBezTo>
                  <a:pt x="6272" y="3331"/>
                  <a:pt x="6297" y="3834"/>
                  <a:pt x="6302" y="4336"/>
                </a:cubicBezTo>
                <a:cubicBezTo>
                  <a:pt x="6302" y="4342"/>
                  <a:pt x="6309" y="4350"/>
                  <a:pt x="6315" y="4354"/>
                </a:cubicBezTo>
                <a:lnTo>
                  <a:pt x="6653" y="4354"/>
                </a:lnTo>
                <a:lnTo>
                  <a:pt x="6653" y="3876"/>
                </a:lnTo>
                <a:cubicBezTo>
                  <a:pt x="6655" y="3709"/>
                  <a:pt x="6714" y="3648"/>
                  <a:pt x="6883" y="3648"/>
                </a:cubicBezTo>
                <a:lnTo>
                  <a:pt x="9649" y="3648"/>
                </a:lnTo>
                <a:cubicBezTo>
                  <a:pt x="9824" y="3648"/>
                  <a:pt x="9883" y="3706"/>
                  <a:pt x="9883" y="3884"/>
                </a:cubicBezTo>
                <a:lnTo>
                  <a:pt x="9883" y="4353"/>
                </a:lnTo>
                <a:lnTo>
                  <a:pt x="10234" y="4353"/>
                </a:lnTo>
                <a:cubicBezTo>
                  <a:pt x="10234" y="4147"/>
                  <a:pt x="10251" y="3944"/>
                  <a:pt x="10229" y="3746"/>
                </a:cubicBezTo>
                <a:cubicBezTo>
                  <a:pt x="10201" y="3473"/>
                  <a:pt x="9972" y="3292"/>
                  <a:pt x="9680" y="3292"/>
                </a:cubicBezTo>
                <a:lnTo>
                  <a:pt x="6683" y="3292"/>
                </a:lnTo>
                <a:cubicBezTo>
                  <a:pt x="6699" y="3203"/>
                  <a:pt x="6709" y="3113"/>
                  <a:pt x="6730" y="3025"/>
                </a:cubicBezTo>
                <a:cubicBezTo>
                  <a:pt x="6825" y="2627"/>
                  <a:pt x="7033" y="2331"/>
                  <a:pt x="7456" y="2238"/>
                </a:cubicBezTo>
                <a:cubicBezTo>
                  <a:pt x="7559" y="2214"/>
                  <a:pt x="7660" y="2199"/>
                  <a:pt x="7760" y="2199"/>
                </a:cubicBezTo>
                <a:cubicBezTo>
                  <a:pt x="7900" y="2199"/>
                  <a:pt x="8040" y="2229"/>
                  <a:pt x="8184" y="2307"/>
                </a:cubicBezTo>
                <a:cubicBezTo>
                  <a:pt x="8714" y="2594"/>
                  <a:pt x="9294" y="2733"/>
                  <a:pt x="9895" y="2796"/>
                </a:cubicBezTo>
                <a:cubicBezTo>
                  <a:pt x="10124" y="2820"/>
                  <a:pt x="10356" y="2834"/>
                  <a:pt x="10597" y="2853"/>
                </a:cubicBezTo>
                <a:lnTo>
                  <a:pt x="10597" y="4351"/>
                </a:lnTo>
                <a:lnTo>
                  <a:pt x="10950" y="4351"/>
                </a:lnTo>
                <a:lnTo>
                  <a:pt x="10950" y="4200"/>
                </a:lnTo>
                <a:lnTo>
                  <a:pt x="10950" y="1647"/>
                </a:lnTo>
                <a:cubicBezTo>
                  <a:pt x="10950" y="1504"/>
                  <a:pt x="11017" y="1419"/>
                  <a:pt x="11126" y="1419"/>
                </a:cubicBezTo>
                <a:cubicBezTo>
                  <a:pt x="11128" y="1419"/>
                  <a:pt x="11130" y="1419"/>
                  <a:pt x="11131" y="1419"/>
                </a:cubicBezTo>
                <a:cubicBezTo>
                  <a:pt x="11239" y="1422"/>
                  <a:pt x="11305" y="1505"/>
                  <a:pt x="11305" y="1644"/>
                </a:cubicBezTo>
                <a:lnTo>
                  <a:pt x="11305" y="2663"/>
                </a:lnTo>
                <a:lnTo>
                  <a:pt x="11305" y="2790"/>
                </a:lnTo>
                <a:lnTo>
                  <a:pt x="11661" y="2790"/>
                </a:lnTo>
                <a:lnTo>
                  <a:pt x="11661" y="2669"/>
                </a:lnTo>
                <a:cubicBezTo>
                  <a:pt x="11661" y="2377"/>
                  <a:pt x="11655" y="2083"/>
                  <a:pt x="11662" y="1790"/>
                </a:cubicBezTo>
                <a:cubicBezTo>
                  <a:pt x="11668" y="1555"/>
                  <a:pt x="11655" y="1332"/>
                  <a:pt x="11436" y="1157"/>
                </a:cubicBezTo>
                <a:cubicBezTo>
                  <a:pt x="11591" y="1012"/>
                  <a:pt x="11735" y="876"/>
                  <a:pt x="11869" y="751"/>
                </a:cubicBezTo>
                <a:cubicBezTo>
                  <a:pt x="11613" y="496"/>
                  <a:pt x="11365" y="249"/>
                  <a:pt x="11127" y="13"/>
                </a:cubicBezTo>
                <a:lnTo>
                  <a:pt x="10380" y="760"/>
                </a:lnTo>
                <a:cubicBezTo>
                  <a:pt x="10515" y="888"/>
                  <a:pt x="10656" y="1024"/>
                  <a:pt x="10807" y="1169"/>
                </a:cubicBezTo>
                <a:cubicBezTo>
                  <a:pt x="10607" y="1324"/>
                  <a:pt x="10576" y="1534"/>
                  <a:pt x="10594" y="1769"/>
                </a:cubicBezTo>
                <a:cubicBezTo>
                  <a:pt x="9596" y="1757"/>
                  <a:pt x="8703" y="1502"/>
                  <a:pt x="7928" y="891"/>
                </a:cubicBezTo>
                <a:cubicBezTo>
                  <a:pt x="7658" y="681"/>
                  <a:pt x="7379" y="473"/>
                  <a:pt x="7079" y="309"/>
                </a:cubicBezTo>
                <a:cubicBezTo>
                  <a:pt x="6708" y="104"/>
                  <a:pt x="6329" y="1"/>
                  <a:pt x="59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117"/>
          <p:cNvSpPr/>
          <p:nvPr/>
        </p:nvSpPr>
        <p:spPr>
          <a:xfrm>
            <a:off x="6194511" y="2376203"/>
            <a:ext cx="159045" cy="45770"/>
          </a:xfrm>
          <a:custGeom>
            <a:avLst/>
            <a:gdLst/>
            <a:ahLst/>
            <a:cxnLst/>
            <a:rect l="l" t="t" r="r" b="b"/>
            <a:pathLst>
              <a:path w="5532" h="1592" extrusionOk="0">
                <a:moveTo>
                  <a:pt x="1711" y="355"/>
                </a:moveTo>
                <a:cubicBezTo>
                  <a:pt x="1674" y="489"/>
                  <a:pt x="1640" y="617"/>
                  <a:pt x="1604" y="744"/>
                </a:cubicBezTo>
                <a:cubicBezTo>
                  <a:pt x="1567" y="880"/>
                  <a:pt x="1523" y="1014"/>
                  <a:pt x="1490" y="1153"/>
                </a:cubicBezTo>
                <a:cubicBezTo>
                  <a:pt x="1473" y="1212"/>
                  <a:pt x="1445" y="1237"/>
                  <a:pt x="1384" y="1237"/>
                </a:cubicBezTo>
                <a:cubicBezTo>
                  <a:pt x="1381" y="1237"/>
                  <a:pt x="1377" y="1237"/>
                  <a:pt x="1374" y="1237"/>
                </a:cubicBezTo>
                <a:cubicBezTo>
                  <a:pt x="1334" y="1235"/>
                  <a:pt x="1295" y="1234"/>
                  <a:pt x="1255" y="1234"/>
                </a:cubicBezTo>
                <a:cubicBezTo>
                  <a:pt x="1195" y="1234"/>
                  <a:pt x="1134" y="1236"/>
                  <a:pt x="1069" y="1236"/>
                </a:cubicBezTo>
                <a:lnTo>
                  <a:pt x="1069" y="355"/>
                </a:lnTo>
                <a:close/>
                <a:moveTo>
                  <a:pt x="1" y="0"/>
                </a:moveTo>
                <a:lnTo>
                  <a:pt x="1" y="352"/>
                </a:lnTo>
                <a:lnTo>
                  <a:pt x="710" y="352"/>
                </a:lnTo>
                <a:lnTo>
                  <a:pt x="710" y="1592"/>
                </a:lnTo>
                <a:cubicBezTo>
                  <a:pt x="1040" y="1592"/>
                  <a:pt x="1358" y="1592"/>
                  <a:pt x="1680" y="1588"/>
                </a:cubicBezTo>
                <a:cubicBezTo>
                  <a:pt x="1704" y="1588"/>
                  <a:pt x="1742" y="1546"/>
                  <a:pt x="1751" y="1516"/>
                </a:cubicBezTo>
                <a:cubicBezTo>
                  <a:pt x="1787" y="1406"/>
                  <a:pt x="1815" y="1296"/>
                  <a:pt x="1847" y="1186"/>
                </a:cubicBezTo>
                <a:cubicBezTo>
                  <a:pt x="1929" y="907"/>
                  <a:pt x="2010" y="628"/>
                  <a:pt x="2090" y="344"/>
                </a:cubicBezTo>
                <a:lnTo>
                  <a:pt x="5532" y="344"/>
                </a:lnTo>
                <a:lnTo>
                  <a:pt x="55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17"/>
          <p:cNvSpPr/>
          <p:nvPr/>
        </p:nvSpPr>
        <p:spPr>
          <a:xfrm>
            <a:off x="6364193" y="2376030"/>
            <a:ext cx="159016" cy="45942"/>
          </a:xfrm>
          <a:custGeom>
            <a:avLst/>
            <a:gdLst/>
            <a:ahLst/>
            <a:cxnLst/>
            <a:rect l="l" t="t" r="r" b="b"/>
            <a:pathLst>
              <a:path w="5531" h="1598" extrusionOk="0">
                <a:moveTo>
                  <a:pt x="4461" y="361"/>
                </a:moveTo>
                <a:lnTo>
                  <a:pt x="4461" y="1242"/>
                </a:lnTo>
                <a:cubicBezTo>
                  <a:pt x="4402" y="1242"/>
                  <a:pt x="4344" y="1242"/>
                  <a:pt x="4287" y="1242"/>
                </a:cubicBezTo>
                <a:cubicBezTo>
                  <a:pt x="4230" y="1242"/>
                  <a:pt x="4174" y="1242"/>
                  <a:pt x="4117" y="1240"/>
                </a:cubicBezTo>
                <a:cubicBezTo>
                  <a:pt x="4096" y="1240"/>
                  <a:pt x="4063" y="1214"/>
                  <a:pt x="4058" y="1196"/>
                </a:cubicBezTo>
                <a:cubicBezTo>
                  <a:pt x="3977" y="923"/>
                  <a:pt x="3898" y="646"/>
                  <a:pt x="3817" y="361"/>
                </a:cubicBezTo>
                <a:close/>
                <a:moveTo>
                  <a:pt x="1" y="0"/>
                </a:moveTo>
                <a:lnTo>
                  <a:pt x="1" y="353"/>
                </a:lnTo>
                <a:cubicBezTo>
                  <a:pt x="55" y="353"/>
                  <a:pt x="100" y="353"/>
                  <a:pt x="150" y="355"/>
                </a:cubicBezTo>
                <a:cubicBezTo>
                  <a:pt x="755" y="355"/>
                  <a:pt x="1361" y="356"/>
                  <a:pt x="1966" y="356"/>
                </a:cubicBezTo>
                <a:cubicBezTo>
                  <a:pt x="2420" y="356"/>
                  <a:pt x="2874" y="355"/>
                  <a:pt x="3328" y="353"/>
                </a:cubicBezTo>
                <a:cubicBezTo>
                  <a:pt x="3419" y="353"/>
                  <a:pt x="3455" y="377"/>
                  <a:pt x="3479" y="468"/>
                </a:cubicBezTo>
                <a:cubicBezTo>
                  <a:pt x="3571" y="815"/>
                  <a:pt x="3674" y="1159"/>
                  <a:pt x="3778" y="1504"/>
                </a:cubicBezTo>
                <a:cubicBezTo>
                  <a:pt x="3788" y="1539"/>
                  <a:pt x="3830" y="1594"/>
                  <a:pt x="3858" y="1594"/>
                </a:cubicBezTo>
                <a:cubicBezTo>
                  <a:pt x="4049" y="1597"/>
                  <a:pt x="4240" y="1598"/>
                  <a:pt x="4435" y="1598"/>
                </a:cubicBezTo>
                <a:cubicBezTo>
                  <a:pt x="4564" y="1598"/>
                  <a:pt x="4696" y="1598"/>
                  <a:pt x="4829" y="1598"/>
                </a:cubicBezTo>
                <a:lnTo>
                  <a:pt x="4829" y="350"/>
                </a:lnTo>
                <a:lnTo>
                  <a:pt x="5530" y="350"/>
                </a:lnTo>
                <a:lnTo>
                  <a:pt x="55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117"/>
          <p:cNvSpPr/>
          <p:nvPr/>
        </p:nvSpPr>
        <p:spPr>
          <a:xfrm>
            <a:off x="6513377" y="2249415"/>
            <a:ext cx="9947" cy="34155"/>
          </a:xfrm>
          <a:custGeom>
            <a:avLst/>
            <a:gdLst/>
            <a:ahLst/>
            <a:cxnLst/>
            <a:rect l="l" t="t" r="r" b="b"/>
            <a:pathLst>
              <a:path w="346" h="1188" extrusionOk="0">
                <a:moveTo>
                  <a:pt x="0" y="0"/>
                </a:moveTo>
                <a:lnTo>
                  <a:pt x="0" y="1187"/>
                </a:lnTo>
                <a:lnTo>
                  <a:pt x="346" y="1187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17"/>
          <p:cNvSpPr/>
          <p:nvPr/>
        </p:nvSpPr>
        <p:spPr>
          <a:xfrm>
            <a:off x="6353958" y="2200713"/>
            <a:ext cx="9832" cy="9919"/>
          </a:xfrm>
          <a:custGeom>
            <a:avLst/>
            <a:gdLst/>
            <a:ahLst/>
            <a:cxnLst/>
            <a:rect l="l" t="t" r="r" b="b"/>
            <a:pathLst>
              <a:path w="342" h="345" extrusionOk="0">
                <a:moveTo>
                  <a:pt x="1" y="0"/>
                </a:moveTo>
                <a:lnTo>
                  <a:pt x="1" y="344"/>
                </a:lnTo>
                <a:lnTo>
                  <a:pt x="342" y="344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117"/>
          <p:cNvSpPr/>
          <p:nvPr/>
        </p:nvSpPr>
        <p:spPr>
          <a:xfrm>
            <a:off x="6318078" y="2273767"/>
            <a:ext cx="9947" cy="9804"/>
          </a:xfrm>
          <a:custGeom>
            <a:avLst/>
            <a:gdLst/>
            <a:ahLst/>
            <a:cxnLst/>
            <a:rect l="l" t="t" r="r" b="b"/>
            <a:pathLst>
              <a:path w="346" h="341" extrusionOk="0">
                <a:moveTo>
                  <a:pt x="0" y="1"/>
                </a:moveTo>
                <a:lnTo>
                  <a:pt x="0" y="340"/>
                </a:lnTo>
                <a:lnTo>
                  <a:pt x="345" y="340"/>
                </a:lnTo>
                <a:lnTo>
                  <a:pt x="3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117"/>
          <p:cNvSpPr/>
          <p:nvPr/>
        </p:nvSpPr>
        <p:spPr>
          <a:xfrm>
            <a:off x="6451967" y="2273767"/>
            <a:ext cx="9832" cy="9890"/>
          </a:xfrm>
          <a:custGeom>
            <a:avLst/>
            <a:gdLst/>
            <a:ahLst/>
            <a:cxnLst/>
            <a:rect l="l" t="t" r="r" b="b"/>
            <a:pathLst>
              <a:path w="342" h="344" extrusionOk="0">
                <a:moveTo>
                  <a:pt x="1" y="1"/>
                </a:moveTo>
                <a:lnTo>
                  <a:pt x="1" y="343"/>
                </a:lnTo>
                <a:lnTo>
                  <a:pt x="342" y="343"/>
                </a:lnTo>
                <a:lnTo>
                  <a:pt x="3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117"/>
          <p:cNvSpPr/>
          <p:nvPr/>
        </p:nvSpPr>
        <p:spPr>
          <a:xfrm>
            <a:off x="6477468" y="2314620"/>
            <a:ext cx="30331" cy="9947"/>
          </a:xfrm>
          <a:custGeom>
            <a:avLst/>
            <a:gdLst/>
            <a:ahLst/>
            <a:cxnLst/>
            <a:rect l="l" t="t" r="r" b="b"/>
            <a:pathLst>
              <a:path w="1055" h="346" extrusionOk="0">
                <a:moveTo>
                  <a:pt x="1" y="1"/>
                </a:moveTo>
                <a:lnTo>
                  <a:pt x="1" y="346"/>
                </a:lnTo>
                <a:lnTo>
                  <a:pt x="1055" y="346"/>
                </a:lnTo>
                <a:lnTo>
                  <a:pt x="10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117"/>
          <p:cNvSpPr/>
          <p:nvPr/>
        </p:nvSpPr>
        <p:spPr>
          <a:xfrm>
            <a:off x="6457085" y="2314563"/>
            <a:ext cx="9746" cy="9976"/>
          </a:xfrm>
          <a:custGeom>
            <a:avLst/>
            <a:gdLst/>
            <a:ahLst/>
            <a:cxnLst/>
            <a:rect l="l" t="t" r="r" b="b"/>
            <a:pathLst>
              <a:path w="339" h="347" extrusionOk="0">
                <a:moveTo>
                  <a:pt x="1" y="1"/>
                </a:moveTo>
                <a:lnTo>
                  <a:pt x="1" y="346"/>
                </a:lnTo>
                <a:lnTo>
                  <a:pt x="339" y="346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117"/>
          <p:cNvSpPr/>
          <p:nvPr/>
        </p:nvSpPr>
        <p:spPr>
          <a:xfrm>
            <a:off x="6343838" y="2324942"/>
            <a:ext cx="9775" cy="9833"/>
          </a:xfrm>
          <a:custGeom>
            <a:avLst/>
            <a:gdLst/>
            <a:ahLst/>
            <a:cxnLst/>
            <a:rect l="l" t="t" r="r" b="b"/>
            <a:pathLst>
              <a:path w="340" h="342" extrusionOk="0">
                <a:moveTo>
                  <a:pt x="0" y="0"/>
                </a:moveTo>
                <a:lnTo>
                  <a:pt x="0" y="341"/>
                </a:lnTo>
                <a:lnTo>
                  <a:pt x="339" y="341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117"/>
          <p:cNvSpPr/>
          <p:nvPr/>
        </p:nvSpPr>
        <p:spPr>
          <a:xfrm>
            <a:off x="6364251" y="2324970"/>
            <a:ext cx="9746" cy="9919"/>
          </a:xfrm>
          <a:custGeom>
            <a:avLst/>
            <a:gdLst/>
            <a:ahLst/>
            <a:cxnLst/>
            <a:rect l="l" t="t" r="r" b="b"/>
            <a:pathLst>
              <a:path w="339" h="345" extrusionOk="0">
                <a:moveTo>
                  <a:pt x="0" y="1"/>
                </a:moveTo>
                <a:lnTo>
                  <a:pt x="0" y="345"/>
                </a:lnTo>
                <a:lnTo>
                  <a:pt x="338" y="345"/>
                </a:lnTo>
                <a:lnTo>
                  <a:pt x="3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6" name="Google Shape;2536;p117"/>
          <p:cNvGrpSpPr/>
          <p:nvPr/>
        </p:nvGrpSpPr>
        <p:grpSpPr>
          <a:xfrm>
            <a:off x="5550641" y="2115325"/>
            <a:ext cx="187335" cy="349399"/>
            <a:chOff x="5550641" y="2115325"/>
            <a:chExt cx="187335" cy="349399"/>
          </a:xfrm>
        </p:grpSpPr>
        <p:sp>
          <p:nvSpPr>
            <p:cNvPr id="2537" name="Google Shape;2537;p117"/>
            <p:cNvSpPr/>
            <p:nvPr/>
          </p:nvSpPr>
          <p:spPr>
            <a:xfrm>
              <a:off x="5563435" y="2115325"/>
              <a:ext cx="174541" cy="349399"/>
            </a:xfrm>
            <a:custGeom>
              <a:avLst/>
              <a:gdLst/>
              <a:ahLst/>
              <a:cxnLst/>
              <a:rect l="l" t="t" r="r" b="b"/>
              <a:pathLst>
                <a:path w="6071" h="12153" extrusionOk="0">
                  <a:moveTo>
                    <a:pt x="1116" y="0"/>
                  </a:moveTo>
                  <a:lnTo>
                    <a:pt x="1116" y="961"/>
                  </a:lnTo>
                  <a:cubicBezTo>
                    <a:pt x="1073" y="966"/>
                    <a:pt x="1048" y="969"/>
                    <a:pt x="1019" y="972"/>
                  </a:cubicBezTo>
                  <a:cubicBezTo>
                    <a:pt x="692" y="1003"/>
                    <a:pt x="372" y="1071"/>
                    <a:pt x="88" y="1254"/>
                  </a:cubicBezTo>
                  <a:cubicBezTo>
                    <a:pt x="28" y="1292"/>
                    <a:pt x="1" y="1331"/>
                    <a:pt x="13" y="1406"/>
                  </a:cubicBezTo>
                  <a:cubicBezTo>
                    <a:pt x="40" y="1601"/>
                    <a:pt x="70" y="1798"/>
                    <a:pt x="82" y="1994"/>
                  </a:cubicBezTo>
                  <a:cubicBezTo>
                    <a:pt x="100" y="2325"/>
                    <a:pt x="229" y="2587"/>
                    <a:pt x="506" y="2776"/>
                  </a:cubicBezTo>
                  <a:cubicBezTo>
                    <a:pt x="559" y="2812"/>
                    <a:pt x="601" y="2862"/>
                    <a:pt x="654" y="2896"/>
                  </a:cubicBezTo>
                  <a:cubicBezTo>
                    <a:pt x="874" y="3040"/>
                    <a:pt x="987" y="3237"/>
                    <a:pt x="1013" y="3500"/>
                  </a:cubicBezTo>
                  <a:cubicBezTo>
                    <a:pt x="1033" y="3684"/>
                    <a:pt x="1088" y="3868"/>
                    <a:pt x="1129" y="4056"/>
                  </a:cubicBezTo>
                  <a:cubicBezTo>
                    <a:pt x="1250" y="4029"/>
                    <a:pt x="1357" y="4006"/>
                    <a:pt x="1473" y="3981"/>
                  </a:cubicBezTo>
                  <a:cubicBezTo>
                    <a:pt x="1404" y="3644"/>
                    <a:pt x="1337" y="3320"/>
                    <a:pt x="1266" y="2996"/>
                  </a:cubicBezTo>
                  <a:cubicBezTo>
                    <a:pt x="1259" y="2963"/>
                    <a:pt x="1227" y="2928"/>
                    <a:pt x="1198" y="2904"/>
                  </a:cubicBezTo>
                  <a:cubicBezTo>
                    <a:pt x="1005" y="2733"/>
                    <a:pt x="808" y="2571"/>
                    <a:pt x="618" y="2397"/>
                  </a:cubicBezTo>
                  <a:cubicBezTo>
                    <a:pt x="563" y="2347"/>
                    <a:pt x="503" y="2285"/>
                    <a:pt x="490" y="2219"/>
                  </a:cubicBezTo>
                  <a:cubicBezTo>
                    <a:pt x="444" y="1979"/>
                    <a:pt x="417" y="1736"/>
                    <a:pt x="382" y="1486"/>
                  </a:cubicBezTo>
                  <a:cubicBezTo>
                    <a:pt x="478" y="1451"/>
                    <a:pt x="563" y="1414"/>
                    <a:pt x="649" y="1394"/>
                  </a:cubicBezTo>
                  <a:cubicBezTo>
                    <a:pt x="878" y="1340"/>
                    <a:pt x="1106" y="1316"/>
                    <a:pt x="1332" y="1316"/>
                  </a:cubicBezTo>
                  <a:cubicBezTo>
                    <a:pt x="1748" y="1316"/>
                    <a:pt x="2160" y="1396"/>
                    <a:pt x="2570" y="1510"/>
                  </a:cubicBezTo>
                  <a:cubicBezTo>
                    <a:pt x="2597" y="1518"/>
                    <a:pt x="2630" y="1569"/>
                    <a:pt x="2631" y="1601"/>
                  </a:cubicBezTo>
                  <a:cubicBezTo>
                    <a:pt x="2640" y="1711"/>
                    <a:pt x="2634" y="1819"/>
                    <a:pt x="2634" y="1933"/>
                  </a:cubicBezTo>
                  <a:lnTo>
                    <a:pt x="2992" y="1933"/>
                  </a:lnTo>
                  <a:cubicBezTo>
                    <a:pt x="2992" y="1835"/>
                    <a:pt x="2996" y="1741"/>
                    <a:pt x="2989" y="1646"/>
                  </a:cubicBezTo>
                  <a:cubicBezTo>
                    <a:pt x="2981" y="1555"/>
                    <a:pt x="3011" y="1512"/>
                    <a:pt x="3102" y="1489"/>
                  </a:cubicBezTo>
                  <a:cubicBezTo>
                    <a:pt x="3488" y="1388"/>
                    <a:pt x="3879" y="1317"/>
                    <a:pt x="4276" y="1317"/>
                  </a:cubicBezTo>
                  <a:cubicBezTo>
                    <a:pt x="4358" y="1317"/>
                    <a:pt x="4440" y="1320"/>
                    <a:pt x="4523" y="1326"/>
                  </a:cubicBezTo>
                  <a:cubicBezTo>
                    <a:pt x="4735" y="1343"/>
                    <a:pt x="4947" y="1409"/>
                    <a:pt x="5158" y="1454"/>
                  </a:cubicBezTo>
                  <a:cubicBezTo>
                    <a:pt x="5226" y="1466"/>
                    <a:pt x="5241" y="1510"/>
                    <a:pt x="5232" y="1577"/>
                  </a:cubicBezTo>
                  <a:cubicBezTo>
                    <a:pt x="5206" y="1752"/>
                    <a:pt x="5186" y="1930"/>
                    <a:pt x="5165" y="2106"/>
                  </a:cubicBezTo>
                  <a:cubicBezTo>
                    <a:pt x="5152" y="2225"/>
                    <a:pt x="5103" y="2322"/>
                    <a:pt x="5008" y="2400"/>
                  </a:cubicBezTo>
                  <a:cubicBezTo>
                    <a:pt x="4821" y="2555"/>
                    <a:pt x="4645" y="2717"/>
                    <a:pt x="4458" y="2872"/>
                  </a:cubicBezTo>
                  <a:cubicBezTo>
                    <a:pt x="4387" y="2933"/>
                    <a:pt x="4352" y="3002"/>
                    <a:pt x="4334" y="3091"/>
                  </a:cubicBezTo>
                  <a:cubicBezTo>
                    <a:pt x="4217" y="3660"/>
                    <a:pt x="4100" y="4230"/>
                    <a:pt x="3977" y="4797"/>
                  </a:cubicBezTo>
                  <a:cubicBezTo>
                    <a:pt x="3966" y="4848"/>
                    <a:pt x="3930" y="4904"/>
                    <a:pt x="3891" y="4940"/>
                  </a:cubicBezTo>
                  <a:cubicBezTo>
                    <a:pt x="3764" y="5053"/>
                    <a:pt x="3630" y="5157"/>
                    <a:pt x="3494" y="5270"/>
                  </a:cubicBezTo>
                  <a:cubicBezTo>
                    <a:pt x="3573" y="5364"/>
                    <a:pt x="3645" y="5451"/>
                    <a:pt x="3720" y="5543"/>
                  </a:cubicBezTo>
                  <a:cubicBezTo>
                    <a:pt x="3856" y="5433"/>
                    <a:pt x="3983" y="5328"/>
                    <a:pt x="4112" y="5222"/>
                  </a:cubicBezTo>
                  <a:cubicBezTo>
                    <a:pt x="4135" y="5240"/>
                    <a:pt x="4153" y="5251"/>
                    <a:pt x="4165" y="5264"/>
                  </a:cubicBezTo>
                  <a:cubicBezTo>
                    <a:pt x="4663" y="5733"/>
                    <a:pt x="5161" y="6202"/>
                    <a:pt x="5657" y="6676"/>
                  </a:cubicBezTo>
                  <a:cubicBezTo>
                    <a:pt x="5692" y="6708"/>
                    <a:pt x="5710" y="6773"/>
                    <a:pt x="5710" y="6821"/>
                  </a:cubicBezTo>
                  <a:cubicBezTo>
                    <a:pt x="5711" y="8445"/>
                    <a:pt x="5711" y="10067"/>
                    <a:pt x="5711" y="11690"/>
                  </a:cubicBezTo>
                  <a:cubicBezTo>
                    <a:pt x="5711" y="11723"/>
                    <a:pt x="5707" y="11757"/>
                    <a:pt x="5704" y="11788"/>
                  </a:cubicBezTo>
                  <a:lnTo>
                    <a:pt x="5060" y="11788"/>
                  </a:lnTo>
                  <a:lnTo>
                    <a:pt x="5060" y="10558"/>
                  </a:lnTo>
                  <a:lnTo>
                    <a:pt x="4711" y="10558"/>
                  </a:lnTo>
                  <a:lnTo>
                    <a:pt x="4711" y="12153"/>
                  </a:lnTo>
                  <a:cubicBezTo>
                    <a:pt x="5164" y="12153"/>
                    <a:pt x="5613" y="12153"/>
                    <a:pt x="6066" y="12151"/>
                  </a:cubicBezTo>
                  <a:cubicBezTo>
                    <a:pt x="6066" y="12141"/>
                    <a:pt x="6069" y="12127"/>
                    <a:pt x="6069" y="12115"/>
                  </a:cubicBezTo>
                  <a:cubicBezTo>
                    <a:pt x="6069" y="10294"/>
                    <a:pt x="6070" y="8475"/>
                    <a:pt x="6066" y="6653"/>
                  </a:cubicBezTo>
                  <a:cubicBezTo>
                    <a:pt x="6066" y="6602"/>
                    <a:pt x="6034" y="6540"/>
                    <a:pt x="5996" y="6504"/>
                  </a:cubicBezTo>
                  <a:cubicBezTo>
                    <a:pt x="5467" y="5999"/>
                    <a:pt x="4933" y="5498"/>
                    <a:pt x="4399" y="4996"/>
                  </a:cubicBezTo>
                  <a:cubicBezTo>
                    <a:pt x="4345" y="4946"/>
                    <a:pt x="4321" y="4901"/>
                    <a:pt x="4337" y="4822"/>
                  </a:cubicBezTo>
                  <a:cubicBezTo>
                    <a:pt x="4450" y="4293"/>
                    <a:pt x="4557" y="3764"/>
                    <a:pt x="4671" y="3234"/>
                  </a:cubicBezTo>
                  <a:cubicBezTo>
                    <a:pt x="4683" y="3181"/>
                    <a:pt x="4719" y="3126"/>
                    <a:pt x="4760" y="3088"/>
                  </a:cubicBezTo>
                  <a:cubicBezTo>
                    <a:pt x="4930" y="2934"/>
                    <a:pt x="5105" y="2786"/>
                    <a:pt x="5278" y="2635"/>
                  </a:cubicBezTo>
                  <a:cubicBezTo>
                    <a:pt x="5399" y="2530"/>
                    <a:pt x="5481" y="2402"/>
                    <a:pt x="5500" y="2242"/>
                  </a:cubicBezTo>
                  <a:cubicBezTo>
                    <a:pt x="5538" y="1957"/>
                    <a:pt x="5579" y="1670"/>
                    <a:pt x="5610" y="1384"/>
                  </a:cubicBezTo>
                  <a:cubicBezTo>
                    <a:pt x="5613" y="1349"/>
                    <a:pt x="5586" y="1289"/>
                    <a:pt x="5556" y="1273"/>
                  </a:cubicBezTo>
                  <a:cubicBezTo>
                    <a:pt x="5382" y="1190"/>
                    <a:pt x="5209" y="1101"/>
                    <a:pt x="5025" y="1044"/>
                  </a:cubicBezTo>
                  <a:cubicBezTo>
                    <a:pt x="4862" y="996"/>
                    <a:pt x="4686" y="982"/>
                    <a:pt x="4505" y="952"/>
                  </a:cubicBezTo>
                  <a:lnTo>
                    <a:pt x="4505" y="3"/>
                  </a:lnTo>
                  <a:lnTo>
                    <a:pt x="4147" y="3"/>
                  </a:lnTo>
                  <a:lnTo>
                    <a:pt x="4147" y="951"/>
                  </a:lnTo>
                  <a:cubicBezTo>
                    <a:pt x="4128" y="960"/>
                    <a:pt x="4123" y="966"/>
                    <a:pt x="4116" y="966"/>
                  </a:cubicBezTo>
                  <a:cubicBezTo>
                    <a:pt x="3690" y="991"/>
                    <a:pt x="3275" y="1070"/>
                    <a:pt x="2868" y="1192"/>
                  </a:cubicBezTo>
                  <a:cubicBezTo>
                    <a:pt x="2855" y="1197"/>
                    <a:pt x="2840" y="1198"/>
                    <a:pt x="2824" y="1198"/>
                  </a:cubicBezTo>
                  <a:cubicBezTo>
                    <a:pt x="2794" y="1198"/>
                    <a:pt x="2761" y="1192"/>
                    <a:pt x="2732" y="1186"/>
                  </a:cubicBezTo>
                  <a:cubicBezTo>
                    <a:pt x="2517" y="1138"/>
                    <a:pt x="2303" y="1079"/>
                    <a:pt x="2087" y="1037"/>
                  </a:cubicBezTo>
                  <a:cubicBezTo>
                    <a:pt x="1886" y="999"/>
                    <a:pt x="1683" y="981"/>
                    <a:pt x="1470" y="952"/>
                  </a:cubicBezTo>
                  <a:lnTo>
                    <a:pt x="1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17"/>
            <p:cNvSpPr/>
            <p:nvPr/>
          </p:nvSpPr>
          <p:spPr>
            <a:xfrm>
              <a:off x="5550641" y="2239813"/>
              <a:ext cx="111924" cy="173535"/>
            </a:xfrm>
            <a:custGeom>
              <a:avLst/>
              <a:gdLst/>
              <a:ahLst/>
              <a:cxnLst/>
              <a:rect l="l" t="t" r="r" b="b"/>
              <a:pathLst>
                <a:path w="3893" h="6036" extrusionOk="0">
                  <a:moveTo>
                    <a:pt x="1990" y="1"/>
                  </a:moveTo>
                  <a:cubicBezTo>
                    <a:pt x="1871" y="25"/>
                    <a:pt x="1760" y="47"/>
                    <a:pt x="1645" y="73"/>
                  </a:cubicBezTo>
                  <a:cubicBezTo>
                    <a:pt x="1671" y="210"/>
                    <a:pt x="1690" y="340"/>
                    <a:pt x="1726" y="465"/>
                  </a:cubicBezTo>
                  <a:cubicBezTo>
                    <a:pt x="1757" y="563"/>
                    <a:pt x="1726" y="624"/>
                    <a:pt x="1654" y="688"/>
                  </a:cubicBezTo>
                  <a:cubicBezTo>
                    <a:pt x="1132" y="1177"/>
                    <a:pt x="613" y="1673"/>
                    <a:pt x="90" y="2162"/>
                  </a:cubicBezTo>
                  <a:cubicBezTo>
                    <a:pt x="25" y="2219"/>
                    <a:pt x="1" y="2278"/>
                    <a:pt x="1" y="2366"/>
                  </a:cubicBezTo>
                  <a:cubicBezTo>
                    <a:pt x="2" y="3544"/>
                    <a:pt x="2" y="4723"/>
                    <a:pt x="2" y="5903"/>
                  </a:cubicBezTo>
                  <a:lnTo>
                    <a:pt x="2" y="6035"/>
                  </a:lnTo>
                  <a:lnTo>
                    <a:pt x="651" y="6035"/>
                  </a:lnTo>
                  <a:lnTo>
                    <a:pt x="651" y="5681"/>
                  </a:lnTo>
                  <a:lnTo>
                    <a:pt x="363" y="5681"/>
                  </a:lnTo>
                  <a:cubicBezTo>
                    <a:pt x="358" y="5655"/>
                    <a:pt x="357" y="5639"/>
                    <a:pt x="357" y="5624"/>
                  </a:cubicBezTo>
                  <a:cubicBezTo>
                    <a:pt x="357" y="4572"/>
                    <a:pt x="355" y="3524"/>
                    <a:pt x="358" y="2476"/>
                  </a:cubicBezTo>
                  <a:cubicBezTo>
                    <a:pt x="358" y="2429"/>
                    <a:pt x="387" y="2370"/>
                    <a:pt x="423" y="2337"/>
                  </a:cubicBezTo>
                  <a:cubicBezTo>
                    <a:pt x="758" y="2013"/>
                    <a:pt x="1100" y="1695"/>
                    <a:pt x="1440" y="1373"/>
                  </a:cubicBezTo>
                  <a:cubicBezTo>
                    <a:pt x="1609" y="1215"/>
                    <a:pt x="1779" y="1055"/>
                    <a:pt x="1953" y="892"/>
                  </a:cubicBezTo>
                  <a:cubicBezTo>
                    <a:pt x="2392" y="1253"/>
                    <a:pt x="2821" y="1606"/>
                    <a:pt x="3257" y="1963"/>
                  </a:cubicBezTo>
                  <a:cubicBezTo>
                    <a:pt x="3469" y="1790"/>
                    <a:pt x="3675" y="1619"/>
                    <a:pt x="3892" y="1444"/>
                  </a:cubicBezTo>
                  <a:cubicBezTo>
                    <a:pt x="3812" y="1349"/>
                    <a:pt x="3742" y="1262"/>
                    <a:pt x="3666" y="1171"/>
                  </a:cubicBezTo>
                  <a:cubicBezTo>
                    <a:pt x="3551" y="1268"/>
                    <a:pt x="3441" y="1351"/>
                    <a:pt x="3337" y="1443"/>
                  </a:cubicBezTo>
                  <a:cubicBezTo>
                    <a:pt x="3309" y="1468"/>
                    <a:pt x="3285" y="1482"/>
                    <a:pt x="3261" y="1482"/>
                  </a:cubicBezTo>
                  <a:cubicBezTo>
                    <a:pt x="3238" y="1482"/>
                    <a:pt x="3215" y="1470"/>
                    <a:pt x="3186" y="1447"/>
                  </a:cubicBezTo>
                  <a:cubicBezTo>
                    <a:pt x="2852" y="1164"/>
                    <a:pt x="2508" y="889"/>
                    <a:pt x="2173" y="606"/>
                  </a:cubicBezTo>
                  <a:cubicBezTo>
                    <a:pt x="2134" y="574"/>
                    <a:pt x="2107" y="520"/>
                    <a:pt x="2093" y="470"/>
                  </a:cubicBezTo>
                  <a:cubicBezTo>
                    <a:pt x="2054" y="319"/>
                    <a:pt x="2025" y="165"/>
                    <a:pt x="1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17"/>
            <p:cNvSpPr/>
            <p:nvPr/>
          </p:nvSpPr>
          <p:spPr>
            <a:xfrm>
              <a:off x="5609751" y="2388134"/>
              <a:ext cx="19147" cy="45597"/>
            </a:xfrm>
            <a:custGeom>
              <a:avLst/>
              <a:gdLst/>
              <a:ahLst/>
              <a:cxnLst/>
              <a:rect l="l" t="t" r="r" b="b"/>
              <a:pathLst>
                <a:path w="666" h="1586" extrusionOk="0">
                  <a:moveTo>
                    <a:pt x="1" y="0"/>
                  </a:moveTo>
                  <a:lnTo>
                    <a:pt x="1" y="1585"/>
                  </a:lnTo>
                  <a:lnTo>
                    <a:pt x="666" y="1585"/>
                  </a:lnTo>
                  <a:lnTo>
                    <a:pt x="666" y="1240"/>
                  </a:lnTo>
                  <a:lnTo>
                    <a:pt x="348" y="124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17"/>
            <p:cNvSpPr/>
            <p:nvPr/>
          </p:nvSpPr>
          <p:spPr>
            <a:xfrm>
              <a:off x="5669178" y="2408575"/>
              <a:ext cx="19176" cy="45655"/>
            </a:xfrm>
            <a:custGeom>
              <a:avLst/>
              <a:gdLst/>
              <a:ahLst/>
              <a:cxnLst/>
              <a:rect l="l" t="t" r="r" b="b"/>
              <a:pathLst>
                <a:path w="667" h="1588" extrusionOk="0">
                  <a:moveTo>
                    <a:pt x="2" y="1"/>
                  </a:moveTo>
                  <a:cubicBezTo>
                    <a:pt x="2" y="538"/>
                    <a:pt x="2" y="1063"/>
                    <a:pt x="0" y="1588"/>
                  </a:cubicBezTo>
                  <a:lnTo>
                    <a:pt x="667" y="1588"/>
                  </a:lnTo>
                  <a:lnTo>
                    <a:pt x="667" y="1238"/>
                  </a:lnTo>
                  <a:lnTo>
                    <a:pt x="344" y="1238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17"/>
            <p:cNvSpPr/>
            <p:nvPr/>
          </p:nvSpPr>
          <p:spPr>
            <a:xfrm>
              <a:off x="5579880" y="2377985"/>
              <a:ext cx="19147" cy="45597"/>
            </a:xfrm>
            <a:custGeom>
              <a:avLst/>
              <a:gdLst/>
              <a:ahLst/>
              <a:cxnLst/>
              <a:rect l="l" t="t" r="r" b="b"/>
              <a:pathLst>
                <a:path w="666" h="1586" extrusionOk="0">
                  <a:moveTo>
                    <a:pt x="1" y="0"/>
                  </a:moveTo>
                  <a:lnTo>
                    <a:pt x="1" y="1584"/>
                  </a:lnTo>
                  <a:cubicBezTo>
                    <a:pt x="230" y="1584"/>
                    <a:pt x="448" y="1584"/>
                    <a:pt x="666" y="1585"/>
                  </a:cubicBezTo>
                  <a:lnTo>
                    <a:pt x="666" y="1235"/>
                  </a:lnTo>
                  <a:lnTo>
                    <a:pt x="349" y="123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17"/>
            <p:cNvSpPr/>
            <p:nvPr/>
          </p:nvSpPr>
          <p:spPr>
            <a:xfrm>
              <a:off x="5639594" y="2398340"/>
              <a:ext cx="18889" cy="45713"/>
            </a:xfrm>
            <a:custGeom>
              <a:avLst/>
              <a:gdLst/>
              <a:ahLst/>
              <a:cxnLst/>
              <a:rect l="l" t="t" r="r" b="b"/>
              <a:pathLst>
                <a:path w="657" h="1590" extrusionOk="0">
                  <a:moveTo>
                    <a:pt x="0" y="1"/>
                  </a:moveTo>
                  <a:lnTo>
                    <a:pt x="0" y="1589"/>
                  </a:lnTo>
                  <a:lnTo>
                    <a:pt x="657" y="1589"/>
                  </a:lnTo>
                  <a:lnTo>
                    <a:pt x="657" y="1241"/>
                  </a:lnTo>
                  <a:lnTo>
                    <a:pt x="346" y="124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17"/>
            <p:cNvSpPr/>
            <p:nvPr/>
          </p:nvSpPr>
          <p:spPr>
            <a:xfrm>
              <a:off x="5658253" y="2220205"/>
              <a:ext cx="15525" cy="28750"/>
            </a:xfrm>
            <a:custGeom>
              <a:avLst/>
              <a:gdLst/>
              <a:ahLst/>
              <a:cxnLst/>
              <a:rect l="l" t="t" r="r" b="b"/>
              <a:pathLst>
                <a:path w="540" h="1000" extrusionOk="0">
                  <a:moveTo>
                    <a:pt x="193" y="1"/>
                  </a:moveTo>
                  <a:cubicBezTo>
                    <a:pt x="128" y="310"/>
                    <a:pt x="66" y="607"/>
                    <a:pt x="0" y="926"/>
                  </a:cubicBezTo>
                  <a:cubicBezTo>
                    <a:pt x="122" y="953"/>
                    <a:pt x="232" y="975"/>
                    <a:pt x="348" y="999"/>
                  </a:cubicBezTo>
                  <a:cubicBezTo>
                    <a:pt x="413" y="683"/>
                    <a:pt x="475" y="380"/>
                    <a:pt x="540" y="72"/>
                  </a:cubicBezTo>
                  <a:cubicBezTo>
                    <a:pt x="418" y="48"/>
                    <a:pt x="309" y="25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17"/>
            <p:cNvSpPr/>
            <p:nvPr/>
          </p:nvSpPr>
          <p:spPr>
            <a:xfrm>
              <a:off x="5707358" y="2332359"/>
              <a:ext cx="9832" cy="25128"/>
            </a:xfrm>
            <a:custGeom>
              <a:avLst/>
              <a:gdLst/>
              <a:ahLst/>
              <a:cxnLst/>
              <a:rect l="l" t="t" r="r" b="b"/>
              <a:pathLst>
                <a:path w="342" h="874" extrusionOk="0">
                  <a:moveTo>
                    <a:pt x="1" y="0"/>
                  </a:moveTo>
                  <a:lnTo>
                    <a:pt x="1" y="874"/>
                  </a:lnTo>
                  <a:lnTo>
                    <a:pt x="342" y="874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17"/>
            <p:cNvSpPr/>
            <p:nvPr/>
          </p:nvSpPr>
          <p:spPr>
            <a:xfrm>
              <a:off x="5580052" y="2357343"/>
              <a:ext cx="9689" cy="9861"/>
            </a:xfrm>
            <a:custGeom>
              <a:avLst/>
              <a:gdLst/>
              <a:ahLst/>
              <a:cxnLst/>
              <a:rect l="l" t="t" r="r" b="b"/>
              <a:pathLst>
                <a:path w="337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37" y="343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17"/>
            <p:cNvSpPr/>
            <p:nvPr/>
          </p:nvSpPr>
          <p:spPr>
            <a:xfrm>
              <a:off x="5609665" y="2367578"/>
              <a:ext cx="9804" cy="9890"/>
            </a:xfrm>
            <a:custGeom>
              <a:avLst/>
              <a:gdLst/>
              <a:ahLst/>
              <a:cxnLst/>
              <a:rect l="l" t="t" r="r" b="b"/>
              <a:pathLst>
                <a:path w="341" h="344" extrusionOk="0">
                  <a:moveTo>
                    <a:pt x="1" y="0"/>
                  </a:moveTo>
                  <a:lnTo>
                    <a:pt x="1" y="344"/>
                  </a:lnTo>
                  <a:lnTo>
                    <a:pt x="340" y="344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17"/>
            <p:cNvSpPr/>
            <p:nvPr/>
          </p:nvSpPr>
          <p:spPr>
            <a:xfrm>
              <a:off x="5639536" y="2377842"/>
              <a:ext cx="9804" cy="9775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17"/>
            <p:cNvSpPr/>
            <p:nvPr/>
          </p:nvSpPr>
          <p:spPr>
            <a:xfrm>
              <a:off x="5669178" y="2388134"/>
              <a:ext cx="9804" cy="980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0" y="0"/>
                  </a:moveTo>
                  <a:lnTo>
                    <a:pt x="0" y="341"/>
                  </a:lnTo>
                  <a:lnTo>
                    <a:pt x="341" y="341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17"/>
            <p:cNvSpPr/>
            <p:nvPr/>
          </p:nvSpPr>
          <p:spPr>
            <a:xfrm>
              <a:off x="5698905" y="2398340"/>
              <a:ext cx="10005" cy="9890"/>
            </a:xfrm>
            <a:custGeom>
              <a:avLst/>
              <a:gdLst/>
              <a:ahLst/>
              <a:cxnLst/>
              <a:rect l="l" t="t" r="r" b="b"/>
              <a:pathLst>
                <a:path w="348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8" y="343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17"/>
            <p:cNvSpPr/>
            <p:nvPr/>
          </p:nvSpPr>
          <p:spPr>
            <a:xfrm>
              <a:off x="5665900" y="2200195"/>
              <a:ext cx="12018" cy="11931"/>
            </a:xfrm>
            <a:custGeom>
              <a:avLst/>
              <a:gdLst/>
              <a:ahLst/>
              <a:cxnLst/>
              <a:rect l="l" t="t" r="r" b="b"/>
              <a:pathLst>
                <a:path w="418" h="415" extrusionOk="0">
                  <a:moveTo>
                    <a:pt x="70" y="0"/>
                  </a:moveTo>
                  <a:cubicBezTo>
                    <a:pt x="45" y="125"/>
                    <a:pt x="24" y="232"/>
                    <a:pt x="1" y="347"/>
                  </a:cubicBezTo>
                  <a:cubicBezTo>
                    <a:pt x="123" y="373"/>
                    <a:pt x="232" y="392"/>
                    <a:pt x="349" y="415"/>
                  </a:cubicBezTo>
                  <a:cubicBezTo>
                    <a:pt x="372" y="294"/>
                    <a:pt x="395" y="187"/>
                    <a:pt x="417" y="71"/>
                  </a:cubicBezTo>
                  <a:cubicBezTo>
                    <a:pt x="297" y="48"/>
                    <a:pt x="187" y="26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17"/>
            <p:cNvSpPr/>
            <p:nvPr/>
          </p:nvSpPr>
          <p:spPr>
            <a:xfrm>
              <a:off x="5690941" y="2166874"/>
              <a:ext cx="9947" cy="9660"/>
            </a:xfrm>
            <a:custGeom>
              <a:avLst/>
              <a:gdLst/>
              <a:ahLst/>
              <a:cxnLst/>
              <a:rect l="l" t="t" r="r" b="b"/>
              <a:pathLst>
                <a:path w="346" h="336" extrusionOk="0">
                  <a:moveTo>
                    <a:pt x="0" y="1"/>
                  </a:moveTo>
                  <a:lnTo>
                    <a:pt x="0" y="336"/>
                  </a:lnTo>
                  <a:lnTo>
                    <a:pt x="346" y="336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17"/>
            <p:cNvSpPr/>
            <p:nvPr/>
          </p:nvSpPr>
          <p:spPr>
            <a:xfrm>
              <a:off x="5707444" y="2311975"/>
              <a:ext cx="9804" cy="9775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3" name="Google Shape;2553;p117"/>
          <p:cNvSpPr/>
          <p:nvPr/>
        </p:nvSpPr>
        <p:spPr>
          <a:xfrm>
            <a:off x="4792605" y="2299009"/>
            <a:ext cx="270997" cy="165859"/>
          </a:xfrm>
          <a:custGeom>
            <a:avLst/>
            <a:gdLst/>
            <a:ahLst/>
            <a:cxnLst/>
            <a:rect l="l" t="t" r="r" b="b"/>
            <a:pathLst>
              <a:path w="9426" h="5769" extrusionOk="0">
                <a:moveTo>
                  <a:pt x="8700" y="1064"/>
                </a:moveTo>
                <a:cubicBezTo>
                  <a:pt x="8827" y="1464"/>
                  <a:pt x="8605" y="1743"/>
                  <a:pt x="8376" y="2037"/>
                </a:cubicBezTo>
                <a:lnTo>
                  <a:pt x="8376" y="1064"/>
                </a:lnTo>
                <a:close/>
                <a:moveTo>
                  <a:pt x="1055" y="1065"/>
                </a:moveTo>
                <a:lnTo>
                  <a:pt x="1055" y="2053"/>
                </a:lnTo>
                <a:cubicBezTo>
                  <a:pt x="931" y="1868"/>
                  <a:pt x="792" y="1720"/>
                  <a:pt x="729" y="1543"/>
                </a:cubicBezTo>
                <a:cubicBezTo>
                  <a:pt x="679" y="1405"/>
                  <a:pt x="720" y="1234"/>
                  <a:pt x="720" y="1065"/>
                </a:cubicBezTo>
                <a:close/>
                <a:moveTo>
                  <a:pt x="1" y="1"/>
                </a:moveTo>
                <a:lnTo>
                  <a:pt x="1" y="350"/>
                </a:lnTo>
                <a:lnTo>
                  <a:pt x="351" y="350"/>
                </a:lnTo>
                <a:lnTo>
                  <a:pt x="351" y="841"/>
                </a:lnTo>
                <a:cubicBezTo>
                  <a:pt x="351" y="1108"/>
                  <a:pt x="295" y="1388"/>
                  <a:pt x="369" y="1631"/>
                </a:cubicBezTo>
                <a:cubicBezTo>
                  <a:pt x="444" y="1878"/>
                  <a:pt x="633" y="2097"/>
                  <a:pt x="798" y="2307"/>
                </a:cubicBezTo>
                <a:cubicBezTo>
                  <a:pt x="1010" y="2571"/>
                  <a:pt x="1078" y="2853"/>
                  <a:pt x="1068" y="3191"/>
                </a:cubicBezTo>
                <a:cubicBezTo>
                  <a:pt x="1046" y="4049"/>
                  <a:pt x="1059" y="4908"/>
                  <a:pt x="1056" y="5765"/>
                </a:cubicBezTo>
                <a:lnTo>
                  <a:pt x="1414" y="5765"/>
                </a:lnTo>
                <a:cubicBezTo>
                  <a:pt x="1415" y="5714"/>
                  <a:pt x="1417" y="5663"/>
                  <a:pt x="1417" y="5611"/>
                </a:cubicBezTo>
                <a:lnTo>
                  <a:pt x="1417" y="1207"/>
                </a:lnTo>
                <a:lnTo>
                  <a:pt x="1417" y="1055"/>
                </a:lnTo>
                <a:lnTo>
                  <a:pt x="4174" y="1055"/>
                </a:lnTo>
                <a:lnTo>
                  <a:pt x="4174" y="700"/>
                </a:lnTo>
                <a:lnTo>
                  <a:pt x="713" y="700"/>
                </a:lnTo>
                <a:lnTo>
                  <a:pt x="713" y="353"/>
                </a:lnTo>
                <a:lnTo>
                  <a:pt x="8717" y="353"/>
                </a:lnTo>
                <a:lnTo>
                  <a:pt x="8717" y="700"/>
                </a:lnTo>
                <a:lnTo>
                  <a:pt x="5260" y="700"/>
                </a:lnTo>
                <a:lnTo>
                  <a:pt x="5260" y="1064"/>
                </a:lnTo>
                <a:lnTo>
                  <a:pt x="8013" y="1064"/>
                </a:lnTo>
                <a:lnTo>
                  <a:pt x="8013" y="1219"/>
                </a:lnTo>
                <a:lnTo>
                  <a:pt x="8013" y="5302"/>
                </a:lnTo>
                <a:cubicBezTo>
                  <a:pt x="8013" y="5454"/>
                  <a:pt x="8014" y="5610"/>
                  <a:pt x="8016" y="5764"/>
                </a:cubicBezTo>
                <a:cubicBezTo>
                  <a:pt x="8135" y="5764"/>
                  <a:pt x="8254" y="5764"/>
                  <a:pt x="8370" y="5768"/>
                </a:cubicBezTo>
                <a:cubicBezTo>
                  <a:pt x="8369" y="4933"/>
                  <a:pt x="8385" y="4097"/>
                  <a:pt x="8360" y="3264"/>
                </a:cubicBezTo>
                <a:cubicBezTo>
                  <a:pt x="8347" y="2875"/>
                  <a:pt x="8424" y="2550"/>
                  <a:pt x="8670" y="2248"/>
                </a:cubicBezTo>
                <a:cubicBezTo>
                  <a:pt x="8824" y="2059"/>
                  <a:pt x="8995" y="1856"/>
                  <a:pt x="9062" y="1631"/>
                </a:cubicBezTo>
                <a:cubicBezTo>
                  <a:pt x="9129" y="1411"/>
                  <a:pt x="9079" y="1154"/>
                  <a:pt x="9079" y="913"/>
                </a:cubicBezTo>
                <a:lnTo>
                  <a:pt x="9079" y="343"/>
                </a:lnTo>
                <a:lnTo>
                  <a:pt x="9426" y="343"/>
                </a:lnTo>
                <a:lnTo>
                  <a:pt x="94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117"/>
          <p:cNvSpPr/>
          <p:nvPr/>
        </p:nvSpPr>
        <p:spPr>
          <a:xfrm>
            <a:off x="4886934" y="2151263"/>
            <a:ext cx="82628" cy="100999"/>
          </a:xfrm>
          <a:custGeom>
            <a:avLst/>
            <a:gdLst/>
            <a:ahLst/>
            <a:cxnLst/>
            <a:rect l="l" t="t" r="r" b="b"/>
            <a:pathLst>
              <a:path w="2874" h="3513" extrusionOk="0">
                <a:moveTo>
                  <a:pt x="0" y="1"/>
                </a:moveTo>
                <a:lnTo>
                  <a:pt x="0" y="3512"/>
                </a:lnTo>
                <a:lnTo>
                  <a:pt x="1251" y="3512"/>
                </a:lnTo>
                <a:lnTo>
                  <a:pt x="1251" y="3164"/>
                </a:lnTo>
                <a:lnTo>
                  <a:pt x="359" y="3164"/>
                </a:lnTo>
                <a:lnTo>
                  <a:pt x="359" y="358"/>
                </a:lnTo>
                <a:lnTo>
                  <a:pt x="2514" y="358"/>
                </a:lnTo>
                <a:lnTo>
                  <a:pt x="2514" y="3168"/>
                </a:lnTo>
                <a:lnTo>
                  <a:pt x="1622" y="3168"/>
                </a:lnTo>
                <a:lnTo>
                  <a:pt x="1622" y="3512"/>
                </a:lnTo>
                <a:lnTo>
                  <a:pt x="2873" y="3512"/>
                </a:lnTo>
                <a:lnTo>
                  <a:pt x="28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117"/>
          <p:cNvSpPr/>
          <p:nvPr/>
        </p:nvSpPr>
        <p:spPr>
          <a:xfrm>
            <a:off x="4866148" y="2181968"/>
            <a:ext cx="124257" cy="106663"/>
          </a:xfrm>
          <a:custGeom>
            <a:avLst/>
            <a:gdLst/>
            <a:ahLst/>
            <a:cxnLst/>
            <a:rect l="l" t="t" r="r" b="b"/>
            <a:pathLst>
              <a:path w="4322" h="3710" extrusionOk="0">
                <a:moveTo>
                  <a:pt x="13" y="1"/>
                </a:moveTo>
                <a:cubicBezTo>
                  <a:pt x="8" y="31"/>
                  <a:pt x="4" y="53"/>
                  <a:pt x="4" y="76"/>
                </a:cubicBezTo>
                <a:cubicBezTo>
                  <a:pt x="4" y="927"/>
                  <a:pt x="1" y="1777"/>
                  <a:pt x="5" y="2628"/>
                </a:cubicBezTo>
                <a:cubicBezTo>
                  <a:pt x="5" y="2673"/>
                  <a:pt x="31" y="2726"/>
                  <a:pt x="64" y="2759"/>
                </a:cubicBezTo>
                <a:cubicBezTo>
                  <a:pt x="171" y="2877"/>
                  <a:pt x="280" y="2990"/>
                  <a:pt x="399" y="3096"/>
                </a:cubicBezTo>
                <a:cubicBezTo>
                  <a:pt x="441" y="3133"/>
                  <a:pt x="507" y="3159"/>
                  <a:pt x="562" y="3161"/>
                </a:cubicBezTo>
                <a:cubicBezTo>
                  <a:pt x="754" y="3165"/>
                  <a:pt x="946" y="3165"/>
                  <a:pt x="1138" y="3165"/>
                </a:cubicBezTo>
                <a:cubicBezTo>
                  <a:pt x="1234" y="3165"/>
                  <a:pt x="1330" y="3165"/>
                  <a:pt x="1426" y="3165"/>
                </a:cubicBezTo>
                <a:cubicBezTo>
                  <a:pt x="1681" y="3168"/>
                  <a:pt x="1897" y="3304"/>
                  <a:pt x="1945" y="3536"/>
                </a:cubicBezTo>
                <a:cubicBezTo>
                  <a:pt x="1972" y="3666"/>
                  <a:pt x="2024" y="3709"/>
                  <a:pt x="2116" y="3709"/>
                </a:cubicBezTo>
                <a:cubicBezTo>
                  <a:pt x="2137" y="3709"/>
                  <a:pt x="2159" y="3707"/>
                  <a:pt x="2183" y="3704"/>
                </a:cubicBezTo>
                <a:cubicBezTo>
                  <a:pt x="2186" y="3703"/>
                  <a:pt x="2188" y="3703"/>
                  <a:pt x="2191" y="3703"/>
                </a:cubicBezTo>
                <a:cubicBezTo>
                  <a:pt x="2204" y="3703"/>
                  <a:pt x="2220" y="3707"/>
                  <a:pt x="2233" y="3707"/>
                </a:cubicBezTo>
                <a:cubicBezTo>
                  <a:pt x="2241" y="3707"/>
                  <a:pt x="2247" y="3706"/>
                  <a:pt x="2253" y="3702"/>
                </a:cubicBezTo>
                <a:cubicBezTo>
                  <a:pt x="2284" y="3684"/>
                  <a:pt x="2332" y="3657"/>
                  <a:pt x="2340" y="3625"/>
                </a:cubicBezTo>
                <a:cubicBezTo>
                  <a:pt x="2405" y="3332"/>
                  <a:pt x="2601" y="3170"/>
                  <a:pt x="2903" y="3167"/>
                </a:cubicBezTo>
                <a:cubicBezTo>
                  <a:pt x="3003" y="3166"/>
                  <a:pt x="3105" y="3159"/>
                  <a:pt x="3205" y="3159"/>
                </a:cubicBezTo>
                <a:cubicBezTo>
                  <a:pt x="3268" y="3159"/>
                  <a:pt x="3329" y="3161"/>
                  <a:pt x="3390" y="3170"/>
                </a:cubicBezTo>
                <a:cubicBezTo>
                  <a:pt x="3441" y="3177"/>
                  <a:pt x="3491" y="3181"/>
                  <a:pt x="3538" y="3181"/>
                </a:cubicBezTo>
                <a:cubicBezTo>
                  <a:pt x="3803" y="3181"/>
                  <a:pt x="4010" y="3067"/>
                  <a:pt x="4188" y="2841"/>
                </a:cubicBezTo>
                <a:cubicBezTo>
                  <a:pt x="4266" y="2738"/>
                  <a:pt x="4322" y="2654"/>
                  <a:pt x="4317" y="2520"/>
                </a:cubicBezTo>
                <a:cubicBezTo>
                  <a:pt x="4305" y="2265"/>
                  <a:pt x="4313" y="2010"/>
                  <a:pt x="4313" y="1747"/>
                </a:cubicBezTo>
                <a:lnTo>
                  <a:pt x="3957" y="1747"/>
                </a:lnTo>
                <a:cubicBezTo>
                  <a:pt x="3957" y="1945"/>
                  <a:pt x="3948" y="2132"/>
                  <a:pt x="3963" y="2316"/>
                </a:cubicBezTo>
                <a:cubicBezTo>
                  <a:pt x="3975" y="2488"/>
                  <a:pt x="3930" y="2618"/>
                  <a:pt x="3794" y="2729"/>
                </a:cubicBezTo>
                <a:cubicBezTo>
                  <a:pt x="3732" y="2780"/>
                  <a:pt x="3675" y="2811"/>
                  <a:pt x="3597" y="2811"/>
                </a:cubicBezTo>
                <a:cubicBezTo>
                  <a:pt x="3593" y="2811"/>
                  <a:pt x="3590" y="2811"/>
                  <a:pt x="3586" y="2811"/>
                </a:cubicBezTo>
                <a:cubicBezTo>
                  <a:pt x="3538" y="2809"/>
                  <a:pt x="3491" y="2808"/>
                  <a:pt x="3444" y="2808"/>
                </a:cubicBezTo>
                <a:cubicBezTo>
                  <a:pt x="3380" y="2808"/>
                  <a:pt x="3317" y="2809"/>
                  <a:pt x="3254" y="2809"/>
                </a:cubicBezTo>
                <a:cubicBezTo>
                  <a:pt x="3199" y="2809"/>
                  <a:pt x="3143" y="2809"/>
                  <a:pt x="3088" y="2806"/>
                </a:cubicBezTo>
                <a:cubicBezTo>
                  <a:pt x="3055" y="2805"/>
                  <a:pt x="3021" y="2804"/>
                  <a:pt x="2988" y="2804"/>
                </a:cubicBezTo>
                <a:cubicBezTo>
                  <a:pt x="2669" y="2804"/>
                  <a:pt x="2381" y="2883"/>
                  <a:pt x="2168" y="3156"/>
                </a:cubicBezTo>
                <a:cubicBezTo>
                  <a:pt x="1814" y="2839"/>
                  <a:pt x="1726" y="2806"/>
                  <a:pt x="1242" y="2806"/>
                </a:cubicBezTo>
                <a:lnTo>
                  <a:pt x="720" y="2806"/>
                </a:lnTo>
                <a:cubicBezTo>
                  <a:pt x="559" y="2806"/>
                  <a:pt x="360" y="2607"/>
                  <a:pt x="360" y="2444"/>
                </a:cubicBezTo>
                <a:lnTo>
                  <a:pt x="360" y="142"/>
                </a:lnTo>
                <a:lnTo>
                  <a:pt x="3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117"/>
          <p:cNvSpPr/>
          <p:nvPr/>
        </p:nvSpPr>
        <p:spPr>
          <a:xfrm>
            <a:off x="4864682" y="2115440"/>
            <a:ext cx="126874" cy="106059"/>
          </a:xfrm>
          <a:custGeom>
            <a:avLst/>
            <a:gdLst/>
            <a:ahLst/>
            <a:cxnLst/>
            <a:rect l="l" t="t" r="r" b="b"/>
            <a:pathLst>
              <a:path w="4413" h="3689" extrusionOk="0">
                <a:moveTo>
                  <a:pt x="2038" y="1"/>
                </a:moveTo>
                <a:cubicBezTo>
                  <a:pt x="1957" y="389"/>
                  <a:pt x="1783" y="527"/>
                  <a:pt x="1393" y="527"/>
                </a:cubicBezTo>
                <a:cubicBezTo>
                  <a:pt x="1264" y="529"/>
                  <a:pt x="1134" y="531"/>
                  <a:pt x="1004" y="531"/>
                </a:cubicBezTo>
                <a:cubicBezTo>
                  <a:pt x="901" y="531"/>
                  <a:pt x="797" y="530"/>
                  <a:pt x="694" y="526"/>
                </a:cubicBezTo>
                <a:cubicBezTo>
                  <a:pt x="688" y="526"/>
                  <a:pt x="682" y="525"/>
                  <a:pt x="675" y="525"/>
                </a:cubicBezTo>
                <a:cubicBezTo>
                  <a:pt x="555" y="525"/>
                  <a:pt x="475" y="581"/>
                  <a:pt x="382" y="653"/>
                </a:cubicBezTo>
                <a:cubicBezTo>
                  <a:pt x="109" y="862"/>
                  <a:pt x="0" y="1120"/>
                  <a:pt x="49" y="1461"/>
                </a:cubicBezTo>
                <a:cubicBezTo>
                  <a:pt x="71" y="1618"/>
                  <a:pt x="53" y="1782"/>
                  <a:pt x="53" y="1945"/>
                </a:cubicBezTo>
                <a:lnTo>
                  <a:pt x="409" y="1945"/>
                </a:lnTo>
                <a:cubicBezTo>
                  <a:pt x="409" y="1702"/>
                  <a:pt x="408" y="1466"/>
                  <a:pt x="408" y="1227"/>
                </a:cubicBezTo>
                <a:cubicBezTo>
                  <a:pt x="408" y="1093"/>
                  <a:pt x="616" y="883"/>
                  <a:pt x="752" y="883"/>
                </a:cubicBezTo>
                <a:cubicBezTo>
                  <a:pt x="880" y="882"/>
                  <a:pt x="1008" y="882"/>
                  <a:pt x="1136" y="882"/>
                </a:cubicBezTo>
                <a:cubicBezTo>
                  <a:pt x="1230" y="882"/>
                  <a:pt x="1324" y="882"/>
                  <a:pt x="1418" y="883"/>
                </a:cubicBezTo>
                <a:cubicBezTo>
                  <a:pt x="1425" y="883"/>
                  <a:pt x="1432" y="883"/>
                  <a:pt x="1439" y="883"/>
                </a:cubicBezTo>
                <a:cubicBezTo>
                  <a:pt x="1735" y="883"/>
                  <a:pt x="1990" y="787"/>
                  <a:pt x="2184" y="555"/>
                </a:cubicBezTo>
                <a:cubicBezTo>
                  <a:pt x="2190" y="547"/>
                  <a:pt x="2205" y="544"/>
                  <a:pt x="2219" y="539"/>
                </a:cubicBezTo>
                <a:cubicBezTo>
                  <a:pt x="2421" y="788"/>
                  <a:pt x="2684" y="884"/>
                  <a:pt x="2992" y="884"/>
                </a:cubicBezTo>
                <a:cubicBezTo>
                  <a:pt x="3004" y="884"/>
                  <a:pt x="3016" y="884"/>
                  <a:pt x="3028" y="883"/>
                </a:cubicBezTo>
                <a:cubicBezTo>
                  <a:pt x="3096" y="882"/>
                  <a:pt x="3164" y="882"/>
                  <a:pt x="3233" y="882"/>
                </a:cubicBezTo>
                <a:cubicBezTo>
                  <a:pt x="3370" y="882"/>
                  <a:pt x="3508" y="883"/>
                  <a:pt x="3644" y="883"/>
                </a:cubicBezTo>
                <a:cubicBezTo>
                  <a:pt x="3806" y="883"/>
                  <a:pt x="4008" y="1085"/>
                  <a:pt x="4008" y="1245"/>
                </a:cubicBezTo>
                <a:lnTo>
                  <a:pt x="4008" y="3550"/>
                </a:lnTo>
                <a:lnTo>
                  <a:pt x="4008" y="3689"/>
                </a:lnTo>
                <a:lnTo>
                  <a:pt x="4364" y="3689"/>
                </a:lnTo>
                <a:lnTo>
                  <a:pt x="4364" y="3550"/>
                </a:lnTo>
                <a:lnTo>
                  <a:pt x="4364" y="1520"/>
                </a:lnTo>
                <a:cubicBezTo>
                  <a:pt x="4364" y="1343"/>
                  <a:pt x="4412" y="1150"/>
                  <a:pt x="4347" y="1002"/>
                </a:cubicBezTo>
                <a:cubicBezTo>
                  <a:pt x="4281" y="849"/>
                  <a:pt x="4113" y="731"/>
                  <a:pt x="3979" y="609"/>
                </a:cubicBezTo>
                <a:cubicBezTo>
                  <a:pt x="3934" y="565"/>
                  <a:pt x="3859" y="533"/>
                  <a:pt x="3797" y="532"/>
                </a:cubicBezTo>
                <a:cubicBezTo>
                  <a:pt x="3488" y="521"/>
                  <a:pt x="3178" y="533"/>
                  <a:pt x="2871" y="518"/>
                </a:cubicBezTo>
                <a:cubicBezTo>
                  <a:pt x="2622" y="506"/>
                  <a:pt x="2438" y="322"/>
                  <a:pt x="2396" y="79"/>
                </a:cubicBezTo>
                <a:cubicBezTo>
                  <a:pt x="2393" y="52"/>
                  <a:pt x="2385" y="27"/>
                  <a:pt x="23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117"/>
          <p:cNvSpPr/>
          <p:nvPr/>
        </p:nvSpPr>
        <p:spPr>
          <a:xfrm>
            <a:off x="4939144" y="2171905"/>
            <a:ext cx="9947" cy="9660"/>
          </a:xfrm>
          <a:custGeom>
            <a:avLst/>
            <a:gdLst/>
            <a:ahLst/>
            <a:cxnLst/>
            <a:rect l="l" t="t" r="r" b="b"/>
            <a:pathLst>
              <a:path w="346" h="336" extrusionOk="0">
                <a:moveTo>
                  <a:pt x="0" y="1"/>
                </a:moveTo>
                <a:lnTo>
                  <a:pt x="0" y="336"/>
                </a:lnTo>
                <a:lnTo>
                  <a:pt x="346" y="336"/>
                </a:lnTo>
                <a:lnTo>
                  <a:pt x="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117"/>
          <p:cNvSpPr/>
          <p:nvPr/>
        </p:nvSpPr>
        <p:spPr>
          <a:xfrm>
            <a:off x="4907318" y="2221959"/>
            <a:ext cx="9861" cy="9861"/>
          </a:xfrm>
          <a:custGeom>
            <a:avLst/>
            <a:gdLst/>
            <a:ahLst/>
            <a:cxnLst/>
            <a:rect l="l" t="t" r="r" b="b"/>
            <a:pathLst>
              <a:path w="343" h="343" extrusionOk="0">
                <a:moveTo>
                  <a:pt x="0" y="0"/>
                </a:moveTo>
                <a:lnTo>
                  <a:pt x="0" y="343"/>
                </a:lnTo>
                <a:lnTo>
                  <a:pt x="342" y="343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117"/>
          <p:cNvSpPr/>
          <p:nvPr/>
        </p:nvSpPr>
        <p:spPr>
          <a:xfrm>
            <a:off x="4843867" y="2339805"/>
            <a:ext cx="168705" cy="9890"/>
          </a:xfrm>
          <a:custGeom>
            <a:avLst/>
            <a:gdLst/>
            <a:ahLst/>
            <a:cxnLst/>
            <a:rect l="l" t="t" r="r" b="b"/>
            <a:pathLst>
              <a:path w="5868" h="344" extrusionOk="0">
                <a:moveTo>
                  <a:pt x="0" y="1"/>
                </a:moveTo>
                <a:lnTo>
                  <a:pt x="0" y="343"/>
                </a:lnTo>
                <a:lnTo>
                  <a:pt x="5868" y="343"/>
                </a:lnTo>
                <a:lnTo>
                  <a:pt x="58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117"/>
          <p:cNvSpPr/>
          <p:nvPr/>
        </p:nvSpPr>
        <p:spPr>
          <a:xfrm>
            <a:off x="4923274" y="2319335"/>
            <a:ext cx="9804" cy="9804"/>
          </a:xfrm>
          <a:custGeom>
            <a:avLst/>
            <a:gdLst/>
            <a:ahLst/>
            <a:cxnLst/>
            <a:rect l="l" t="t" r="r" b="b"/>
            <a:pathLst>
              <a:path w="341" h="341" extrusionOk="0">
                <a:moveTo>
                  <a:pt x="0" y="1"/>
                </a:moveTo>
                <a:lnTo>
                  <a:pt x="0" y="340"/>
                </a:lnTo>
                <a:lnTo>
                  <a:pt x="341" y="340"/>
                </a:lnTo>
                <a:lnTo>
                  <a:pt x="3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17"/>
          <p:cNvSpPr/>
          <p:nvPr/>
        </p:nvSpPr>
        <p:spPr>
          <a:xfrm>
            <a:off x="4097130" y="2261318"/>
            <a:ext cx="108790" cy="203464"/>
          </a:xfrm>
          <a:custGeom>
            <a:avLst/>
            <a:gdLst/>
            <a:ahLst/>
            <a:cxnLst/>
            <a:rect l="l" t="t" r="r" b="b"/>
            <a:pathLst>
              <a:path w="3784" h="7077" extrusionOk="0">
                <a:moveTo>
                  <a:pt x="1327" y="1"/>
                </a:moveTo>
                <a:cubicBezTo>
                  <a:pt x="1248" y="1"/>
                  <a:pt x="1213" y="26"/>
                  <a:pt x="1191" y="111"/>
                </a:cubicBezTo>
                <a:cubicBezTo>
                  <a:pt x="823" y="1535"/>
                  <a:pt x="459" y="2957"/>
                  <a:pt x="73" y="4375"/>
                </a:cubicBezTo>
                <a:cubicBezTo>
                  <a:pt x="1" y="4642"/>
                  <a:pt x="38" y="4817"/>
                  <a:pt x="216" y="5026"/>
                </a:cubicBezTo>
                <a:cubicBezTo>
                  <a:pt x="787" y="5698"/>
                  <a:pt x="1333" y="6390"/>
                  <a:pt x="1888" y="7075"/>
                </a:cubicBezTo>
                <a:cubicBezTo>
                  <a:pt x="1895" y="7075"/>
                  <a:pt x="1903" y="7075"/>
                  <a:pt x="1906" y="7076"/>
                </a:cubicBezTo>
                <a:cubicBezTo>
                  <a:pt x="1924" y="7046"/>
                  <a:pt x="1939" y="7014"/>
                  <a:pt x="1960" y="6989"/>
                </a:cubicBezTo>
                <a:cubicBezTo>
                  <a:pt x="2139" y="6765"/>
                  <a:pt x="2320" y="6545"/>
                  <a:pt x="2498" y="6325"/>
                </a:cubicBezTo>
                <a:cubicBezTo>
                  <a:pt x="2587" y="6215"/>
                  <a:pt x="2675" y="6106"/>
                  <a:pt x="2767" y="5992"/>
                </a:cubicBezTo>
                <a:cubicBezTo>
                  <a:pt x="2669" y="5912"/>
                  <a:pt x="2581" y="5842"/>
                  <a:pt x="2491" y="5768"/>
                </a:cubicBezTo>
                <a:cubicBezTo>
                  <a:pt x="2308" y="5990"/>
                  <a:pt x="2135" y="6204"/>
                  <a:pt x="1958" y="6422"/>
                </a:cubicBezTo>
                <a:cubicBezTo>
                  <a:pt x="1943" y="6402"/>
                  <a:pt x="1936" y="6396"/>
                  <a:pt x="1933" y="6391"/>
                </a:cubicBezTo>
                <a:cubicBezTo>
                  <a:pt x="1723" y="5805"/>
                  <a:pt x="1514" y="5216"/>
                  <a:pt x="1305" y="4628"/>
                </a:cubicBezTo>
                <a:cubicBezTo>
                  <a:pt x="1293" y="4597"/>
                  <a:pt x="1290" y="4559"/>
                  <a:pt x="1296" y="4524"/>
                </a:cubicBezTo>
                <a:cubicBezTo>
                  <a:pt x="1367" y="4115"/>
                  <a:pt x="1441" y="3708"/>
                  <a:pt x="1515" y="3299"/>
                </a:cubicBezTo>
                <a:cubicBezTo>
                  <a:pt x="1556" y="3067"/>
                  <a:pt x="1596" y="2835"/>
                  <a:pt x="1637" y="2595"/>
                </a:cubicBezTo>
                <a:cubicBezTo>
                  <a:pt x="1517" y="2575"/>
                  <a:pt x="1409" y="2556"/>
                  <a:pt x="1295" y="2535"/>
                </a:cubicBezTo>
                <a:cubicBezTo>
                  <a:pt x="1284" y="2572"/>
                  <a:pt x="1275" y="2603"/>
                  <a:pt x="1269" y="2633"/>
                </a:cubicBezTo>
                <a:cubicBezTo>
                  <a:pt x="1164" y="3232"/>
                  <a:pt x="1063" y="3832"/>
                  <a:pt x="951" y="4431"/>
                </a:cubicBezTo>
                <a:cubicBezTo>
                  <a:pt x="927" y="4554"/>
                  <a:pt x="936" y="4667"/>
                  <a:pt x="981" y="4787"/>
                </a:cubicBezTo>
                <a:cubicBezTo>
                  <a:pt x="1079" y="5045"/>
                  <a:pt x="1170" y="5307"/>
                  <a:pt x="1262" y="5566"/>
                </a:cubicBezTo>
                <a:cubicBezTo>
                  <a:pt x="1290" y="5645"/>
                  <a:pt x="1314" y="5722"/>
                  <a:pt x="1351" y="5826"/>
                </a:cubicBezTo>
                <a:cubicBezTo>
                  <a:pt x="1317" y="5797"/>
                  <a:pt x="1304" y="5790"/>
                  <a:pt x="1295" y="5778"/>
                </a:cubicBezTo>
                <a:cubicBezTo>
                  <a:pt x="1004" y="5422"/>
                  <a:pt x="714" y="5067"/>
                  <a:pt x="429" y="4707"/>
                </a:cubicBezTo>
                <a:cubicBezTo>
                  <a:pt x="399" y="4667"/>
                  <a:pt x="393" y="4591"/>
                  <a:pt x="406" y="4538"/>
                </a:cubicBezTo>
                <a:cubicBezTo>
                  <a:pt x="755" y="3185"/>
                  <a:pt x="1108" y="1838"/>
                  <a:pt x="1458" y="488"/>
                </a:cubicBezTo>
                <a:cubicBezTo>
                  <a:pt x="1483" y="387"/>
                  <a:pt x="1492" y="354"/>
                  <a:pt x="1551" y="354"/>
                </a:cubicBezTo>
                <a:cubicBezTo>
                  <a:pt x="1579" y="354"/>
                  <a:pt x="1617" y="361"/>
                  <a:pt x="1673" y="372"/>
                </a:cubicBezTo>
                <a:cubicBezTo>
                  <a:pt x="1568" y="972"/>
                  <a:pt x="1462" y="1574"/>
                  <a:pt x="1355" y="2180"/>
                </a:cubicBezTo>
                <a:cubicBezTo>
                  <a:pt x="1479" y="2201"/>
                  <a:pt x="1586" y="2220"/>
                  <a:pt x="1698" y="2239"/>
                </a:cubicBezTo>
                <a:cubicBezTo>
                  <a:pt x="1707" y="2206"/>
                  <a:pt x="1714" y="2182"/>
                  <a:pt x="1719" y="2161"/>
                </a:cubicBezTo>
                <a:cubicBezTo>
                  <a:pt x="1820" y="1597"/>
                  <a:pt x="1922" y="1031"/>
                  <a:pt x="2020" y="467"/>
                </a:cubicBezTo>
                <a:cubicBezTo>
                  <a:pt x="2030" y="403"/>
                  <a:pt x="2040" y="354"/>
                  <a:pt x="2112" y="354"/>
                </a:cubicBezTo>
                <a:cubicBezTo>
                  <a:pt x="2118" y="354"/>
                  <a:pt x="2125" y="355"/>
                  <a:pt x="2132" y="355"/>
                </a:cubicBezTo>
                <a:cubicBezTo>
                  <a:pt x="2210" y="364"/>
                  <a:pt x="2284" y="334"/>
                  <a:pt x="2316" y="459"/>
                </a:cubicBezTo>
                <a:cubicBezTo>
                  <a:pt x="2640" y="1729"/>
                  <a:pt x="2965" y="3001"/>
                  <a:pt x="3313" y="4266"/>
                </a:cubicBezTo>
                <a:cubicBezTo>
                  <a:pt x="3391" y="4547"/>
                  <a:pt x="3373" y="4752"/>
                  <a:pt x="3159" y="4957"/>
                </a:cubicBezTo>
                <a:cubicBezTo>
                  <a:pt x="2996" y="5115"/>
                  <a:pt x="2866" y="5308"/>
                  <a:pt x="2720" y="5491"/>
                </a:cubicBezTo>
                <a:cubicBezTo>
                  <a:pt x="2815" y="5568"/>
                  <a:pt x="2901" y="5637"/>
                  <a:pt x="2986" y="5707"/>
                </a:cubicBezTo>
                <a:cubicBezTo>
                  <a:pt x="3002" y="5699"/>
                  <a:pt x="3014" y="5695"/>
                  <a:pt x="3022" y="5686"/>
                </a:cubicBezTo>
                <a:cubicBezTo>
                  <a:pt x="3266" y="5385"/>
                  <a:pt x="3512" y="5085"/>
                  <a:pt x="3753" y="4782"/>
                </a:cubicBezTo>
                <a:cubicBezTo>
                  <a:pt x="3777" y="4752"/>
                  <a:pt x="3784" y="4692"/>
                  <a:pt x="3773" y="4652"/>
                </a:cubicBezTo>
                <a:cubicBezTo>
                  <a:pt x="3379" y="3135"/>
                  <a:pt x="2984" y="1616"/>
                  <a:pt x="2589" y="99"/>
                </a:cubicBezTo>
                <a:cubicBezTo>
                  <a:pt x="2571" y="26"/>
                  <a:pt x="2539" y="1"/>
                  <a:pt x="2461" y="1"/>
                </a:cubicBezTo>
                <a:cubicBezTo>
                  <a:pt x="2274" y="3"/>
                  <a:pt x="2086" y="4"/>
                  <a:pt x="1898" y="4"/>
                </a:cubicBezTo>
                <a:cubicBezTo>
                  <a:pt x="1710" y="4"/>
                  <a:pt x="1522" y="3"/>
                  <a:pt x="1334" y="1"/>
                </a:cubicBezTo>
                <a:cubicBezTo>
                  <a:pt x="1332" y="1"/>
                  <a:pt x="1329" y="1"/>
                  <a:pt x="13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117"/>
          <p:cNvSpPr/>
          <p:nvPr/>
        </p:nvSpPr>
        <p:spPr>
          <a:xfrm>
            <a:off x="4220898" y="2261289"/>
            <a:ext cx="109135" cy="203435"/>
          </a:xfrm>
          <a:custGeom>
            <a:avLst/>
            <a:gdLst/>
            <a:ahLst/>
            <a:cxnLst/>
            <a:rect l="l" t="t" r="r" b="b"/>
            <a:pathLst>
              <a:path w="3796" h="7076" extrusionOk="0">
                <a:moveTo>
                  <a:pt x="1331" y="0"/>
                </a:moveTo>
                <a:cubicBezTo>
                  <a:pt x="1245" y="0"/>
                  <a:pt x="1216" y="34"/>
                  <a:pt x="1195" y="113"/>
                </a:cubicBezTo>
                <a:cubicBezTo>
                  <a:pt x="806" y="1620"/>
                  <a:pt x="414" y="3125"/>
                  <a:pt x="18" y="4632"/>
                </a:cubicBezTo>
                <a:cubicBezTo>
                  <a:pt x="0" y="4708"/>
                  <a:pt x="11" y="4757"/>
                  <a:pt x="59" y="4815"/>
                </a:cubicBezTo>
                <a:cubicBezTo>
                  <a:pt x="587" y="5462"/>
                  <a:pt x="1115" y="6109"/>
                  <a:pt x="1640" y="6757"/>
                </a:cubicBezTo>
                <a:cubicBezTo>
                  <a:pt x="1726" y="6861"/>
                  <a:pt x="1803" y="6970"/>
                  <a:pt x="1881" y="7076"/>
                </a:cubicBezTo>
                <a:lnTo>
                  <a:pt x="1901" y="7076"/>
                </a:lnTo>
                <a:cubicBezTo>
                  <a:pt x="2189" y="6717"/>
                  <a:pt x="2478" y="6358"/>
                  <a:pt x="2773" y="5991"/>
                </a:cubicBezTo>
                <a:cubicBezTo>
                  <a:pt x="2681" y="5916"/>
                  <a:pt x="2592" y="5845"/>
                  <a:pt x="2500" y="5769"/>
                </a:cubicBezTo>
                <a:cubicBezTo>
                  <a:pt x="2319" y="5991"/>
                  <a:pt x="2144" y="6207"/>
                  <a:pt x="1957" y="6435"/>
                </a:cubicBezTo>
                <a:cubicBezTo>
                  <a:pt x="1738" y="5818"/>
                  <a:pt x="1524" y="5225"/>
                  <a:pt x="1314" y="4629"/>
                </a:cubicBezTo>
                <a:cubicBezTo>
                  <a:pt x="1299" y="4587"/>
                  <a:pt x="1305" y="4534"/>
                  <a:pt x="1313" y="4489"/>
                </a:cubicBezTo>
                <a:cubicBezTo>
                  <a:pt x="1385" y="4073"/>
                  <a:pt x="1460" y="3656"/>
                  <a:pt x="1534" y="3239"/>
                </a:cubicBezTo>
                <a:cubicBezTo>
                  <a:pt x="1572" y="3027"/>
                  <a:pt x="1610" y="2815"/>
                  <a:pt x="1647" y="2596"/>
                </a:cubicBezTo>
                <a:cubicBezTo>
                  <a:pt x="1524" y="2573"/>
                  <a:pt x="1415" y="2555"/>
                  <a:pt x="1307" y="2536"/>
                </a:cubicBezTo>
                <a:cubicBezTo>
                  <a:pt x="1298" y="2560"/>
                  <a:pt x="1290" y="2573"/>
                  <a:pt x="1287" y="2589"/>
                </a:cubicBezTo>
                <a:cubicBezTo>
                  <a:pt x="1192" y="3130"/>
                  <a:pt x="1094" y="3671"/>
                  <a:pt x="1000" y="4211"/>
                </a:cubicBezTo>
                <a:cubicBezTo>
                  <a:pt x="967" y="4412"/>
                  <a:pt x="905" y="4602"/>
                  <a:pt x="996" y="4813"/>
                </a:cubicBezTo>
                <a:cubicBezTo>
                  <a:pt x="1135" y="5141"/>
                  <a:pt x="1239" y="5480"/>
                  <a:pt x="1358" y="5813"/>
                </a:cubicBezTo>
                <a:cubicBezTo>
                  <a:pt x="1305" y="5782"/>
                  <a:pt x="1270" y="5741"/>
                  <a:pt x="1237" y="5700"/>
                </a:cubicBezTo>
                <a:cubicBezTo>
                  <a:pt x="976" y="5382"/>
                  <a:pt x="720" y="5059"/>
                  <a:pt x="456" y="4744"/>
                </a:cubicBezTo>
                <a:cubicBezTo>
                  <a:pt x="400" y="4674"/>
                  <a:pt x="386" y="4616"/>
                  <a:pt x="409" y="4531"/>
                </a:cubicBezTo>
                <a:cubicBezTo>
                  <a:pt x="764" y="3181"/>
                  <a:pt x="1117" y="1833"/>
                  <a:pt x="1468" y="483"/>
                </a:cubicBezTo>
                <a:cubicBezTo>
                  <a:pt x="1493" y="389"/>
                  <a:pt x="1506" y="354"/>
                  <a:pt x="1559" y="354"/>
                </a:cubicBezTo>
                <a:cubicBezTo>
                  <a:pt x="1586" y="354"/>
                  <a:pt x="1624" y="363"/>
                  <a:pt x="1679" y="379"/>
                </a:cubicBezTo>
                <a:cubicBezTo>
                  <a:pt x="1574" y="975"/>
                  <a:pt x="1468" y="1573"/>
                  <a:pt x="1361" y="2180"/>
                </a:cubicBezTo>
                <a:cubicBezTo>
                  <a:pt x="1482" y="2202"/>
                  <a:pt x="1593" y="2222"/>
                  <a:pt x="1709" y="2242"/>
                </a:cubicBezTo>
                <a:cubicBezTo>
                  <a:pt x="1822" y="1607"/>
                  <a:pt x="1934" y="987"/>
                  <a:pt x="2046" y="359"/>
                </a:cubicBezTo>
                <a:cubicBezTo>
                  <a:pt x="2075" y="359"/>
                  <a:pt x="2101" y="360"/>
                  <a:pt x="2126" y="360"/>
                </a:cubicBezTo>
                <a:cubicBezTo>
                  <a:pt x="2151" y="360"/>
                  <a:pt x="2175" y="359"/>
                  <a:pt x="2198" y="356"/>
                </a:cubicBezTo>
                <a:cubicBezTo>
                  <a:pt x="2206" y="355"/>
                  <a:pt x="2213" y="355"/>
                  <a:pt x="2220" y="355"/>
                </a:cubicBezTo>
                <a:cubicBezTo>
                  <a:pt x="2278" y="355"/>
                  <a:pt x="2300" y="389"/>
                  <a:pt x="2317" y="451"/>
                </a:cubicBezTo>
                <a:cubicBezTo>
                  <a:pt x="2673" y="1824"/>
                  <a:pt x="3034" y="3196"/>
                  <a:pt x="3388" y="4569"/>
                </a:cubicBezTo>
                <a:cubicBezTo>
                  <a:pt x="3399" y="4613"/>
                  <a:pt x="3379" y="4677"/>
                  <a:pt x="3350" y="4715"/>
                </a:cubicBezTo>
                <a:cubicBezTo>
                  <a:pt x="3224" y="4884"/>
                  <a:pt x="3088" y="5044"/>
                  <a:pt x="2957" y="5205"/>
                </a:cubicBezTo>
                <a:cubicBezTo>
                  <a:pt x="2881" y="5300"/>
                  <a:pt x="2806" y="5394"/>
                  <a:pt x="2727" y="5492"/>
                </a:cubicBezTo>
                <a:cubicBezTo>
                  <a:pt x="2824" y="5570"/>
                  <a:pt x="2911" y="5638"/>
                  <a:pt x="3003" y="5714"/>
                </a:cubicBezTo>
                <a:cubicBezTo>
                  <a:pt x="3245" y="5417"/>
                  <a:pt x="3480" y="5122"/>
                  <a:pt x="3721" y="4836"/>
                </a:cubicBezTo>
                <a:cubicBezTo>
                  <a:pt x="3786" y="4760"/>
                  <a:pt x="3795" y="4696"/>
                  <a:pt x="3771" y="4602"/>
                </a:cubicBezTo>
                <a:cubicBezTo>
                  <a:pt x="3439" y="3337"/>
                  <a:pt x="3109" y="2073"/>
                  <a:pt x="2779" y="807"/>
                </a:cubicBezTo>
                <a:cubicBezTo>
                  <a:pt x="2709" y="540"/>
                  <a:pt x="2640" y="273"/>
                  <a:pt x="2567" y="2"/>
                </a:cubicBezTo>
                <a:cubicBezTo>
                  <a:pt x="2318" y="2"/>
                  <a:pt x="2071" y="3"/>
                  <a:pt x="1826" y="3"/>
                </a:cubicBezTo>
                <a:cubicBezTo>
                  <a:pt x="1663" y="3"/>
                  <a:pt x="1500" y="3"/>
                  <a:pt x="1337" y="0"/>
                </a:cubicBezTo>
                <a:cubicBezTo>
                  <a:pt x="1335" y="0"/>
                  <a:pt x="1333" y="0"/>
                  <a:pt x="13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117"/>
          <p:cNvSpPr/>
          <p:nvPr/>
        </p:nvSpPr>
        <p:spPr>
          <a:xfrm>
            <a:off x="4249160" y="2115153"/>
            <a:ext cx="54251" cy="135930"/>
          </a:xfrm>
          <a:custGeom>
            <a:avLst/>
            <a:gdLst/>
            <a:ahLst/>
            <a:cxnLst/>
            <a:rect l="l" t="t" r="r" b="b"/>
            <a:pathLst>
              <a:path w="1887" h="4728" extrusionOk="0">
                <a:moveTo>
                  <a:pt x="919" y="3305"/>
                </a:moveTo>
                <a:cubicBezTo>
                  <a:pt x="1108" y="3305"/>
                  <a:pt x="1274" y="3470"/>
                  <a:pt x="1275" y="3660"/>
                </a:cubicBezTo>
                <a:cubicBezTo>
                  <a:pt x="1278" y="3853"/>
                  <a:pt x="1117" y="4014"/>
                  <a:pt x="921" y="4017"/>
                </a:cubicBezTo>
                <a:cubicBezTo>
                  <a:pt x="920" y="4017"/>
                  <a:pt x="919" y="4017"/>
                  <a:pt x="918" y="4017"/>
                </a:cubicBezTo>
                <a:cubicBezTo>
                  <a:pt x="722" y="4017"/>
                  <a:pt x="565" y="3862"/>
                  <a:pt x="565" y="3666"/>
                </a:cubicBezTo>
                <a:cubicBezTo>
                  <a:pt x="563" y="3469"/>
                  <a:pt x="722" y="3307"/>
                  <a:pt x="916" y="3305"/>
                </a:cubicBezTo>
                <a:cubicBezTo>
                  <a:pt x="917" y="3305"/>
                  <a:pt x="918" y="3305"/>
                  <a:pt x="919" y="3305"/>
                </a:cubicBezTo>
                <a:close/>
                <a:moveTo>
                  <a:pt x="925" y="1"/>
                </a:moveTo>
                <a:cubicBezTo>
                  <a:pt x="876" y="1"/>
                  <a:pt x="827" y="5"/>
                  <a:pt x="778" y="14"/>
                </a:cubicBezTo>
                <a:cubicBezTo>
                  <a:pt x="337" y="94"/>
                  <a:pt x="1" y="489"/>
                  <a:pt x="40" y="886"/>
                </a:cubicBezTo>
                <a:lnTo>
                  <a:pt x="373" y="886"/>
                </a:lnTo>
                <a:cubicBezTo>
                  <a:pt x="379" y="856"/>
                  <a:pt x="390" y="825"/>
                  <a:pt x="394" y="795"/>
                </a:cubicBezTo>
                <a:cubicBezTo>
                  <a:pt x="450" y="534"/>
                  <a:pt x="666" y="356"/>
                  <a:pt x="914" y="356"/>
                </a:cubicBezTo>
                <a:cubicBezTo>
                  <a:pt x="937" y="356"/>
                  <a:pt x="960" y="358"/>
                  <a:pt x="983" y="361"/>
                </a:cubicBezTo>
                <a:cubicBezTo>
                  <a:pt x="1268" y="399"/>
                  <a:pt x="1468" y="643"/>
                  <a:pt x="1449" y="937"/>
                </a:cubicBezTo>
                <a:cubicBezTo>
                  <a:pt x="1432" y="1209"/>
                  <a:pt x="1203" y="1420"/>
                  <a:pt x="918" y="1426"/>
                </a:cubicBezTo>
                <a:cubicBezTo>
                  <a:pt x="898" y="1426"/>
                  <a:pt x="879" y="1426"/>
                  <a:pt x="859" y="1426"/>
                </a:cubicBezTo>
                <a:cubicBezTo>
                  <a:pt x="820" y="1426"/>
                  <a:pt x="781" y="1426"/>
                  <a:pt x="738" y="1426"/>
                </a:cubicBezTo>
                <a:lnTo>
                  <a:pt x="738" y="1575"/>
                </a:lnTo>
                <a:cubicBezTo>
                  <a:pt x="738" y="2006"/>
                  <a:pt x="737" y="2436"/>
                  <a:pt x="740" y="2868"/>
                </a:cubicBezTo>
                <a:cubicBezTo>
                  <a:pt x="740" y="2942"/>
                  <a:pt x="723" y="2978"/>
                  <a:pt x="649" y="3008"/>
                </a:cubicBezTo>
                <a:cubicBezTo>
                  <a:pt x="360" y="3127"/>
                  <a:pt x="200" y="3387"/>
                  <a:pt x="209" y="3700"/>
                </a:cubicBezTo>
                <a:cubicBezTo>
                  <a:pt x="215" y="3896"/>
                  <a:pt x="302" y="4056"/>
                  <a:pt x="437" y="4192"/>
                </a:cubicBezTo>
                <a:cubicBezTo>
                  <a:pt x="235" y="4465"/>
                  <a:pt x="200" y="4555"/>
                  <a:pt x="226" y="4727"/>
                </a:cubicBezTo>
                <a:lnTo>
                  <a:pt x="551" y="4727"/>
                </a:lnTo>
                <a:cubicBezTo>
                  <a:pt x="621" y="4491"/>
                  <a:pt x="738" y="4380"/>
                  <a:pt x="916" y="4376"/>
                </a:cubicBezTo>
                <a:cubicBezTo>
                  <a:pt x="919" y="4376"/>
                  <a:pt x="921" y="4376"/>
                  <a:pt x="924" y="4376"/>
                </a:cubicBezTo>
                <a:cubicBezTo>
                  <a:pt x="1096" y="4376"/>
                  <a:pt x="1206" y="4479"/>
                  <a:pt x="1290" y="4723"/>
                </a:cubicBezTo>
                <a:lnTo>
                  <a:pt x="1649" y="4723"/>
                </a:lnTo>
                <a:cubicBezTo>
                  <a:pt x="1619" y="4619"/>
                  <a:pt x="1606" y="4525"/>
                  <a:pt x="1566" y="4441"/>
                </a:cubicBezTo>
                <a:cubicBezTo>
                  <a:pt x="1524" y="4352"/>
                  <a:pt x="1461" y="4275"/>
                  <a:pt x="1407" y="4189"/>
                </a:cubicBezTo>
                <a:cubicBezTo>
                  <a:pt x="1429" y="4163"/>
                  <a:pt x="1455" y="4133"/>
                  <a:pt x="1479" y="4103"/>
                </a:cubicBezTo>
                <a:cubicBezTo>
                  <a:pt x="1747" y="3759"/>
                  <a:pt x="1658" y="3249"/>
                  <a:pt x="1272" y="3053"/>
                </a:cubicBezTo>
                <a:cubicBezTo>
                  <a:pt x="1120" y="2975"/>
                  <a:pt x="1078" y="2890"/>
                  <a:pt x="1094" y="2739"/>
                </a:cubicBezTo>
                <a:cubicBezTo>
                  <a:pt x="1106" y="2641"/>
                  <a:pt x="1097" y="2542"/>
                  <a:pt x="1097" y="2444"/>
                </a:cubicBezTo>
                <a:lnTo>
                  <a:pt x="1097" y="1773"/>
                </a:lnTo>
                <a:cubicBezTo>
                  <a:pt x="1711" y="1598"/>
                  <a:pt x="1886" y="1064"/>
                  <a:pt x="1779" y="658"/>
                </a:cubicBezTo>
                <a:cubicBezTo>
                  <a:pt x="1675" y="271"/>
                  <a:pt x="1311" y="1"/>
                  <a:pt x="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117"/>
          <p:cNvSpPr/>
          <p:nvPr/>
        </p:nvSpPr>
        <p:spPr>
          <a:xfrm>
            <a:off x="4125247" y="2115210"/>
            <a:ext cx="54913" cy="135959"/>
          </a:xfrm>
          <a:custGeom>
            <a:avLst/>
            <a:gdLst/>
            <a:ahLst/>
            <a:cxnLst/>
            <a:rect l="l" t="t" r="r" b="b"/>
            <a:pathLst>
              <a:path w="1910" h="4729" extrusionOk="0">
                <a:moveTo>
                  <a:pt x="914" y="3303"/>
                </a:moveTo>
                <a:cubicBezTo>
                  <a:pt x="1106" y="3303"/>
                  <a:pt x="1269" y="3464"/>
                  <a:pt x="1269" y="3661"/>
                </a:cubicBezTo>
                <a:cubicBezTo>
                  <a:pt x="1270" y="3857"/>
                  <a:pt x="1115" y="4013"/>
                  <a:pt x="918" y="4013"/>
                </a:cubicBezTo>
                <a:cubicBezTo>
                  <a:pt x="918" y="4013"/>
                  <a:pt x="917" y="4013"/>
                  <a:pt x="916" y="4013"/>
                </a:cubicBezTo>
                <a:cubicBezTo>
                  <a:pt x="721" y="4013"/>
                  <a:pt x="558" y="3854"/>
                  <a:pt x="558" y="3662"/>
                </a:cubicBezTo>
                <a:cubicBezTo>
                  <a:pt x="558" y="3472"/>
                  <a:pt x="724" y="3303"/>
                  <a:pt x="914" y="3303"/>
                </a:cubicBezTo>
                <a:close/>
                <a:moveTo>
                  <a:pt x="922" y="0"/>
                </a:moveTo>
                <a:cubicBezTo>
                  <a:pt x="867" y="0"/>
                  <a:pt x="811" y="6"/>
                  <a:pt x="754" y="17"/>
                </a:cubicBezTo>
                <a:cubicBezTo>
                  <a:pt x="327" y="99"/>
                  <a:pt x="0" y="495"/>
                  <a:pt x="41" y="882"/>
                </a:cubicBezTo>
                <a:lnTo>
                  <a:pt x="374" y="882"/>
                </a:lnTo>
                <a:cubicBezTo>
                  <a:pt x="437" y="546"/>
                  <a:pt x="637" y="354"/>
                  <a:pt x="912" y="354"/>
                </a:cubicBezTo>
                <a:cubicBezTo>
                  <a:pt x="927" y="354"/>
                  <a:pt x="942" y="355"/>
                  <a:pt x="958" y="356"/>
                </a:cubicBezTo>
                <a:cubicBezTo>
                  <a:pt x="1226" y="377"/>
                  <a:pt x="1456" y="603"/>
                  <a:pt x="1445" y="875"/>
                </a:cubicBezTo>
                <a:cubicBezTo>
                  <a:pt x="1442" y="997"/>
                  <a:pt x="1389" y="1131"/>
                  <a:pt x="1320" y="1234"/>
                </a:cubicBezTo>
                <a:cubicBezTo>
                  <a:pt x="1208" y="1392"/>
                  <a:pt x="1037" y="1429"/>
                  <a:pt x="853" y="1429"/>
                </a:cubicBezTo>
                <a:cubicBezTo>
                  <a:pt x="816" y="1429"/>
                  <a:pt x="778" y="1428"/>
                  <a:pt x="741" y="1425"/>
                </a:cubicBezTo>
                <a:lnTo>
                  <a:pt x="741" y="1562"/>
                </a:lnTo>
                <a:cubicBezTo>
                  <a:pt x="741" y="1997"/>
                  <a:pt x="739" y="2433"/>
                  <a:pt x="742" y="2867"/>
                </a:cubicBezTo>
                <a:cubicBezTo>
                  <a:pt x="742" y="2941"/>
                  <a:pt x="721" y="2976"/>
                  <a:pt x="650" y="3006"/>
                </a:cubicBezTo>
                <a:cubicBezTo>
                  <a:pt x="314" y="3142"/>
                  <a:pt x="131" y="3490"/>
                  <a:pt x="229" y="3835"/>
                </a:cubicBezTo>
                <a:cubicBezTo>
                  <a:pt x="267" y="3967"/>
                  <a:pt x="355" y="4084"/>
                  <a:pt x="422" y="4219"/>
                </a:cubicBezTo>
                <a:cubicBezTo>
                  <a:pt x="296" y="4345"/>
                  <a:pt x="207" y="4510"/>
                  <a:pt x="208" y="4728"/>
                </a:cubicBezTo>
                <a:lnTo>
                  <a:pt x="546" y="4728"/>
                </a:lnTo>
                <a:cubicBezTo>
                  <a:pt x="620" y="4487"/>
                  <a:pt x="730" y="4374"/>
                  <a:pt x="903" y="4374"/>
                </a:cubicBezTo>
                <a:cubicBezTo>
                  <a:pt x="904" y="4374"/>
                  <a:pt x="905" y="4374"/>
                  <a:pt x="907" y="4374"/>
                </a:cubicBezTo>
                <a:cubicBezTo>
                  <a:pt x="1133" y="4378"/>
                  <a:pt x="1244" y="4517"/>
                  <a:pt x="1282" y="4721"/>
                </a:cubicBezTo>
                <a:lnTo>
                  <a:pt x="1625" y="4721"/>
                </a:lnTo>
                <a:cubicBezTo>
                  <a:pt x="1629" y="4507"/>
                  <a:pt x="1533" y="4342"/>
                  <a:pt x="1398" y="4199"/>
                </a:cubicBezTo>
                <a:cubicBezTo>
                  <a:pt x="1404" y="4187"/>
                  <a:pt x="1404" y="4181"/>
                  <a:pt x="1410" y="4175"/>
                </a:cubicBezTo>
                <a:cubicBezTo>
                  <a:pt x="1789" y="3808"/>
                  <a:pt x="1652" y="3167"/>
                  <a:pt x="1157" y="2989"/>
                </a:cubicBezTo>
                <a:cubicBezTo>
                  <a:pt x="1131" y="2979"/>
                  <a:pt x="1098" y="2941"/>
                  <a:pt x="1098" y="2917"/>
                </a:cubicBezTo>
                <a:cubicBezTo>
                  <a:pt x="1095" y="2532"/>
                  <a:pt x="1097" y="2149"/>
                  <a:pt x="1097" y="1771"/>
                </a:cubicBezTo>
                <a:cubicBezTo>
                  <a:pt x="1664" y="1549"/>
                  <a:pt x="1910" y="1131"/>
                  <a:pt x="1772" y="647"/>
                </a:cubicBezTo>
                <a:cubicBezTo>
                  <a:pt x="1662" y="258"/>
                  <a:pt x="1310" y="0"/>
                  <a:pt x="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117"/>
          <p:cNvSpPr/>
          <p:nvPr/>
        </p:nvSpPr>
        <p:spPr>
          <a:xfrm>
            <a:off x="4280612" y="2356020"/>
            <a:ext cx="27485" cy="60174"/>
          </a:xfrm>
          <a:custGeom>
            <a:avLst/>
            <a:gdLst/>
            <a:ahLst/>
            <a:cxnLst/>
            <a:rect l="l" t="t" r="r" b="b"/>
            <a:pathLst>
              <a:path w="956" h="2093" extrusionOk="0">
                <a:moveTo>
                  <a:pt x="616" y="1"/>
                </a:moveTo>
                <a:cubicBezTo>
                  <a:pt x="495" y="33"/>
                  <a:pt x="388" y="61"/>
                  <a:pt x="272" y="91"/>
                </a:cubicBezTo>
                <a:cubicBezTo>
                  <a:pt x="361" y="429"/>
                  <a:pt x="442" y="755"/>
                  <a:pt x="531" y="1078"/>
                </a:cubicBezTo>
                <a:cubicBezTo>
                  <a:pt x="549" y="1153"/>
                  <a:pt x="543" y="1208"/>
                  <a:pt x="490" y="1269"/>
                </a:cubicBezTo>
                <a:cubicBezTo>
                  <a:pt x="325" y="1464"/>
                  <a:pt x="166" y="1666"/>
                  <a:pt x="0" y="1870"/>
                </a:cubicBezTo>
                <a:cubicBezTo>
                  <a:pt x="95" y="1945"/>
                  <a:pt x="180" y="2014"/>
                  <a:pt x="276" y="2093"/>
                </a:cubicBezTo>
                <a:cubicBezTo>
                  <a:pt x="400" y="1941"/>
                  <a:pt x="519" y="1797"/>
                  <a:pt x="637" y="1659"/>
                </a:cubicBezTo>
                <a:cubicBezTo>
                  <a:pt x="738" y="1532"/>
                  <a:pt x="895" y="1417"/>
                  <a:pt x="925" y="1275"/>
                </a:cubicBezTo>
                <a:cubicBezTo>
                  <a:pt x="955" y="1128"/>
                  <a:pt x="866" y="957"/>
                  <a:pt x="825" y="796"/>
                </a:cubicBezTo>
                <a:cubicBezTo>
                  <a:pt x="757" y="532"/>
                  <a:pt x="687" y="272"/>
                  <a:pt x="6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117"/>
          <p:cNvSpPr/>
          <p:nvPr/>
        </p:nvSpPr>
        <p:spPr>
          <a:xfrm>
            <a:off x="4156671" y="2355992"/>
            <a:ext cx="26968" cy="60289"/>
          </a:xfrm>
          <a:custGeom>
            <a:avLst/>
            <a:gdLst/>
            <a:ahLst/>
            <a:cxnLst/>
            <a:rect l="l" t="t" r="r" b="b"/>
            <a:pathLst>
              <a:path w="938" h="2097" extrusionOk="0">
                <a:moveTo>
                  <a:pt x="614" y="0"/>
                </a:moveTo>
                <a:cubicBezTo>
                  <a:pt x="492" y="32"/>
                  <a:pt x="387" y="61"/>
                  <a:pt x="272" y="95"/>
                </a:cubicBezTo>
                <a:cubicBezTo>
                  <a:pt x="358" y="432"/>
                  <a:pt x="441" y="759"/>
                  <a:pt x="532" y="1086"/>
                </a:cubicBezTo>
                <a:cubicBezTo>
                  <a:pt x="554" y="1163"/>
                  <a:pt x="539" y="1216"/>
                  <a:pt x="488" y="1276"/>
                </a:cubicBezTo>
                <a:cubicBezTo>
                  <a:pt x="322" y="1471"/>
                  <a:pt x="163" y="1670"/>
                  <a:pt x="1" y="1874"/>
                </a:cubicBezTo>
                <a:cubicBezTo>
                  <a:pt x="96" y="1952"/>
                  <a:pt x="185" y="2023"/>
                  <a:pt x="275" y="2097"/>
                </a:cubicBezTo>
                <a:cubicBezTo>
                  <a:pt x="491" y="1830"/>
                  <a:pt x="699" y="1578"/>
                  <a:pt x="903" y="1322"/>
                </a:cubicBezTo>
                <a:cubicBezTo>
                  <a:pt x="925" y="1296"/>
                  <a:pt x="937" y="1246"/>
                  <a:pt x="930" y="1215"/>
                </a:cubicBezTo>
                <a:cubicBezTo>
                  <a:pt x="827" y="812"/>
                  <a:pt x="722" y="414"/>
                  <a:pt x="6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17"/>
          <p:cNvSpPr/>
          <p:nvPr/>
        </p:nvSpPr>
        <p:spPr>
          <a:xfrm>
            <a:off x="4283286" y="2336298"/>
            <a:ext cx="12478" cy="12564"/>
          </a:xfrm>
          <a:custGeom>
            <a:avLst/>
            <a:gdLst/>
            <a:ahLst/>
            <a:cxnLst/>
            <a:rect l="l" t="t" r="r" b="b"/>
            <a:pathLst>
              <a:path w="434" h="437" extrusionOk="0">
                <a:moveTo>
                  <a:pt x="343" y="1"/>
                </a:moveTo>
                <a:cubicBezTo>
                  <a:pt x="221" y="35"/>
                  <a:pt x="114" y="62"/>
                  <a:pt x="1" y="93"/>
                </a:cubicBezTo>
                <a:cubicBezTo>
                  <a:pt x="34" y="218"/>
                  <a:pt x="63" y="325"/>
                  <a:pt x="93" y="437"/>
                </a:cubicBezTo>
                <a:cubicBezTo>
                  <a:pt x="213" y="403"/>
                  <a:pt x="315" y="378"/>
                  <a:pt x="434" y="346"/>
                </a:cubicBezTo>
                <a:cubicBezTo>
                  <a:pt x="402" y="224"/>
                  <a:pt x="373" y="115"/>
                  <a:pt x="3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117"/>
          <p:cNvSpPr/>
          <p:nvPr/>
        </p:nvSpPr>
        <p:spPr>
          <a:xfrm>
            <a:off x="4159230" y="2336298"/>
            <a:ext cx="12478" cy="12449"/>
          </a:xfrm>
          <a:custGeom>
            <a:avLst/>
            <a:gdLst/>
            <a:ahLst/>
            <a:cxnLst/>
            <a:rect l="l" t="t" r="r" b="b"/>
            <a:pathLst>
              <a:path w="434" h="433" extrusionOk="0">
                <a:moveTo>
                  <a:pt x="341" y="1"/>
                </a:moveTo>
                <a:cubicBezTo>
                  <a:pt x="224" y="31"/>
                  <a:pt x="118" y="59"/>
                  <a:pt x="1" y="90"/>
                </a:cubicBezTo>
                <a:cubicBezTo>
                  <a:pt x="34" y="209"/>
                  <a:pt x="61" y="317"/>
                  <a:pt x="91" y="432"/>
                </a:cubicBezTo>
                <a:cubicBezTo>
                  <a:pt x="210" y="402"/>
                  <a:pt x="317" y="372"/>
                  <a:pt x="433" y="342"/>
                </a:cubicBezTo>
                <a:cubicBezTo>
                  <a:pt x="409" y="250"/>
                  <a:pt x="390" y="168"/>
                  <a:pt x="369" y="90"/>
                </a:cubicBezTo>
                <a:cubicBezTo>
                  <a:pt x="361" y="62"/>
                  <a:pt x="352" y="38"/>
                  <a:pt x="3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9" name="Google Shape;2569;p117"/>
          <p:cNvGrpSpPr/>
          <p:nvPr/>
        </p:nvGrpSpPr>
        <p:grpSpPr>
          <a:xfrm>
            <a:off x="3361979" y="2115268"/>
            <a:ext cx="269330" cy="349456"/>
            <a:chOff x="3361979" y="2115268"/>
            <a:chExt cx="269330" cy="349456"/>
          </a:xfrm>
        </p:grpSpPr>
        <p:sp>
          <p:nvSpPr>
            <p:cNvPr id="2570" name="Google Shape;2570;p117"/>
            <p:cNvSpPr/>
            <p:nvPr/>
          </p:nvSpPr>
          <p:spPr>
            <a:xfrm>
              <a:off x="3361979" y="2115268"/>
              <a:ext cx="269330" cy="349456"/>
            </a:xfrm>
            <a:custGeom>
              <a:avLst/>
              <a:gdLst/>
              <a:ahLst/>
              <a:cxnLst/>
              <a:rect l="l" t="t" r="r" b="b"/>
              <a:pathLst>
                <a:path w="9368" h="12155" extrusionOk="0">
                  <a:moveTo>
                    <a:pt x="7495" y="364"/>
                  </a:moveTo>
                  <a:cubicBezTo>
                    <a:pt x="7304" y="824"/>
                    <a:pt x="7118" y="1275"/>
                    <a:pt x="6927" y="1735"/>
                  </a:cubicBezTo>
                  <a:cubicBezTo>
                    <a:pt x="5559" y="1280"/>
                    <a:pt x="4200" y="830"/>
                    <a:pt x="2839" y="380"/>
                  </a:cubicBezTo>
                  <a:cubicBezTo>
                    <a:pt x="2839" y="373"/>
                    <a:pt x="2842" y="370"/>
                    <a:pt x="2842" y="364"/>
                  </a:cubicBezTo>
                  <a:close/>
                  <a:moveTo>
                    <a:pt x="1600" y="515"/>
                  </a:moveTo>
                  <a:cubicBezTo>
                    <a:pt x="1606" y="526"/>
                    <a:pt x="1621" y="547"/>
                    <a:pt x="1630" y="570"/>
                  </a:cubicBezTo>
                  <a:cubicBezTo>
                    <a:pt x="1803" y="990"/>
                    <a:pt x="1972" y="1411"/>
                    <a:pt x="2153" y="1827"/>
                  </a:cubicBezTo>
                  <a:cubicBezTo>
                    <a:pt x="2210" y="1956"/>
                    <a:pt x="2105" y="1983"/>
                    <a:pt x="2055" y="2048"/>
                  </a:cubicBezTo>
                  <a:cubicBezTo>
                    <a:pt x="2026" y="2086"/>
                    <a:pt x="1997" y="2110"/>
                    <a:pt x="1956" y="2110"/>
                  </a:cubicBezTo>
                  <a:cubicBezTo>
                    <a:pt x="1936" y="2110"/>
                    <a:pt x="1913" y="2105"/>
                    <a:pt x="1886" y="2093"/>
                  </a:cubicBezTo>
                  <a:cubicBezTo>
                    <a:pt x="1477" y="1916"/>
                    <a:pt x="1064" y="1751"/>
                    <a:pt x="651" y="1579"/>
                  </a:cubicBezTo>
                  <a:cubicBezTo>
                    <a:pt x="622" y="1567"/>
                    <a:pt x="595" y="1551"/>
                    <a:pt x="574" y="1542"/>
                  </a:cubicBezTo>
                  <a:cubicBezTo>
                    <a:pt x="915" y="1202"/>
                    <a:pt x="1256" y="861"/>
                    <a:pt x="1600" y="515"/>
                  </a:cubicBezTo>
                  <a:close/>
                  <a:moveTo>
                    <a:pt x="7823" y="503"/>
                  </a:moveTo>
                  <a:cubicBezTo>
                    <a:pt x="8174" y="855"/>
                    <a:pt x="8515" y="1194"/>
                    <a:pt x="8868" y="1544"/>
                  </a:cubicBezTo>
                  <a:lnTo>
                    <a:pt x="8443" y="1720"/>
                  </a:lnTo>
                  <a:cubicBezTo>
                    <a:pt x="8139" y="1844"/>
                    <a:pt x="7836" y="1969"/>
                    <a:pt x="7535" y="2097"/>
                  </a:cubicBezTo>
                  <a:cubicBezTo>
                    <a:pt x="7512" y="2107"/>
                    <a:pt x="7492" y="2112"/>
                    <a:pt x="7474" y="2112"/>
                  </a:cubicBezTo>
                  <a:cubicBezTo>
                    <a:pt x="7444" y="2112"/>
                    <a:pt x="7419" y="2098"/>
                    <a:pt x="7390" y="2069"/>
                  </a:cubicBezTo>
                  <a:cubicBezTo>
                    <a:pt x="7239" y="1918"/>
                    <a:pt x="7236" y="1919"/>
                    <a:pt x="7319" y="1722"/>
                  </a:cubicBezTo>
                  <a:cubicBezTo>
                    <a:pt x="7488" y="1316"/>
                    <a:pt x="7654" y="910"/>
                    <a:pt x="7823" y="503"/>
                  </a:cubicBezTo>
                  <a:close/>
                  <a:moveTo>
                    <a:pt x="1975" y="469"/>
                  </a:moveTo>
                  <a:cubicBezTo>
                    <a:pt x="3284" y="901"/>
                    <a:pt x="4574" y="1330"/>
                    <a:pt x="5863" y="1758"/>
                  </a:cubicBezTo>
                  <a:cubicBezTo>
                    <a:pt x="5860" y="1766"/>
                    <a:pt x="5859" y="1773"/>
                    <a:pt x="5856" y="1781"/>
                  </a:cubicBezTo>
                  <a:cubicBezTo>
                    <a:pt x="5539" y="1781"/>
                    <a:pt x="5225" y="1781"/>
                    <a:pt x="4898" y="1782"/>
                  </a:cubicBezTo>
                  <a:lnTo>
                    <a:pt x="4898" y="2137"/>
                  </a:lnTo>
                  <a:lnTo>
                    <a:pt x="5028" y="2137"/>
                  </a:lnTo>
                  <a:cubicBezTo>
                    <a:pt x="5634" y="2137"/>
                    <a:pt x="6239" y="2137"/>
                    <a:pt x="6844" y="2134"/>
                  </a:cubicBezTo>
                  <a:cubicBezTo>
                    <a:pt x="6921" y="2134"/>
                    <a:pt x="6971" y="2162"/>
                    <a:pt x="7031" y="2209"/>
                  </a:cubicBezTo>
                  <a:cubicBezTo>
                    <a:pt x="7192" y="2336"/>
                    <a:pt x="7241" y="2487"/>
                    <a:pt x="7234" y="2690"/>
                  </a:cubicBezTo>
                  <a:cubicBezTo>
                    <a:pt x="7219" y="3220"/>
                    <a:pt x="7228" y="3751"/>
                    <a:pt x="7228" y="4289"/>
                  </a:cubicBezTo>
                  <a:lnTo>
                    <a:pt x="7584" y="4289"/>
                  </a:lnTo>
                  <a:lnTo>
                    <a:pt x="7584" y="4162"/>
                  </a:lnTo>
                  <a:lnTo>
                    <a:pt x="7584" y="2560"/>
                  </a:lnTo>
                  <a:cubicBezTo>
                    <a:pt x="7584" y="2506"/>
                    <a:pt x="7583" y="2458"/>
                    <a:pt x="7652" y="2431"/>
                  </a:cubicBezTo>
                  <a:cubicBezTo>
                    <a:pt x="8078" y="2259"/>
                    <a:pt x="8500" y="2081"/>
                    <a:pt x="8942" y="1898"/>
                  </a:cubicBezTo>
                  <a:lnTo>
                    <a:pt x="8942" y="1898"/>
                  </a:lnTo>
                  <a:cubicBezTo>
                    <a:pt x="8494" y="3963"/>
                    <a:pt x="8050" y="6014"/>
                    <a:pt x="7606" y="8064"/>
                  </a:cubicBezTo>
                  <a:cubicBezTo>
                    <a:pt x="7600" y="8061"/>
                    <a:pt x="7592" y="8061"/>
                    <a:pt x="7584" y="8060"/>
                  </a:cubicBezTo>
                  <a:lnTo>
                    <a:pt x="7584" y="4663"/>
                  </a:lnTo>
                  <a:lnTo>
                    <a:pt x="7230" y="4663"/>
                  </a:lnTo>
                  <a:lnTo>
                    <a:pt x="7230" y="4794"/>
                  </a:lnTo>
                  <a:cubicBezTo>
                    <a:pt x="7230" y="6401"/>
                    <a:pt x="7230" y="8007"/>
                    <a:pt x="7233" y="9613"/>
                  </a:cubicBezTo>
                  <a:cubicBezTo>
                    <a:pt x="7233" y="9702"/>
                    <a:pt x="7204" y="9763"/>
                    <a:pt x="7147" y="9832"/>
                  </a:cubicBezTo>
                  <a:cubicBezTo>
                    <a:pt x="7029" y="9979"/>
                    <a:pt x="6890" y="10022"/>
                    <a:pt x="6705" y="10022"/>
                  </a:cubicBezTo>
                  <a:cubicBezTo>
                    <a:pt x="6699" y="10022"/>
                    <a:pt x="6692" y="10022"/>
                    <a:pt x="6685" y="10022"/>
                  </a:cubicBezTo>
                  <a:cubicBezTo>
                    <a:pt x="6104" y="10019"/>
                    <a:pt x="5523" y="10018"/>
                    <a:pt x="4942" y="10018"/>
                  </a:cubicBezTo>
                  <a:cubicBezTo>
                    <a:pt x="4158" y="10018"/>
                    <a:pt x="3374" y="10020"/>
                    <a:pt x="2590" y="10020"/>
                  </a:cubicBezTo>
                  <a:cubicBezTo>
                    <a:pt x="2505" y="10020"/>
                    <a:pt x="2449" y="9989"/>
                    <a:pt x="2384" y="9936"/>
                  </a:cubicBezTo>
                  <a:cubicBezTo>
                    <a:pt x="2233" y="9814"/>
                    <a:pt x="2185" y="9668"/>
                    <a:pt x="2191" y="9474"/>
                  </a:cubicBezTo>
                  <a:cubicBezTo>
                    <a:pt x="2206" y="8941"/>
                    <a:pt x="2197" y="8407"/>
                    <a:pt x="2197" y="7864"/>
                  </a:cubicBezTo>
                  <a:lnTo>
                    <a:pt x="1841" y="7864"/>
                  </a:lnTo>
                  <a:lnTo>
                    <a:pt x="1841" y="7992"/>
                  </a:lnTo>
                  <a:cubicBezTo>
                    <a:pt x="1841" y="8526"/>
                    <a:pt x="1842" y="9061"/>
                    <a:pt x="1838" y="9595"/>
                  </a:cubicBezTo>
                  <a:cubicBezTo>
                    <a:pt x="1838" y="9636"/>
                    <a:pt x="1814" y="9702"/>
                    <a:pt x="1782" y="9716"/>
                  </a:cubicBezTo>
                  <a:cubicBezTo>
                    <a:pt x="1357" y="9897"/>
                    <a:pt x="930" y="10072"/>
                    <a:pt x="483" y="10256"/>
                  </a:cubicBezTo>
                  <a:cubicBezTo>
                    <a:pt x="930" y="8194"/>
                    <a:pt x="1373" y="6144"/>
                    <a:pt x="1818" y="4097"/>
                  </a:cubicBezTo>
                  <a:cubicBezTo>
                    <a:pt x="1824" y="4099"/>
                    <a:pt x="1830" y="4099"/>
                    <a:pt x="1836" y="4099"/>
                  </a:cubicBezTo>
                  <a:lnTo>
                    <a:pt x="1836" y="7494"/>
                  </a:lnTo>
                  <a:lnTo>
                    <a:pt x="2197" y="7494"/>
                  </a:lnTo>
                  <a:lnTo>
                    <a:pt x="2197" y="7360"/>
                  </a:lnTo>
                  <a:cubicBezTo>
                    <a:pt x="2197" y="5754"/>
                    <a:pt x="2197" y="4147"/>
                    <a:pt x="2195" y="2541"/>
                  </a:cubicBezTo>
                  <a:cubicBezTo>
                    <a:pt x="2195" y="2453"/>
                    <a:pt x="2227" y="2393"/>
                    <a:pt x="2281" y="2322"/>
                  </a:cubicBezTo>
                  <a:cubicBezTo>
                    <a:pt x="2401" y="2174"/>
                    <a:pt x="2541" y="2132"/>
                    <a:pt x="2724" y="2132"/>
                  </a:cubicBezTo>
                  <a:cubicBezTo>
                    <a:pt x="2731" y="2132"/>
                    <a:pt x="2738" y="2132"/>
                    <a:pt x="2744" y="2132"/>
                  </a:cubicBezTo>
                  <a:cubicBezTo>
                    <a:pt x="2988" y="2137"/>
                    <a:pt x="3232" y="2139"/>
                    <a:pt x="3476" y="2139"/>
                  </a:cubicBezTo>
                  <a:cubicBezTo>
                    <a:pt x="3781" y="2139"/>
                    <a:pt x="4087" y="2137"/>
                    <a:pt x="4393" y="2137"/>
                  </a:cubicBezTo>
                  <a:lnTo>
                    <a:pt x="4529" y="2137"/>
                  </a:lnTo>
                  <a:lnTo>
                    <a:pt x="4529" y="1781"/>
                  </a:lnTo>
                  <a:lnTo>
                    <a:pt x="4037" y="1781"/>
                  </a:lnTo>
                  <a:cubicBezTo>
                    <a:pt x="3847" y="1781"/>
                    <a:pt x="3657" y="1781"/>
                    <a:pt x="3467" y="1781"/>
                  </a:cubicBezTo>
                  <a:cubicBezTo>
                    <a:pt x="3182" y="1781"/>
                    <a:pt x="2897" y="1780"/>
                    <a:pt x="2612" y="1778"/>
                  </a:cubicBezTo>
                  <a:cubicBezTo>
                    <a:pt x="2574" y="1778"/>
                    <a:pt x="2512" y="1755"/>
                    <a:pt x="2500" y="1728"/>
                  </a:cubicBezTo>
                  <a:cubicBezTo>
                    <a:pt x="2325" y="1318"/>
                    <a:pt x="2156" y="906"/>
                    <a:pt x="1975" y="469"/>
                  </a:cubicBezTo>
                  <a:close/>
                  <a:moveTo>
                    <a:pt x="7477" y="10043"/>
                  </a:moveTo>
                  <a:cubicBezTo>
                    <a:pt x="7496" y="10043"/>
                    <a:pt x="7518" y="10047"/>
                    <a:pt x="7544" y="10058"/>
                  </a:cubicBezTo>
                  <a:cubicBezTo>
                    <a:pt x="7978" y="10250"/>
                    <a:pt x="8419" y="10425"/>
                    <a:pt x="8863" y="10609"/>
                  </a:cubicBezTo>
                  <a:cubicBezTo>
                    <a:pt x="8515" y="10960"/>
                    <a:pt x="8174" y="11301"/>
                    <a:pt x="7824" y="11646"/>
                  </a:cubicBezTo>
                  <a:cubicBezTo>
                    <a:pt x="7808" y="11607"/>
                    <a:pt x="7788" y="11565"/>
                    <a:pt x="7771" y="11523"/>
                  </a:cubicBezTo>
                  <a:cubicBezTo>
                    <a:pt x="7609" y="11126"/>
                    <a:pt x="7446" y="10726"/>
                    <a:pt x="7274" y="10333"/>
                  </a:cubicBezTo>
                  <a:cubicBezTo>
                    <a:pt x="7233" y="10238"/>
                    <a:pt x="7272" y="10194"/>
                    <a:pt x="7331" y="10144"/>
                  </a:cubicBezTo>
                  <a:cubicBezTo>
                    <a:pt x="7378" y="10102"/>
                    <a:pt x="7409" y="10043"/>
                    <a:pt x="7477" y="10043"/>
                  </a:cubicBezTo>
                  <a:close/>
                  <a:moveTo>
                    <a:pt x="1955" y="10044"/>
                  </a:moveTo>
                  <a:cubicBezTo>
                    <a:pt x="1987" y="10044"/>
                    <a:pt x="2014" y="10058"/>
                    <a:pt x="2046" y="10091"/>
                  </a:cubicBezTo>
                  <a:cubicBezTo>
                    <a:pt x="2188" y="10238"/>
                    <a:pt x="2191" y="10235"/>
                    <a:pt x="2111" y="10428"/>
                  </a:cubicBezTo>
                  <a:cubicBezTo>
                    <a:pt x="1957" y="10796"/>
                    <a:pt x="1805" y="11165"/>
                    <a:pt x="1652" y="11533"/>
                  </a:cubicBezTo>
                  <a:cubicBezTo>
                    <a:pt x="1636" y="11572"/>
                    <a:pt x="1618" y="11610"/>
                    <a:pt x="1601" y="11648"/>
                  </a:cubicBezTo>
                  <a:cubicBezTo>
                    <a:pt x="1254" y="11301"/>
                    <a:pt x="913" y="10962"/>
                    <a:pt x="568" y="10613"/>
                  </a:cubicBezTo>
                  <a:cubicBezTo>
                    <a:pt x="630" y="10586"/>
                    <a:pt x="693" y="10559"/>
                    <a:pt x="756" y="10532"/>
                  </a:cubicBezTo>
                  <a:cubicBezTo>
                    <a:pt x="1132" y="10375"/>
                    <a:pt x="1509" y="10223"/>
                    <a:pt x="1882" y="10063"/>
                  </a:cubicBezTo>
                  <a:cubicBezTo>
                    <a:pt x="1910" y="10051"/>
                    <a:pt x="1933" y="10044"/>
                    <a:pt x="1955" y="10044"/>
                  </a:cubicBezTo>
                  <a:close/>
                  <a:moveTo>
                    <a:pt x="6803" y="10372"/>
                  </a:moveTo>
                  <a:cubicBezTo>
                    <a:pt x="6880" y="10372"/>
                    <a:pt x="6919" y="10390"/>
                    <a:pt x="6949" y="10467"/>
                  </a:cubicBezTo>
                  <a:cubicBezTo>
                    <a:pt x="7109" y="10867"/>
                    <a:pt x="7277" y="11263"/>
                    <a:pt x="7452" y="11684"/>
                  </a:cubicBezTo>
                  <a:cubicBezTo>
                    <a:pt x="6141" y="11250"/>
                    <a:pt x="4859" y="10824"/>
                    <a:pt x="3575" y="10398"/>
                  </a:cubicBezTo>
                  <a:lnTo>
                    <a:pt x="3575" y="10373"/>
                  </a:lnTo>
                  <a:lnTo>
                    <a:pt x="3660" y="10373"/>
                  </a:lnTo>
                  <a:cubicBezTo>
                    <a:pt x="4708" y="10373"/>
                    <a:pt x="5755" y="10373"/>
                    <a:pt x="6803" y="10372"/>
                  </a:cubicBezTo>
                  <a:close/>
                  <a:moveTo>
                    <a:pt x="1695" y="1"/>
                  </a:moveTo>
                  <a:cubicBezTo>
                    <a:pt x="1618" y="1"/>
                    <a:pt x="1563" y="21"/>
                    <a:pt x="1509" y="76"/>
                  </a:cubicBezTo>
                  <a:cubicBezTo>
                    <a:pt x="1052" y="536"/>
                    <a:pt x="592" y="996"/>
                    <a:pt x="132" y="1452"/>
                  </a:cubicBezTo>
                  <a:cubicBezTo>
                    <a:pt x="78" y="1505"/>
                    <a:pt x="54" y="1559"/>
                    <a:pt x="54" y="1637"/>
                  </a:cubicBezTo>
                  <a:cubicBezTo>
                    <a:pt x="57" y="2238"/>
                    <a:pt x="55" y="2840"/>
                    <a:pt x="55" y="3441"/>
                  </a:cubicBezTo>
                  <a:cubicBezTo>
                    <a:pt x="55" y="3479"/>
                    <a:pt x="58" y="3517"/>
                    <a:pt x="61" y="3553"/>
                  </a:cubicBezTo>
                  <a:lnTo>
                    <a:pt x="416" y="3553"/>
                  </a:lnTo>
                  <a:lnTo>
                    <a:pt x="416" y="1871"/>
                  </a:lnTo>
                  <a:cubicBezTo>
                    <a:pt x="886" y="2064"/>
                    <a:pt x="1345" y="2256"/>
                    <a:pt x="1809" y="2447"/>
                  </a:cubicBezTo>
                  <a:cubicBezTo>
                    <a:pt x="1349" y="4571"/>
                    <a:pt x="891" y="6684"/>
                    <a:pt x="432" y="8797"/>
                  </a:cubicBezTo>
                  <a:cubicBezTo>
                    <a:pt x="425" y="8797"/>
                    <a:pt x="416" y="8796"/>
                    <a:pt x="408" y="8796"/>
                  </a:cubicBezTo>
                  <a:lnTo>
                    <a:pt x="408" y="3924"/>
                  </a:lnTo>
                  <a:lnTo>
                    <a:pt x="57" y="3924"/>
                  </a:lnTo>
                  <a:lnTo>
                    <a:pt x="57" y="4069"/>
                  </a:lnTo>
                  <a:lnTo>
                    <a:pt x="57" y="9968"/>
                  </a:lnTo>
                  <a:cubicBezTo>
                    <a:pt x="57" y="10185"/>
                    <a:pt x="1" y="10428"/>
                    <a:pt x="78" y="10613"/>
                  </a:cubicBezTo>
                  <a:cubicBezTo>
                    <a:pt x="159" y="10803"/>
                    <a:pt x="370" y="10937"/>
                    <a:pt x="527" y="11093"/>
                  </a:cubicBezTo>
                  <a:cubicBezTo>
                    <a:pt x="877" y="11447"/>
                    <a:pt x="1227" y="11800"/>
                    <a:pt x="1578" y="12155"/>
                  </a:cubicBezTo>
                  <a:lnTo>
                    <a:pt x="4542" y="12155"/>
                  </a:lnTo>
                  <a:cubicBezTo>
                    <a:pt x="4536" y="12042"/>
                    <a:pt x="4532" y="11928"/>
                    <a:pt x="4524" y="11805"/>
                  </a:cubicBezTo>
                  <a:lnTo>
                    <a:pt x="1922" y="11805"/>
                  </a:lnTo>
                  <a:cubicBezTo>
                    <a:pt x="2115" y="11333"/>
                    <a:pt x="2302" y="10880"/>
                    <a:pt x="2495" y="10417"/>
                  </a:cubicBezTo>
                  <a:cubicBezTo>
                    <a:pt x="3870" y="10873"/>
                    <a:pt x="5233" y="11325"/>
                    <a:pt x="6598" y="11778"/>
                  </a:cubicBezTo>
                  <a:cubicBezTo>
                    <a:pt x="6595" y="11784"/>
                    <a:pt x="6595" y="11791"/>
                    <a:pt x="6593" y="11797"/>
                  </a:cubicBezTo>
                  <a:lnTo>
                    <a:pt x="4897" y="11797"/>
                  </a:lnTo>
                  <a:cubicBezTo>
                    <a:pt x="4889" y="11921"/>
                    <a:pt x="4883" y="12039"/>
                    <a:pt x="4876" y="12155"/>
                  </a:cubicBezTo>
                  <a:lnTo>
                    <a:pt x="7844" y="12155"/>
                  </a:lnTo>
                  <a:cubicBezTo>
                    <a:pt x="7869" y="12126"/>
                    <a:pt x="7895" y="12097"/>
                    <a:pt x="7922" y="12069"/>
                  </a:cubicBezTo>
                  <a:cubicBezTo>
                    <a:pt x="8376" y="11612"/>
                    <a:pt x="8835" y="11158"/>
                    <a:pt x="9287" y="10698"/>
                  </a:cubicBezTo>
                  <a:cubicBezTo>
                    <a:pt x="9328" y="10657"/>
                    <a:pt x="9360" y="10585"/>
                    <a:pt x="9360" y="10526"/>
                  </a:cubicBezTo>
                  <a:cubicBezTo>
                    <a:pt x="9366" y="9921"/>
                    <a:pt x="9363" y="9316"/>
                    <a:pt x="9363" y="8711"/>
                  </a:cubicBezTo>
                  <a:lnTo>
                    <a:pt x="9363" y="8603"/>
                  </a:lnTo>
                  <a:lnTo>
                    <a:pt x="9002" y="8603"/>
                  </a:lnTo>
                  <a:lnTo>
                    <a:pt x="9002" y="10284"/>
                  </a:lnTo>
                  <a:cubicBezTo>
                    <a:pt x="8530" y="10088"/>
                    <a:pt x="8072" y="9898"/>
                    <a:pt x="7612" y="9708"/>
                  </a:cubicBezTo>
                  <a:cubicBezTo>
                    <a:pt x="8073" y="7585"/>
                    <a:pt x="8530" y="5473"/>
                    <a:pt x="8987" y="3364"/>
                  </a:cubicBezTo>
                  <a:cubicBezTo>
                    <a:pt x="8995" y="3366"/>
                    <a:pt x="9005" y="3366"/>
                    <a:pt x="9013" y="3367"/>
                  </a:cubicBezTo>
                  <a:lnTo>
                    <a:pt x="9013" y="8232"/>
                  </a:lnTo>
                  <a:lnTo>
                    <a:pt x="9361" y="8232"/>
                  </a:lnTo>
                  <a:cubicBezTo>
                    <a:pt x="9363" y="8201"/>
                    <a:pt x="9364" y="8177"/>
                    <a:pt x="9364" y="8155"/>
                  </a:cubicBezTo>
                  <a:cubicBezTo>
                    <a:pt x="9367" y="5975"/>
                    <a:pt x="9367" y="3793"/>
                    <a:pt x="9363" y="1615"/>
                  </a:cubicBezTo>
                  <a:cubicBezTo>
                    <a:pt x="9363" y="1564"/>
                    <a:pt x="9331" y="1502"/>
                    <a:pt x="9295" y="1464"/>
                  </a:cubicBezTo>
                  <a:cubicBezTo>
                    <a:pt x="8835" y="999"/>
                    <a:pt x="8373" y="539"/>
                    <a:pt x="7913" y="76"/>
                  </a:cubicBezTo>
                  <a:cubicBezTo>
                    <a:pt x="7859" y="19"/>
                    <a:pt x="7803" y="1"/>
                    <a:pt x="7726" y="1"/>
                  </a:cubicBezTo>
                  <a:cubicBezTo>
                    <a:pt x="6720" y="2"/>
                    <a:pt x="5715" y="2"/>
                    <a:pt x="4710" y="2"/>
                  </a:cubicBezTo>
                  <a:cubicBezTo>
                    <a:pt x="3705" y="2"/>
                    <a:pt x="2700" y="2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17"/>
            <p:cNvSpPr/>
            <p:nvPr/>
          </p:nvSpPr>
          <p:spPr>
            <a:xfrm>
              <a:off x="3436298" y="2434249"/>
              <a:ext cx="9919" cy="9746"/>
            </a:xfrm>
            <a:custGeom>
              <a:avLst/>
              <a:gdLst/>
              <a:ahLst/>
              <a:cxnLst/>
              <a:rect l="l" t="t" r="r" b="b"/>
              <a:pathLst>
                <a:path w="345" h="339" extrusionOk="0">
                  <a:moveTo>
                    <a:pt x="1" y="1"/>
                  </a:moveTo>
                  <a:lnTo>
                    <a:pt x="1" y="339"/>
                  </a:lnTo>
                  <a:lnTo>
                    <a:pt x="345" y="339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17"/>
            <p:cNvSpPr/>
            <p:nvPr/>
          </p:nvSpPr>
          <p:spPr>
            <a:xfrm>
              <a:off x="3549573" y="2207526"/>
              <a:ext cx="9832" cy="30331"/>
            </a:xfrm>
            <a:custGeom>
              <a:avLst/>
              <a:gdLst/>
              <a:ahLst/>
              <a:cxnLst/>
              <a:rect l="l" t="t" r="r" b="b"/>
              <a:pathLst>
                <a:path w="342" h="1055" extrusionOk="0">
                  <a:moveTo>
                    <a:pt x="1" y="0"/>
                  </a:moveTo>
                  <a:lnTo>
                    <a:pt x="1" y="1054"/>
                  </a:lnTo>
                  <a:lnTo>
                    <a:pt x="341" y="105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17"/>
            <p:cNvSpPr/>
            <p:nvPr/>
          </p:nvSpPr>
          <p:spPr>
            <a:xfrm>
              <a:off x="3435493" y="2342105"/>
              <a:ext cx="9832" cy="30360"/>
            </a:xfrm>
            <a:custGeom>
              <a:avLst/>
              <a:gdLst/>
              <a:ahLst/>
              <a:cxnLst/>
              <a:rect l="l" t="t" r="r" b="b"/>
              <a:pathLst>
                <a:path w="342" h="1056" extrusionOk="0">
                  <a:moveTo>
                    <a:pt x="0" y="1"/>
                  </a:moveTo>
                  <a:lnTo>
                    <a:pt x="0" y="1055"/>
                  </a:lnTo>
                  <a:lnTo>
                    <a:pt x="341" y="1055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17"/>
            <p:cNvSpPr/>
            <p:nvPr/>
          </p:nvSpPr>
          <p:spPr>
            <a:xfrm>
              <a:off x="3482355" y="2285094"/>
              <a:ext cx="9718" cy="9861"/>
            </a:xfrm>
            <a:custGeom>
              <a:avLst/>
              <a:gdLst/>
              <a:ahLst/>
              <a:cxnLst/>
              <a:rect l="l" t="t" r="r" b="b"/>
              <a:pathLst>
                <a:path w="338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37" y="343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17"/>
            <p:cNvSpPr/>
            <p:nvPr/>
          </p:nvSpPr>
          <p:spPr>
            <a:xfrm>
              <a:off x="3502796" y="2285008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17"/>
            <p:cNvSpPr/>
            <p:nvPr/>
          </p:nvSpPr>
          <p:spPr>
            <a:xfrm>
              <a:off x="3549573" y="2187085"/>
              <a:ext cx="9919" cy="9804"/>
            </a:xfrm>
            <a:custGeom>
              <a:avLst/>
              <a:gdLst/>
              <a:ahLst/>
              <a:cxnLst/>
              <a:rect l="l" t="t" r="r" b="b"/>
              <a:pathLst>
                <a:path w="345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4" y="34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17"/>
            <p:cNvSpPr/>
            <p:nvPr/>
          </p:nvSpPr>
          <p:spPr>
            <a:xfrm>
              <a:off x="3435521" y="2382959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17"/>
            <p:cNvSpPr/>
            <p:nvPr/>
          </p:nvSpPr>
          <p:spPr>
            <a:xfrm>
              <a:off x="3548912" y="2135881"/>
              <a:ext cx="9832" cy="9919"/>
            </a:xfrm>
            <a:custGeom>
              <a:avLst/>
              <a:gdLst/>
              <a:ahLst/>
              <a:cxnLst/>
              <a:rect l="l" t="t" r="r" b="b"/>
              <a:pathLst>
                <a:path w="342" h="345" extrusionOk="0">
                  <a:moveTo>
                    <a:pt x="1" y="0"/>
                  </a:moveTo>
                  <a:lnTo>
                    <a:pt x="1" y="344"/>
                  </a:lnTo>
                  <a:lnTo>
                    <a:pt x="342" y="344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9" name="Google Shape;2579;p117"/>
          <p:cNvGrpSpPr/>
          <p:nvPr/>
        </p:nvGrpSpPr>
        <p:grpSpPr>
          <a:xfrm>
            <a:off x="2608112" y="2125244"/>
            <a:ext cx="349571" cy="329935"/>
            <a:chOff x="2608112" y="2125244"/>
            <a:chExt cx="349571" cy="329935"/>
          </a:xfrm>
        </p:grpSpPr>
        <p:sp>
          <p:nvSpPr>
            <p:cNvPr id="2580" name="Google Shape;2580;p117"/>
            <p:cNvSpPr/>
            <p:nvPr/>
          </p:nvSpPr>
          <p:spPr>
            <a:xfrm>
              <a:off x="2608112" y="2168455"/>
              <a:ext cx="349485" cy="286264"/>
            </a:xfrm>
            <a:custGeom>
              <a:avLst/>
              <a:gdLst/>
              <a:ahLst/>
              <a:cxnLst/>
              <a:rect l="l" t="t" r="r" b="b"/>
              <a:pathLst>
                <a:path w="12156" h="9957" extrusionOk="0">
                  <a:moveTo>
                    <a:pt x="6226" y="3092"/>
                  </a:moveTo>
                  <a:cubicBezTo>
                    <a:pt x="6180" y="3448"/>
                    <a:pt x="6133" y="3799"/>
                    <a:pt x="6088" y="4148"/>
                  </a:cubicBezTo>
                  <a:lnTo>
                    <a:pt x="6060" y="4148"/>
                  </a:lnTo>
                  <a:cubicBezTo>
                    <a:pt x="6015" y="3796"/>
                    <a:pt x="5970" y="3448"/>
                    <a:pt x="5922" y="3092"/>
                  </a:cubicBezTo>
                  <a:close/>
                  <a:moveTo>
                    <a:pt x="5563" y="3091"/>
                  </a:moveTo>
                  <a:cubicBezTo>
                    <a:pt x="5664" y="3872"/>
                    <a:pt x="5766" y="4653"/>
                    <a:pt x="5870" y="5446"/>
                  </a:cubicBezTo>
                  <a:lnTo>
                    <a:pt x="2819" y="5446"/>
                  </a:lnTo>
                  <a:cubicBezTo>
                    <a:pt x="2923" y="4658"/>
                    <a:pt x="3027" y="3876"/>
                    <a:pt x="3128" y="3091"/>
                  </a:cubicBezTo>
                  <a:close/>
                  <a:moveTo>
                    <a:pt x="7956" y="5821"/>
                  </a:moveTo>
                  <a:cubicBezTo>
                    <a:pt x="7910" y="6183"/>
                    <a:pt x="7864" y="6534"/>
                    <a:pt x="7818" y="6888"/>
                  </a:cubicBezTo>
                  <a:lnTo>
                    <a:pt x="7792" y="6888"/>
                  </a:lnTo>
                  <a:cubicBezTo>
                    <a:pt x="7745" y="6537"/>
                    <a:pt x="7700" y="6183"/>
                    <a:pt x="7653" y="5821"/>
                  </a:cubicBezTo>
                  <a:close/>
                  <a:moveTo>
                    <a:pt x="4498" y="5822"/>
                  </a:moveTo>
                  <a:cubicBezTo>
                    <a:pt x="4451" y="6178"/>
                    <a:pt x="4404" y="6534"/>
                    <a:pt x="4359" y="6891"/>
                  </a:cubicBezTo>
                  <a:cubicBezTo>
                    <a:pt x="4350" y="6891"/>
                    <a:pt x="4343" y="6893"/>
                    <a:pt x="4335" y="6893"/>
                  </a:cubicBezTo>
                  <a:cubicBezTo>
                    <a:pt x="4288" y="6538"/>
                    <a:pt x="4240" y="6186"/>
                    <a:pt x="4193" y="5822"/>
                  </a:cubicBezTo>
                  <a:close/>
                  <a:moveTo>
                    <a:pt x="10753" y="5822"/>
                  </a:moveTo>
                  <a:cubicBezTo>
                    <a:pt x="10855" y="6602"/>
                    <a:pt x="10956" y="7382"/>
                    <a:pt x="11060" y="8170"/>
                  </a:cubicBezTo>
                  <a:lnTo>
                    <a:pt x="8009" y="8170"/>
                  </a:lnTo>
                  <a:cubicBezTo>
                    <a:pt x="8112" y="7386"/>
                    <a:pt x="8213" y="6608"/>
                    <a:pt x="8317" y="5822"/>
                  </a:cubicBezTo>
                  <a:close/>
                  <a:moveTo>
                    <a:pt x="7484" y="0"/>
                  </a:moveTo>
                  <a:cubicBezTo>
                    <a:pt x="7014" y="2"/>
                    <a:pt x="6545" y="2"/>
                    <a:pt x="6076" y="2"/>
                  </a:cubicBezTo>
                  <a:cubicBezTo>
                    <a:pt x="5607" y="2"/>
                    <a:pt x="5138" y="2"/>
                    <a:pt x="4668" y="2"/>
                  </a:cubicBezTo>
                  <a:cubicBezTo>
                    <a:pt x="4631" y="3"/>
                    <a:pt x="4593" y="8"/>
                    <a:pt x="4546" y="9"/>
                  </a:cubicBezTo>
                  <a:cubicBezTo>
                    <a:pt x="4487" y="456"/>
                    <a:pt x="4432" y="898"/>
                    <a:pt x="4373" y="1344"/>
                  </a:cubicBezTo>
                  <a:cubicBezTo>
                    <a:pt x="4495" y="1361"/>
                    <a:pt x="4605" y="1374"/>
                    <a:pt x="4724" y="1389"/>
                  </a:cubicBezTo>
                  <a:cubicBezTo>
                    <a:pt x="4771" y="1041"/>
                    <a:pt x="4816" y="701"/>
                    <a:pt x="4861" y="364"/>
                  </a:cubicBezTo>
                  <a:lnTo>
                    <a:pt x="7293" y="364"/>
                  </a:lnTo>
                  <a:cubicBezTo>
                    <a:pt x="7397" y="1151"/>
                    <a:pt x="7499" y="1934"/>
                    <a:pt x="7602" y="2723"/>
                  </a:cubicBezTo>
                  <a:lnTo>
                    <a:pt x="4552" y="2723"/>
                  </a:lnTo>
                  <a:cubicBezTo>
                    <a:pt x="4596" y="2394"/>
                    <a:pt x="4635" y="2074"/>
                    <a:pt x="4679" y="1744"/>
                  </a:cubicBezTo>
                  <a:cubicBezTo>
                    <a:pt x="4554" y="1730"/>
                    <a:pt x="4442" y="1717"/>
                    <a:pt x="4326" y="1704"/>
                  </a:cubicBezTo>
                  <a:cubicBezTo>
                    <a:pt x="4279" y="2056"/>
                    <a:pt x="4234" y="2392"/>
                    <a:pt x="4189" y="2733"/>
                  </a:cubicBezTo>
                  <a:lnTo>
                    <a:pt x="2818" y="2733"/>
                  </a:lnTo>
                  <a:cubicBezTo>
                    <a:pt x="2697" y="3644"/>
                    <a:pt x="2578" y="4548"/>
                    <a:pt x="2459" y="5460"/>
                  </a:cubicBezTo>
                  <a:lnTo>
                    <a:pt x="1086" y="5460"/>
                  </a:lnTo>
                  <a:cubicBezTo>
                    <a:pt x="1029" y="5908"/>
                    <a:pt x="972" y="6350"/>
                    <a:pt x="913" y="6798"/>
                  </a:cubicBezTo>
                  <a:cubicBezTo>
                    <a:pt x="1039" y="6813"/>
                    <a:pt x="1146" y="6827"/>
                    <a:pt x="1264" y="6842"/>
                  </a:cubicBezTo>
                  <a:cubicBezTo>
                    <a:pt x="1311" y="6495"/>
                    <a:pt x="1355" y="6158"/>
                    <a:pt x="1400" y="5825"/>
                  </a:cubicBezTo>
                  <a:lnTo>
                    <a:pt x="3836" y="5825"/>
                  </a:lnTo>
                  <a:cubicBezTo>
                    <a:pt x="3937" y="6614"/>
                    <a:pt x="4039" y="7392"/>
                    <a:pt x="4140" y="8175"/>
                  </a:cubicBezTo>
                  <a:lnTo>
                    <a:pt x="1092" y="8175"/>
                  </a:lnTo>
                  <a:cubicBezTo>
                    <a:pt x="1134" y="7845"/>
                    <a:pt x="1175" y="7526"/>
                    <a:pt x="1217" y="7198"/>
                  </a:cubicBezTo>
                  <a:cubicBezTo>
                    <a:pt x="1092" y="7181"/>
                    <a:pt x="985" y="7167"/>
                    <a:pt x="866" y="7152"/>
                  </a:cubicBezTo>
                  <a:cubicBezTo>
                    <a:pt x="819" y="7499"/>
                    <a:pt x="774" y="7839"/>
                    <a:pt x="727" y="8186"/>
                  </a:cubicBezTo>
                  <a:lnTo>
                    <a:pt x="0" y="8186"/>
                  </a:lnTo>
                  <a:lnTo>
                    <a:pt x="0" y="9956"/>
                  </a:lnTo>
                  <a:lnTo>
                    <a:pt x="1415" y="9956"/>
                  </a:lnTo>
                  <a:lnTo>
                    <a:pt x="1415" y="9605"/>
                  </a:lnTo>
                  <a:lnTo>
                    <a:pt x="359" y="9605"/>
                  </a:lnTo>
                  <a:lnTo>
                    <a:pt x="359" y="8532"/>
                  </a:lnTo>
                  <a:lnTo>
                    <a:pt x="5887" y="8532"/>
                  </a:lnTo>
                  <a:lnTo>
                    <a:pt x="5887" y="8179"/>
                  </a:lnTo>
                  <a:lnTo>
                    <a:pt x="4548" y="8179"/>
                  </a:lnTo>
                  <a:cubicBezTo>
                    <a:pt x="4653" y="7385"/>
                    <a:pt x="4756" y="6602"/>
                    <a:pt x="4857" y="5819"/>
                  </a:cubicBezTo>
                  <a:lnTo>
                    <a:pt x="7293" y="5819"/>
                  </a:lnTo>
                  <a:cubicBezTo>
                    <a:pt x="7397" y="6606"/>
                    <a:pt x="7499" y="7386"/>
                    <a:pt x="7602" y="8183"/>
                  </a:cubicBezTo>
                  <a:lnTo>
                    <a:pt x="6263" y="8183"/>
                  </a:lnTo>
                  <a:lnTo>
                    <a:pt x="6263" y="8540"/>
                  </a:lnTo>
                  <a:lnTo>
                    <a:pt x="11803" y="8540"/>
                  </a:lnTo>
                  <a:lnTo>
                    <a:pt x="11803" y="8887"/>
                  </a:lnTo>
                  <a:cubicBezTo>
                    <a:pt x="11928" y="8893"/>
                    <a:pt x="12042" y="8899"/>
                    <a:pt x="12155" y="8905"/>
                  </a:cubicBezTo>
                  <a:lnTo>
                    <a:pt x="12155" y="8190"/>
                  </a:lnTo>
                  <a:lnTo>
                    <a:pt x="11424" y="8190"/>
                  </a:lnTo>
                  <a:cubicBezTo>
                    <a:pt x="11303" y="7264"/>
                    <a:pt x="11184" y="6364"/>
                    <a:pt x="11067" y="5451"/>
                  </a:cubicBezTo>
                  <a:lnTo>
                    <a:pt x="9695" y="5451"/>
                  </a:lnTo>
                  <a:cubicBezTo>
                    <a:pt x="9649" y="5101"/>
                    <a:pt x="9603" y="4768"/>
                    <a:pt x="9558" y="4425"/>
                  </a:cubicBezTo>
                  <a:cubicBezTo>
                    <a:pt x="9433" y="4440"/>
                    <a:pt x="9326" y="4456"/>
                    <a:pt x="9207" y="4471"/>
                  </a:cubicBezTo>
                  <a:cubicBezTo>
                    <a:pt x="9249" y="4799"/>
                    <a:pt x="9290" y="5121"/>
                    <a:pt x="9332" y="5445"/>
                  </a:cubicBezTo>
                  <a:lnTo>
                    <a:pt x="6281" y="5445"/>
                  </a:lnTo>
                  <a:cubicBezTo>
                    <a:pt x="6386" y="4652"/>
                    <a:pt x="6489" y="3870"/>
                    <a:pt x="6590" y="3091"/>
                  </a:cubicBezTo>
                  <a:lnTo>
                    <a:pt x="9024" y="3091"/>
                  </a:lnTo>
                  <a:cubicBezTo>
                    <a:pt x="9070" y="3430"/>
                    <a:pt x="9113" y="3765"/>
                    <a:pt x="9160" y="4113"/>
                  </a:cubicBezTo>
                  <a:cubicBezTo>
                    <a:pt x="9282" y="4098"/>
                    <a:pt x="9392" y="4083"/>
                    <a:pt x="9513" y="4068"/>
                  </a:cubicBezTo>
                  <a:cubicBezTo>
                    <a:pt x="9453" y="3612"/>
                    <a:pt x="9394" y="3170"/>
                    <a:pt x="9335" y="2724"/>
                  </a:cubicBezTo>
                  <a:lnTo>
                    <a:pt x="7975" y="2724"/>
                  </a:lnTo>
                  <a:cubicBezTo>
                    <a:pt x="7964" y="2707"/>
                    <a:pt x="7961" y="2701"/>
                    <a:pt x="7959" y="2694"/>
                  </a:cubicBezTo>
                  <a:cubicBezTo>
                    <a:pt x="7846" y="1840"/>
                    <a:pt x="7733" y="987"/>
                    <a:pt x="7625" y="130"/>
                  </a:cubicBezTo>
                  <a:cubicBezTo>
                    <a:pt x="7614" y="32"/>
                    <a:pt x="7587" y="0"/>
                    <a:pt x="7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17"/>
            <p:cNvSpPr/>
            <p:nvPr/>
          </p:nvSpPr>
          <p:spPr>
            <a:xfrm>
              <a:off x="2659488" y="2434681"/>
              <a:ext cx="298195" cy="20499"/>
            </a:xfrm>
            <a:custGeom>
              <a:avLst/>
              <a:gdLst/>
              <a:ahLst/>
              <a:cxnLst/>
              <a:rect l="l" t="t" r="r" b="b"/>
              <a:pathLst>
                <a:path w="10372" h="713" extrusionOk="0">
                  <a:moveTo>
                    <a:pt x="10013" y="1"/>
                  </a:moveTo>
                  <a:lnTo>
                    <a:pt x="10013" y="351"/>
                  </a:lnTo>
                  <a:lnTo>
                    <a:pt x="1" y="351"/>
                  </a:lnTo>
                  <a:lnTo>
                    <a:pt x="1" y="704"/>
                  </a:lnTo>
                  <a:lnTo>
                    <a:pt x="10204" y="704"/>
                  </a:lnTo>
                  <a:cubicBezTo>
                    <a:pt x="10258" y="704"/>
                    <a:pt x="10314" y="710"/>
                    <a:pt x="10368" y="713"/>
                  </a:cubicBezTo>
                  <a:cubicBezTo>
                    <a:pt x="10368" y="476"/>
                    <a:pt x="10368" y="238"/>
                    <a:pt x="10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17"/>
            <p:cNvSpPr/>
            <p:nvPr/>
          </p:nvSpPr>
          <p:spPr>
            <a:xfrm>
              <a:off x="2906566" y="2424446"/>
              <a:ext cx="30446" cy="9717"/>
            </a:xfrm>
            <a:custGeom>
              <a:avLst/>
              <a:gdLst/>
              <a:ahLst/>
              <a:cxnLst/>
              <a:rect l="l" t="t" r="r" b="b"/>
              <a:pathLst>
                <a:path w="1059" h="338" extrusionOk="0">
                  <a:moveTo>
                    <a:pt x="1" y="1"/>
                  </a:moveTo>
                  <a:lnTo>
                    <a:pt x="1" y="337"/>
                  </a:lnTo>
                  <a:lnTo>
                    <a:pt x="1058" y="337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17"/>
            <p:cNvSpPr/>
            <p:nvPr/>
          </p:nvSpPr>
          <p:spPr>
            <a:xfrm>
              <a:off x="2822530" y="2143299"/>
              <a:ext cx="9919" cy="9660"/>
            </a:xfrm>
            <a:custGeom>
              <a:avLst/>
              <a:gdLst/>
              <a:ahLst/>
              <a:cxnLst/>
              <a:rect l="l" t="t" r="r" b="b"/>
              <a:pathLst>
                <a:path w="345" h="336" extrusionOk="0">
                  <a:moveTo>
                    <a:pt x="1" y="0"/>
                  </a:moveTo>
                  <a:lnTo>
                    <a:pt x="1" y="335"/>
                  </a:lnTo>
                  <a:lnTo>
                    <a:pt x="345" y="33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17"/>
            <p:cNvSpPr/>
            <p:nvPr/>
          </p:nvSpPr>
          <p:spPr>
            <a:xfrm>
              <a:off x="2840412" y="2161066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2" y="342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17"/>
            <p:cNvSpPr/>
            <p:nvPr/>
          </p:nvSpPr>
          <p:spPr>
            <a:xfrm>
              <a:off x="2796769" y="2189213"/>
              <a:ext cx="9890" cy="9833"/>
            </a:xfrm>
            <a:custGeom>
              <a:avLst/>
              <a:gdLst/>
              <a:ahLst/>
              <a:cxnLst/>
              <a:rect l="l" t="t" r="r" b="b"/>
              <a:pathLst>
                <a:path w="344" h="342" extrusionOk="0">
                  <a:moveTo>
                    <a:pt x="1" y="1"/>
                  </a:moveTo>
                  <a:lnTo>
                    <a:pt x="1" y="341"/>
                  </a:lnTo>
                  <a:lnTo>
                    <a:pt x="343" y="341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17"/>
            <p:cNvSpPr/>
            <p:nvPr/>
          </p:nvSpPr>
          <p:spPr>
            <a:xfrm>
              <a:off x="2665554" y="2203530"/>
              <a:ext cx="9804" cy="9861"/>
            </a:xfrm>
            <a:custGeom>
              <a:avLst/>
              <a:gdLst/>
              <a:ahLst/>
              <a:cxnLst/>
              <a:rect l="l" t="t" r="r" b="b"/>
              <a:pathLst>
                <a:path w="34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40" y="34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17"/>
            <p:cNvSpPr/>
            <p:nvPr/>
          </p:nvSpPr>
          <p:spPr>
            <a:xfrm>
              <a:off x="2665468" y="2239468"/>
              <a:ext cx="9976" cy="9746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" y="1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17"/>
            <p:cNvSpPr/>
            <p:nvPr/>
          </p:nvSpPr>
          <p:spPr>
            <a:xfrm>
              <a:off x="2846565" y="2267585"/>
              <a:ext cx="9833" cy="9804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0" y="0"/>
                  </a:moveTo>
                  <a:lnTo>
                    <a:pt x="0" y="341"/>
                  </a:lnTo>
                  <a:lnTo>
                    <a:pt x="341" y="341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17"/>
            <p:cNvSpPr/>
            <p:nvPr/>
          </p:nvSpPr>
          <p:spPr>
            <a:xfrm>
              <a:off x="2697438" y="2346073"/>
              <a:ext cx="9919" cy="9804"/>
            </a:xfrm>
            <a:custGeom>
              <a:avLst/>
              <a:gdLst/>
              <a:ahLst/>
              <a:cxnLst/>
              <a:rect l="l" t="t" r="r" b="b"/>
              <a:pathLst>
                <a:path w="345" h="341" extrusionOk="0">
                  <a:moveTo>
                    <a:pt x="0" y="0"/>
                  </a:moveTo>
                  <a:lnTo>
                    <a:pt x="0" y="341"/>
                  </a:lnTo>
                  <a:lnTo>
                    <a:pt x="344" y="34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17"/>
            <p:cNvSpPr/>
            <p:nvPr/>
          </p:nvSpPr>
          <p:spPr>
            <a:xfrm>
              <a:off x="2796683" y="2346102"/>
              <a:ext cx="9976" cy="9689"/>
            </a:xfrm>
            <a:custGeom>
              <a:avLst/>
              <a:gdLst/>
              <a:ahLst/>
              <a:cxnLst/>
              <a:rect l="l" t="t" r="r" b="b"/>
              <a:pathLst>
                <a:path w="34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6" y="337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7"/>
            <p:cNvSpPr/>
            <p:nvPr/>
          </p:nvSpPr>
          <p:spPr>
            <a:xfrm>
              <a:off x="2886067" y="2424359"/>
              <a:ext cx="9919" cy="9890"/>
            </a:xfrm>
            <a:custGeom>
              <a:avLst/>
              <a:gdLst/>
              <a:ahLst/>
              <a:cxnLst/>
              <a:rect l="l" t="t" r="r" b="b"/>
              <a:pathLst>
                <a:path w="345" h="344" extrusionOk="0">
                  <a:moveTo>
                    <a:pt x="0" y="1"/>
                  </a:moveTo>
                  <a:lnTo>
                    <a:pt x="0" y="343"/>
                  </a:lnTo>
                  <a:lnTo>
                    <a:pt x="344" y="34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7"/>
            <p:cNvSpPr/>
            <p:nvPr/>
          </p:nvSpPr>
          <p:spPr>
            <a:xfrm>
              <a:off x="2840412" y="2125244"/>
              <a:ext cx="9804" cy="9833"/>
            </a:xfrm>
            <a:custGeom>
              <a:avLst/>
              <a:gdLst/>
              <a:ahLst/>
              <a:cxnLst/>
              <a:rect l="l" t="t" r="r" b="b"/>
              <a:pathLst>
                <a:path w="341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1" y="342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17"/>
            <p:cNvSpPr/>
            <p:nvPr/>
          </p:nvSpPr>
          <p:spPr>
            <a:xfrm>
              <a:off x="2858323" y="2143299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9" y="340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17"/>
            <p:cNvSpPr/>
            <p:nvPr/>
          </p:nvSpPr>
          <p:spPr>
            <a:xfrm>
              <a:off x="2647701" y="2221528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0"/>
                  </a:moveTo>
                  <a:lnTo>
                    <a:pt x="0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7"/>
            <p:cNvSpPr/>
            <p:nvPr/>
          </p:nvSpPr>
          <p:spPr>
            <a:xfrm>
              <a:off x="2683466" y="2221528"/>
              <a:ext cx="9947" cy="9775"/>
            </a:xfrm>
            <a:custGeom>
              <a:avLst/>
              <a:gdLst/>
              <a:ahLst/>
              <a:cxnLst/>
              <a:rect l="l" t="t" r="r" b="b"/>
              <a:pathLst>
                <a:path w="34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6" y="34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17"/>
            <p:cNvSpPr/>
            <p:nvPr/>
          </p:nvSpPr>
          <p:spPr>
            <a:xfrm>
              <a:off x="2896388" y="2346073"/>
              <a:ext cx="9775" cy="980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0"/>
                  </a:moveTo>
                  <a:lnTo>
                    <a:pt x="0" y="341"/>
                  </a:lnTo>
                  <a:lnTo>
                    <a:pt x="340" y="341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17"/>
            <p:cNvSpPr/>
            <p:nvPr/>
          </p:nvSpPr>
          <p:spPr>
            <a:xfrm>
              <a:off x="2747089" y="2267528"/>
              <a:ext cx="9919" cy="10005"/>
            </a:xfrm>
            <a:custGeom>
              <a:avLst/>
              <a:gdLst/>
              <a:ahLst/>
              <a:cxnLst/>
              <a:rect l="l" t="t" r="r" b="b"/>
              <a:pathLst>
                <a:path w="345" h="348" extrusionOk="0">
                  <a:moveTo>
                    <a:pt x="0" y="1"/>
                  </a:moveTo>
                  <a:lnTo>
                    <a:pt x="0" y="347"/>
                  </a:lnTo>
                  <a:lnTo>
                    <a:pt x="344" y="347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8" name="Google Shape;2598;p117"/>
          <p:cNvGrpSpPr/>
          <p:nvPr/>
        </p:nvGrpSpPr>
        <p:grpSpPr>
          <a:xfrm>
            <a:off x="1920255" y="2115181"/>
            <a:ext cx="292963" cy="349687"/>
            <a:chOff x="1920255" y="2115181"/>
            <a:chExt cx="292963" cy="349687"/>
          </a:xfrm>
        </p:grpSpPr>
        <p:sp>
          <p:nvSpPr>
            <p:cNvPr id="2599" name="Google Shape;2599;p117"/>
            <p:cNvSpPr/>
            <p:nvPr/>
          </p:nvSpPr>
          <p:spPr>
            <a:xfrm>
              <a:off x="2128836" y="2253872"/>
              <a:ext cx="84324" cy="210853"/>
            </a:xfrm>
            <a:custGeom>
              <a:avLst/>
              <a:gdLst/>
              <a:ahLst/>
              <a:cxnLst/>
              <a:rect l="l" t="t" r="r" b="b"/>
              <a:pathLst>
                <a:path w="2933" h="7334" extrusionOk="0">
                  <a:moveTo>
                    <a:pt x="2575" y="0"/>
                  </a:moveTo>
                  <a:lnTo>
                    <a:pt x="2575" y="154"/>
                  </a:lnTo>
                  <a:cubicBezTo>
                    <a:pt x="2575" y="2183"/>
                    <a:pt x="2575" y="4213"/>
                    <a:pt x="2577" y="6242"/>
                  </a:cubicBezTo>
                  <a:cubicBezTo>
                    <a:pt x="2577" y="6332"/>
                    <a:pt x="2553" y="6399"/>
                    <a:pt x="2486" y="6460"/>
                  </a:cubicBezTo>
                  <a:cubicBezTo>
                    <a:pt x="2337" y="6601"/>
                    <a:pt x="2192" y="6747"/>
                    <a:pt x="2050" y="6896"/>
                  </a:cubicBezTo>
                  <a:cubicBezTo>
                    <a:pt x="1995" y="6955"/>
                    <a:pt x="1937" y="6979"/>
                    <a:pt x="1854" y="6979"/>
                  </a:cubicBezTo>
                  <a:cubicBezTo>
                    <a:pt x="1570" y="6978"/>
                    <a:pt x="1285" y="6977"/>
                    <a:pt x="1001" y="6977"/>
                  </a:cubicBezTo>
                  <a:cubicBezTo>
                    <a:pt x="716" y="6977"/>
                    <a:pt x="431" y="6978"/>
                    <a:pt x="147" y="6978"/>
                  </a:cubicBezTo>
                  <a:lnTo>
                    <a:pt x="20" y="6978"/>
                  </a:lnTo>
                  <a:cubicBezTo>
                    <a:pt x="14" y="7107"/>
                    <a:pt x="7" y="7221"/>
                    <a:pt x="1" y="7334"/>
                  </a:cubicBezTo>
                  <a:cubicBezTo>
                    <a:pt x="714" y="7334"/>
                    <a:pt x="1426" y="7334"/>
                    <a:pt x="2135" y="7332"/>
                  </a:cubicBezTo>
                  <a:cubicBezTo>
                    <a:pt x="2161" y="7302"/>
                    <a:pt x="2180" y="7267"/>
                    <a:pt x="2207" y="7242"/>
                  </a:cubicBezTo>
                  <a:cubicBezTo>
                    <a:pt x="2417" y="7032"/>
                    <a:pt x="2624" y="6819"/>
                    <a:pt x="2836" y="6614"/>
                  </a:cubicBezTo>
                  <a:cubicBezTo>
                    <a:pt x="2904" y="6549"/>
                    <a:pt x="2933" y="6483"/>
                    <a:pt x="2933" y="6388"/>
                  </a:cubicBezTo>
                  <a:cubicBezTo>
                    <a:pt x="2931" y="4307"/>
                    <a:pt x="2931" y="2227"/>
                    <a:pt x="2931" y="145"/>
                  </a:cubicBezTo>
                  <a:lnTo>
                    <a:pt x="2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17"/>
            <p:cNvSpPr/>
            <p:nvPr/>
          </p:nvSpPr>
          <p:spPr>
            <a:xfrm>
              <a:off x="2034967" y="2421887"/>
              <a:ext cx="84439" cy="42981"/>
            </a:xfrm>
            <a:custGeom>
              <a:avLst/>
              <a:gdLst/>
              <a:ahLst/>
              <a:cxnLst/>
              <a:rect l="l" t="t" r="r" b="b"/>
              <a:pathLst>
                <a:path w="2937" h="1495" extrusionOk="0">
                  <a:moveTo>
                    <a:pt x="5" y="1"/>
                  </a:moveTo>
                  <a:cubicBezTo>
                    <a:pt x="5" y="217"/>
                    <a:pt x="0" y="428"/>
                    <a:pt x="6" y="642"/>
                  </a:cubicBezTo>
                  <a:cubicBezTo>
                    <a:pt x="6" y="675"/>
                    <a:pt x="41" y="711"/>
                    <a:pt x="67" y="737"/>
                  </a:cubicBezTo>
                  <a:cubicBezTo>
                    <a:pt x="226" y="900"/>
                    <a:pt x="391" y="1060"/>
                    <a:pt x="551" y="1224"/>
                  </a:cubicBezTo>
                  <a:cubicBezTo>
                    <a:pt x="637" y="1309"/>
                    <a:pt x="717" y="1402"/>
                    <a:pt x="798" y="1490"/>
                  </a:cubicBezTo>
                  <a:cubicBezTo>
                    <a:pt x="1508" y="1490"/>
                    <a:pt x="2222" y="1490"/>
                    <a:pt x="2937" y="1494"/>
                  </a:cubicBezTo>
                  <a:cubicBezTo>
                    <a:pt x="2929" y="1377"/>
                    <a:pt x="2923" y="1260"/>
                    <a:pt x="2916" y="1138"/>
                  </a:cubicBezTo>
                  <a:lnTo>
                    <a:pt x="2778" y="1138"/>
                  </a:lnTo>
                  <a:cubicBezTo>
                    <a:pt x="2589" y="1138"/>
                    <a:pt x="2399" y="1138"/>
                    <a:pt x="2210" y="1138"/>
                  </a:cubicBezTo>
                  <a:cubicBezTo>
                    <a:pt x="1831" y="1138"/>
                    <a:pt x="1451" y="1138"/>
                    <a:pt x="1071" y="1134"/>
                  </a:cubicBezTo>
                  <a:cubicBezTo>
                    <a:pt x="1014" y="1134"/>
                    <a:pt x="943" y="1102"/>
                    <a:pt x="901" y="1063"/>
                  </a:cubicBezTo>
                  <a:cubicBezTo>
                    <a:pt x="742" y="914"/>
                    <a:pt x="587" y="761"/>
                    <a:pt x="441" y="600"/>
                  </a:cubicBezTo>
                  <a:cubicBezTo>
                    <a:pt x="397" y="553"/>
                    <a:pt x="370" y="479"/>
                    <a:pt x="365" y="416"/>
                  </a:cubicBezTo>
                  <a:cubicBezTo>
                    <a:pt x="353" y="280"/>
                    <a:pt x="361" y="14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17"/>
            <p:cNvSpPr/>
            <p:nvPr/>
          </p:nvSpPr>
          <p:spPr>
            <a:xfrm>
              <a:off x="1920341" y="2197205"/>
              <a:ext cx="178250" cy="214216"/>
            </a:xfrm>
            <a:custGeom>
              <a:avLst/>
              <a:gdLst/>
              <a:ahLst/>
              <a:cxnLst/>
              <a:rect l="l" t="t" r="r" b="b"/>
              <a:pathLst>
                <a:path w="6200" h="7451" extrusionOk="0">
                  <a:moveTo>
                    <a:pt x="10" y="0"/>
                  </a:moveTo>
                  <a:cubicBezTo>
                    <a:pt x="5" y="36"/>
                    <a:pt x="2" y="68"/>
                    <a:pt x="2" y="98"/>
                  </a:cubicBezTo>
                  <a:cubicBezTo>
                    <a:pt x="2" y="2247"/>
                    <a:pt x="1" y="4395"/>
                    <a:pt x="4" y="6545"/>
                  </a:cubicBezTo>
                  <a:cubicBezTo>
                    <a:pt x="4" y="6596"/>
                    <a:pt x="32" y="6659"/>
                    <a:pt x="69" y="6697"/>
                  </a:cubicBezTo>
                  <a:cubicBezTo>
                    <a:pt x="295" y="6931"/>
                    <a:pt x="523" y="7160"/>
                    <a:pt x="756" y="7386"/>
                  </a:cubicBezTo>
                  <a:cubicBezTo>
                    <a:pt x="794" y="7421"/>
                    <a:pt x="857" y="7448"/>
                    <a:pt x="909" y="7448"/>
                  </a:cubicBezTo>
                  <a:cubicBezTo>
                    <a:pt x="1639" y="7449"/>
                    <a:pt x="2369" y="7450"/>
                    <a:pt x="3099" y="7450"/>
                  </a:cubicBezTo>
                  <a:cubicBezTo>
                    <a:pt x="3829" y="7450"/>
                    <a:pt x="4559" y="7449"/>
                    <a:pt x="5289" y="7448"/>
                  </a:cubicBezTo>
                  <a:cubicBezTo>
                    <a:pt x="5343" y="7448"/>
                    <a:pt x="5411" y="7416"/>
                    <a:pt x="5450" y="7379"/>
                  </a:cubicBezTo>
                  <a:cubicBezTo>
                    <a:pt x="5675" y="7161"/>
                    <a:pt x="5892" y="6937"/>
                    <a:pt x="6117" y="6718"/>
                  </a:cubicBezTo>
                  <a:cubicBezTo>
                    <a:pt x="6174" y="6662"/>
                    <a:pt x="6200" y="6605"/>
                    <a:pt x="6200" y="6522"/>
                  </a:cubicBezTo>
                  <a:cubicBezTo>
                    <a:pt x="6195" y="6044"/>
                    <a:pt x="6197" y="5564"/>
                    <a:pt x="6197" y="5086"/>
                  </a:cubicBezTo>
                  <a:lnTo>
                    <a:pt x="6197" y="4965"/>
                  </a:lnTo>
                  <a:lnTo>
                    <a:pt x="5841" y="4965"/>
                  </a:lnTo>
                  <a:cubicBezTo>
                    <a:pt x="5841" y="5011"/>
                    <a:pt x="5841" y="5051"/>
                    <a:pt x="5845" y="5094"/>
                  </a:cubicBezTo>
                  <a:cubicBezTo>
                    <a:pt x="5845" y="5523"/>
                    <a:pt x="5847" y="5955"/>
                    <a:pt x="5841" y="6386"/>
                  </a:cubicBezTo>
                  <a:cubicBezTo>
                    <a:pt x="5841" y="6440"/>
                    <a:pt x="5812" y="6508"/>
                    <a:pt x="5775" y="6551"/>
                  </a:cubicBezTo>
                  <a:cubicBezTo>
                    <a:pt x="5622" y="6715"/>
                    <a:pt x="5462" y="6875"/>
                    <a:pt x="5298" y="7029"/>
                  </a:cubicBezTo>
                  <a:cubicBezTo>
                    <a:pt x="5262" y="7063"/>
                    <a:pt x="5204" y="7092"/>
                    <a:pt x="5156" y="7092"/>
                  </a:cubicBezTo>
                  <a:cubicBezTo>
                    <a:pt x="4471" y="7094"/>
                    <a:pt x="3787" y="7094"/>
                    <a:pt x="3102" y="7094"/>
                  </a:cubicBezTo>
                  <a:cubicBezTo>
                    <a:pt x="2417" y="7094"/>
                    <a:pt x="1733" y="7094"/>
                    <a:pt x="1049" y="7092"/>
                  </a:cubicBezTo>
                  <a:cubicBezTo>
                    <a:pt x="1001" y="7092"/>
                    <a:pt x="943" y="7063"/>
                    <a:pt x="907" y="7029"/>
                  </a:cubicBezTo>
                  <a:cubicBezTo>
                    <a:pt x="755" y="6885"/>
                    <a:pt x="613" y="6730"/>
                    <a:pt x="458" y="6588"/>
                  </a:cubicBezTo>
                  <a:cubicBezTo>
                    <a:pt x="381" y="6516"/>
                    <a:pt x="357" y="6440"/>
                    <a:pt x="357" y="6339"/>
                  </a:cubicBezTo>
                  <a:cubicBezTo>
                    <a:pt x="358" y="4279"/>
                    <a:pt x="358" y="2216"/>
                    <a:pt x="358" y="155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17"/>
            <p:cNvSpPr/>
            <p:nvPr/>
          </p:nvSpPr>
          <p:spPr>
            <a:xfrm>
              <a:off x="1920255" y="2115181"/>
              <a:ext cx="178308" cy="214159"/>
            </a:xfrm>
            <a:custGeom>
              <a:avLst/>
              <a:gdLst/>
              <a:ahLst/>
              <a:cxnLst/>
              <a:rect l="l" t="t" r="r" b="b"/>
              <a:pathLst>
                <a:path w="6202" h="7449" extrusionOk="0">
                  <a:moveTo>
                    <a:pt x="3103" y="1"/>
                  </a:moveTo>
                  <a:cubicBezTo>
                    <a:pt x="2375" y="1"/>
                    <a:pt x="1647" y="2"/>
                    <a:pt x="919" y="4"/>
                  </a:cubicBezTo>
                  <a:cubicBezTo>
                    <a:pt x="862" y="4"/>
                    <a:pt x="794" y="31"/>
                    <a:pt x="755" y="69"/>
                  </a:cubicBezTo>
                  <a:cubicBezTo>
                    <a:pt x="526" y="292"/>
                    <a:pt x="296" y="518"/>
                    <a:pt x="76" y="751"/>
                  </a:cubicBezTo>
                  <a:cubicBezTo>
                    <a:pt x="37" y="791"/>
                    <a:pt x="7" y="865"/>
                    <a:pt x="7" y="924"/>
                  </a:cubicBezTo>
                  <a:cubicBezTo>
                    <a:pt x="1" y="1407"/>
                    <a:pt x="4" y="1889"/>
                    <a:pt x="4" y="2372"/>
                  </a:cubicBezTo>
                  <a:lnTo>
                    <a:pt x="4" y="2488"/>
                  </a:lnTo>
                  <a:lnTo>
                    <a:pt x="360" y="2488"/>
                  </a:lnTo>
                  <a:cubicBezTo>
                    <a:pt x="360" y="2440"/>
                    <a:pt x="360" y="2398"/>
                    <a:pt x="357" y="2352"/>
                  </a:cubicBezTo>
                  <a:cubicBezTo>
                    <a:pt x="357" y="1924"/>
                    <a:pt x="355" y="1499"/>
                    <a:pt x="361" y="1070"/>
                  </a:cubicBezTo>
                  <a:cubicBezTo>
                    <a:pt x="361" y="1010"/>
                    <a:pt x="391" y="938"/>
                    <a:pt x="431" y="895"/>
                  </a:cubicBezTo>
                  <a:cubicBezTo>
                    <a:pt x="583" y="729"/>
                    <a:pt x="744" y="571"/>
                    <a:pt x="907" y="416"/>
                  </a:cubicBezTo>
                  <a:cubicBezTo>
                    <a:pt x="943" y="384"/>
                    <a:pt x="1002" y="357"/>
                    <a:pt x="1051" y="357"/>
                  </a:cubicBezTo>
                  <a:cubicBezTo>
                    <a:pt x="1733" y="355"/>
                    <a:pt x="2416" y="355"/>
                    <a:pt x="3098" y="355"/>
                  </a:cubicBezTo>
                  <a:cubicBezTo>
                    <a:pt x="3781" y="355"/>
                    <a:pt x="4463" y="355"/>
                    <a:pt x="5146" y="357"/>
                  </a:cubicBezTo>
                  <a:cubicBezTo>
                    <a:pt x="5198" y="357"/>
                    <a:pt x="5262" y="387"/>
                    <a:pt x="5299" y="423"/>
                  </a:cubicBezTo>
                  <a:cubicBezTo>
                    <a:pt x="5452" y="567"/>
                    <a:pt x="5595" y="722"/>
                    <a:pt x="5747" y="865"/>
                  </a:cubicBezTo>
                  <a:cubicBezTo>
                    <a:pt x="5823" y="935"/>
                    <a:pt x="5845" y="1005"/>
                    <a:pt x="5845" y="1105"/>
                  </a:cubicBezTo>
                  <a:cubicBezTo>
                    <a:pt x="5844" y="3171"/>
                    <a:pt x="5844" y="5235"/>
                    <a:pt x="5844" y="7301"/>
                  </a:cubicBezTo>
                  <a:lnTo>
                    <a:pt x="5844" y="7449"/>
                  </a:lnTo>
                  <a:lnTo>
                    <a:pt x="6194" y="7449"/>
                  </a:lnTo>
                  <a:cubicBezTo>
                    <a:pt x="6197" y="7407"/>
                    <a:pt x="6200" y="7373"/>
                    <a:pt x="6200" y="7337"/>
                  </a:cubicBezTo>
                  <a:cubicBezTo>
                    <a:pt x="6201" y="5197"/>
                    <a:pt x="6201" y="3055"/>
                    <a:pt x="6198" y="916"/>
                  </a:cubicBezTo>
                  <a:cubicBezTo>
                    <a:pt x="6198" y="861"/>
                    <a:pt x="6168" y="791"/>
                    <a:pt x="6130" y="752"/>
                  </a:cubicBezTo>
                  <a:cubicBezTo>
                    <a:pt x="5907" y="520"/>
                    <a:pt x="5681" y="294"/>
                    <a:pt x="5450" y="72"/>
                  </a:cubicBezTo>
                  <a:cubicBezTo>
                    <a:pt x="5409" y="31"/>
                    <a:pt x="5342" y="4"/>
                    <a:pt x="5287" y="4"/>
                  </a:cubicBezTo>
                  <a:cubicBezTo>
                    <a:pt x="4560" y="2"/>
                    <a:pt x="3831" y="1"/>
                    <a:pt x="3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17"/>
            <p:cNvSpPr/>
            <p:nvPr/>
          </p:nvSpPr>
          <p:spPr>
            <a:xfrm>
              <a:off x="1963581" y="2168714"/>
              <a:ext cx="91655" cy="71386"/>
            </a:xfrm>
            <a:custGeom>
              <a:avLst/>
              <a:gdLst/>
              <a:ahLst/>
              <a:cxnLst/>
              <a:rect l="l" t="t" r="r" b="b"/>
              <a:pathLst>
                <a:path w="3188" h="2483" extrusionOk="0">
                  <a:moveTo>
                    <a:pt x="1" y="0"/>
                  </a:moveTo>
                  <a:lnTo>
                    <a:pt x="1" y="2483"/>
                  </a:lnTo>
                  <a:lnTo>
                    <a:pt x="1409" y="2483"/>
                  </a:lnTo>
                  <a:lnTo>
                    <a:pt x="1409" y="2128"/>
                  </a:lnTo>
                  <a:lnTo>
                    <a:pt x="355" y="2128"/>
                  </a:lnTo>
                  <a:lnTo>
                    <a:pt x="355" y="359"/>
                  </a:lnTo>
                  <a:lnTo>
                    <a:pt x="2833" y="359"/>
                  </a:lnTo>
                  <a:cubicBezTo>
                    <a:pt x="2833" y="950"/>
                    <a:pt x="2833" y="1536"/>
                    <a:pt x="2835" y="2134"/>
                  </a:cubicBezTo>
                  <a:lnTo>
                    <a:pt x="1785" y="2134"/>
                  </a:lnTo>
                  <a:lnTo>
                    <a:pt x="1785" y="2481"/>
                  </a:lnTo>
                  <a:lnTo>
                    <a:pt x="3188" y="2481"/>
                  </a:lnTo>
                  <a:lnTo>
                    <a:pt x="31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17"/>
            <p:cNvSpPr/>
            <p:nvPr/>
          </p:nvSpPr>
          <p:spPr>
            <a:xfrm>
              <a:off x="2108970" y="2222045"/>
              <a:ext cx="61008" cy="71271"/>
            </a:xfrm>
            <a:custGeom>
              <a:avLst/>
              <a:gdLst/>
              <a:ahLst/>
              <a:cxnLst/>
              <a:rect l="l" t="t" r="r" b="b"/>
              <a:pathLst>
                <a:path w="2122" h="2479" extrusionOk="0">
                  <a:moveTo>
                    <a:pt x="1" y="0"/>
                  </a:moveTo>
                  <a:lnTo>
                    <a:pt x="1" y="349"/>
                  </a:lnTo>
                  <a:lnTo>
                    <a:pt x="1766" y="349"/>
                  </a:lnTo>
                  <a:cubicBezTo>
                    <a:pt x="1766" y="946"/>
                    <a:pt x="1766" y="1533"/>
                    <a:pt x="1767" y="2132"/>
                  </a:cubicBezTo>
                  <a:lnTo>
                    <a:pt x="4" y="2132"/>
                  </a:lnTo>
                  <a:lnTo>
                    <a:pt x="4" y="2478"/>
                  </a:lnTo>
                  <a:lnTo>
                    <a:pt x="2121" y="2478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17"/>
            <p:cNvSpPr/>
            <p:nvPr/>
          </p:nvSpPr>
          <p:spPr>
            <a:xfrm>
              <a:off x="2108884" y="2168426"/>
              <a:ext cx="104334" cy="74922"/>
            </a:xfrm>
            <a:custGeom>
              <a:avLst/>
              <a:gdLst/>
              <a:ahLst/>
              <a:cxnLst/>
              <a:rect l="l" t="t" r="r" b="b"/>
              <a:pathLst>
                <a:path w="3629" h="2606" extrusionOk="0">
                  <a:moveTo>
                    <a:pt x="1156" y="1"/>
                  </a:moveTo>
                  <a:cubicBezTo>
                    <a:pt x="811" y="1"/>
                    <a:pt x="467" y="1"/>
                    <a:pt x="121" y="1"/>
                  </a:cubicBezTo>
                  <a:lnTo>
                    <a:pt x="1" y="1"/>
                  </a:lnTo>
                  <a:lnTo>
                    <a:pt x="1" y="357"/>
                  </a:lnTo>
                  <a:cubicBezTo>
                    <a:pt x="57" y="357"/>
                    <a:pt x="99" y="357"/>
                    <a:pt x="141" y="359"/>
                  </a:cubicBezTo>
                  <a:cubicBezTo>
                    <a:pt x="542" y="359"/>
                    <a:pt x="943" y="359"/>
                    <a:pt x="1344" y="359"/>
                  </a:cubicBezTo>
                  <a:cubicBezTo>
                    <a:pt x="1745" y="359"/>
                    <a:pt x="2146" y="359"/>
                    <a:pt x="2548" y="357"/>
                  </a:cubicBezTo>
                  <a:cubicBezTo>
                    <a:pt x="2551" y="357"/>
                    <a:pt x="2553" y="357"/>
                    <a:pt x="2555" y="357"/>
                  </a:cubicBezTo>
                  <a:cubicBezTo>
                    <a:pt x="2633" y="357"/>
                    <a:pt x="2689" y="381"/>
                    <a:pt x="2744" y="438"/>
                  </a:cubicBezTo>
                  <a:cubicBezTo>
                    <a:pt x="2889" y="591"/>
                    <a:pt x="3039" y="737"/>
                    <a:pt x="3189" y="883"/>
                  </a:cubicBezTo>
                  <a:cubicBezTo>
                    <a:pt x="3248" y="938"/>
                    <a:pt x="3272" y="997"/>
                    <a:pt x="3272" y="1080"/>
                  </a:cubicBezTo>
                  <a:cubicBezTo>
                    <a:pt x="3268" y="1541"/>
                    <a:pt x="3271" y="2004"/>
                    <a:pt x="3271" y="2467"/>
                  </a:cubicBezTo>
                  <a:lnTo>
                    <a:pt x="3271" y="2606"/>
                  </a:lnTo>
                  <a:lnTo>
                    <a:pt x="3618" y="2606"/>
                  </a:lnTo>
                  <a:cubicBezTo>
                    <a:pt x="3621" y="2585"/>
                    <a:pt x="3627" y="2571"/>
                    <a:pt x="3627" y="2556"/>
                  </a:cubicBezTo>
                  <a:cubicBezTo>
                    <a:pt x="3627" y="1998"/>
                    <a:pt x="3628" y="1441"/>
                    <a:pt x="3625" y="883"/>
                  </a:cubicBezTo>
                  <a:cubicBezTo>
                    <a:pt x="3625" y="838"/>
                    <a:pt x="3592" y="787"/>
                    <a:pt x="3560" y="754"/>
                  </a:cubicBezTo>
                  <a:cubicBezTo>
                    <a:pt x="3336" y="523"/>
                    <a:pt x="3112" y="295"/>
                    <a:pt x="2880" y="75"/>
                  </a:cubicBezTo>
                  <a:cubicBezTo>
                    <a:pt x="2836" y="34"/>
                    <a:pt x="2766" y="4"/>
                    <a:pt x="2707" y="4"/>
                  </a:cubicBezTo>
                  <a:cubicBezTo>
                    <a:pt x="2190" y="1"/>
                    <a:pt x="1673" y="1"/>
                    <a:pt x="1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17"/>
            <p:cNvSpPr/>
            <p:nvPr/>
          </p:nvSpPr>
          <p:spPr>
            <a:xfrm>
              <a:off x="1953346" y="2307174"/>
              <a:ext cx="112211" cy="9976"/>
            </a:xfrm>
            <a:custGeom>
              <a:avLst/>
              <a:gdLst/>
              <a:ahLst/>
              <a:cxnLst/>
              <a:rect l="l" t="t" r="r" b="b"/>
              <a:pathLst>
                <a:path w="3903" h="347" extrusionOk="0">
                  <a:moveTo>
                    <a:pt x="1" y="0"/>
                  </a:moveTo>
                  <a:lnTo>
                    <a:pt x="1" y="347"/>
                  </a:lnTo>
                  <a:lnTo>
                    <a:pt x="3903" y="347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17"/>
            <p:cNvSpPr/>
            <p:nvPr/>
          </p:nvSpPr>
          <p:spPr>
            <a:xfrm>
              <a:off x="2108970" y="2360419"/>
              <a:ext cx="71271" cy="10005"/>
            </a:xfrm>
            <a:custGeom>
              <a:avLst/>
              <a:gdLst/>
              <a:ahLst/>
              <a:cxnLst/>
              <a:rect l="l" t="t" r="r" b="b"/>
              <a:pathLst>
                <a:path w="2479" h="348" extrusionOk="0">
                  <a:moveTo>
                    <a:pt x="1" y="0"/>
                  </a:moveTo>
                  <a:lnTo>
                    <a:pt x="1" y="347"/>
                  </a:lnTo>
                  <a:lnTo>
                    <a:pt x="2479" y="347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17"/>
            <p:cNvSpPr/>
            <p:nvPr/>
          </p:nvSpPr>
          <p:spPr>
            <a:xfrm>
              <a:off x="2175756" y="2190650"/>
              <a:ext cx="16991" cy="42464"/>
            </a:xfrm>
            <a:custGeom>
              <a:avLst/>
              <a:gdLst/>
              <a:ahLst/>
              <a:cxnLst/>
              <a:rect l="l" t="t" r="r" b="b"/>
              <a:pathLst>
                <a:path w="591" h="1477" extrusionOk="0">
                  <a:moveTo>
                    <a:pt x="268" y="0"/>
                  </a:moveTo>
                  <a:cubicBezTo>
                    <a:pt x="171" y="97"/>
                    <a:pt x="93" y="174"/>
                    <a:pt x="1" y="266"/>
                  </a:cubicBezTo>
                  <a:cubicBezTo>
                    <a:pt x="254" y="394"/>
                    <a:pt x="254" y="628"/>
                    <a:pt x="234" y="872"/>
                  </a:cubicBezTo>
                  <a:cubicBezTo>
                    <a:pt x="231" y="896"/>
                    <a:pt x="234" y="919"/>
                    <a:pt x="234" y="943"/>
                  </a:cubicBezTo>
                  <a:lnTo>
                    <a:pt x="234" y="1477"/>
                  </a:lnTo>
                  <a:lnTo>
                    <a:pt x="577" y="1477"/>
                  </a:lnTo>
                  <a:cubicBezTo>
                    <a:pt x="581" y="1462"/>
                    <a:pt x="589" y="1451"/>
                    <a:pt x="589" y="1439"/>
                  </a:cubicBezTo>
                  <a:cubicBezTo>
                    <a:pt x="589" y="1092"/>
                    <a:pt x="590" y="744"/>
                    <a:pt x="589" y="397"/>
                  </a:cubicBezTo>
                  <a:cubicBezTo>
                    <a:pt x="589" y="368"/>
                    <a:pt x="577" y="332"/>
                    <a:pt x="559" y="313"/>
                  </a:cubicBezTo>
                  <a:cubicBezTo>
                    <a:pt x="462" y="202"/>
                    <a:pt x="360" y="98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17"/>
            <p:cNvSpPr/>
            <p:nvPr/>
          </p:nvSpPr>
          <p:spPr>
            <a:xfrm>
              <a:off x="2060986" y="2137261"/>
              <a:ext cx="16963" cy="42694"/>
            </a:xfrm>
            <a:custGeom>
              <a:avLst/>
              <a:gdLst/>
              <a:ahLst/>
              <a:cxnLst/>
              <a:rect l="l" t="t" r="r" b="b"/>
              <a:pathLst>
                <a:path w="590" h="1485" extrusionOk="0">
                  <a:moveTo>
                    <a:pt x="248" y="1"/>
                  </a:moveTo>
                  <a:cubicBezTo>
                    <a:pt x="162" y="90"/>
                    <a:pt x="86" y="165"/>
                    <a:pt x="0" y="249"/>
                  </a:cubicBezTo>
                  <a:cubicBezTo>
                    <a:pt x="21" y="272"/>
                    <a:pt x="35" y="293"/>
                    <a:pt x="53" y="308"/>
                  </a:cubicBezTo>
                  <a:cubicBezTo>
                    <a:pt x="219" y="421"/>
                    <a:pt x="251" y="580"/>
                    <a:pt x="240" y="770"/>
                  </a:cubicBezTo>
                  <a:cubicBezTo>
                    <a:pt x="225" y="1005"/>
                    <a:pt x="237" y="1243"/>
                    <a:pt x="237" y="1485"/>
                  </a:cubicBezTo>
                  <a:lnTo>
                    <a:pt x="576" y="1485"/>
                  </a:lnTo>
                  <a:cubicBezTo>
                    <a:pt x="579" y="1473"/>
                    <a:pt x="587" y="1468"/>
                    <a:pt x="587" y="1459"/>
                  </a:cubicBezTo>
                  <a:cubicBezTo>
                    <a:pt x="588" y="1103"/>
                    <a:pt x="590" y="749"/>
                    <a:pt x="590" y="393"/>
                  </a:cubicBezTo>
                  <a:cubicBezTo>
                    <a:pt x="590" y="370"/>
                    <a:pt x="585" y="342"/>
                    <a:pt x="570" y="326"/>
                  </a:cubicBezTo>
                  <a:cubicBezTo>
                    <a:pt x="465" y="218"/>
                    <a:pt x="358" y="111"/>
                    <a:pt x="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17"/>
            <p:cNvSpPr/>
            <p:nvPr/>
          </p:nvSpPr>
          <p:spPr>
            <a:xfrm>
              <a:off x="2129440" y="2380889"/>
              <a:ext cx="40566" cy="10005"/>
            </a:xfrm>
            <a:custGeom>
              <a:avLst/>
              <a:gdLst/>
              <a:ahLst/>
              <a:cxnLst/>
              <a:rect l="l" t="t" r="r" b="b"/>
              <a:pathLst>
                <a:path w="1411" h="348" extrusionOk="0">
                  <a:moveTo>
                    <a:pt x="1" y="0"/>
                  </a:moveTo>
                  <a:lnTo>
                    <a:pt x="1" y="347"/>
                  </a:lnTo>
                  <a:lnTo>
                    <a:pt x="1411" y="34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17"/>
            <p:cNvSpPr/>
            <p:nvPr/>
          </p:nvSpPr>
          <p:spPr>
            <a:xfrm>
              <a:off x="1963581" y="2327615"/>
              <a:ext cx="40538" cy="9976"/>
            </a:xfrm>
            <a:custGeom>
              <a:avLst/>
              <a:gdLst/>
              <a:ahLst/>
              <a:cxnLst/>
              <a:rect l="l" t="t" r="r" b="b"/>
              <a:pathLst>
                <a:path w="1410" h="347" extrusionOk="0">
                  <a:moveTo>
                    <a:pt x="1" y="1"/>
                  </a:moveTo>
                  <a:lnTo>
                    <a:pt x="1" y="346"/>
                  </a:lnTo>
                  <a:lnTo>
                    <a:pt x="1409" y="346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17"/>
            <p:cNvSpPr/>
            <p:nvPr/>
          </p:nvSpPr>
          <p:spPr>
            <a:xfrm>
              <a:off x="2014785" y="2327673"/>
              <a:ext cx="40538" cy="9861"/>
            </a:xfrm>
            <a:custGeom>
              <a:avLst/>
              <a:gdLst/>
              <a:ahLst/>
              <a:cxnLst/>
              <a:rect l="l" t="t" r="r" b="b"/>
              <a:pathLst>
                <a:path w="1410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410" y="343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17"/>
            <p:cNvSpPr/>
            <p:nvPr/>
          </p:nvSpPr>
          <p:spPr>
            <a:xfrm>
              <a:off x="2057076" y="2427723"/>
              <a:ext cx="32459" cy="16560"/>
            </a:xfrm>
            <a:custGeom>
              <a:avLst/>
              <a:gdLst/>
              <a:ahLst/>
              <a:cxnLst/>
              <a:rect l="l" t="t" r="r" b="b"/>
              <a:pathLst>
                <a:path w="1129" h="576" extrusionOk="0">
                  <a:moveTo>
                    <a:pt x="261" y="0"/>
                  </a:moveTo>
                  <a:cubicBezTo>
                    <a:pt x="177" y="76"/>
                    <a:pt x="91" y="152"/>
                    <a:pt x="0" y="235"/>
                  </a:cubicBezTo>
                  <a:cubicBezTo>
                    <a:pt x="104" y="339"/>
                    <a:pt x="203" y="434"/>
                    <a:pt x="302" y="531"/>
                  </a:cubicBezTo>
                  <a:cubicBezTo>
                    <a:pt x="322" y="551"/>
                    <a:pt x="347" y="573"/>
                    <a:pt x="370" y="573"/>
                  </a:cubicBezTo>
                  <a:cubicBezTo>
                    <a:pt x="496" y="575"/>
                    <a:pt x="621" y="575"/>
                    <a:pt x="748" y="575"/>
                  </a:cubicBezTo>
                  <a:cubicBezTo>
                    <a:pt x="874" y="575"/>
                    <a:pt x="1000" y="575"/>
                    <a:pt x="1129" y="575"/>
                  </a:cubicBezTo>
                  <a:lnTo>
                    <a:pt x="1129" y="287"/>
                  </a:lnTo>
                  <a:cubicBezTo>
                    <a:pt x="1129" y="267"/>
                    <a:pt x="1124" y="249"/>
                    <a:pt x="1121" y="219"/>
                  </a:cubicBezTo>
                  <a:cubicBezTo>
                    <a:pt x="1071" y="219"/>
                    <a:pt x="1024" y="216"/>
                    <a:pt x="978" y="216"/>
                  </a:cubicBezTo>
                  <a:cubicBezTo>
                    <a:pt x="950" y="216"/>
                    <a:pt x="923" y="217"/>
                    <a:pt x="895" y="220"/>
                  </a:cubicBezTo>
                  <a:cubicBezTo>
                    <a:pt x="844" y="226"/>
                    <a:pt x="795" y="230"/>
                    <a:pt x="747" y="230"/>
                  </a:cubicBezTo>
                  <a:cubicBezTo>
                    <a:pt x="553" y="230"/>
                    <a:pt x="382" y="173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17"/>
            <p:cNvSpPr/>
            <p:nvPr/>
          </p:nvSpPr>
          <p:spPr>
            <a:xfrm>
              <a:off x="1942277" y="2374104"/>
              <a:ext cx="32401" cy="16905"/>
            </a:xfrm>
            <a:custGeom>
              <a:avLst/>
              <a:gdLst/>
              <a:ahLst/>
              <a:cxnLst/>
              <a:rect l="l" t="t" r="r" b="b"/>
              <a:pathLst>
                <a:path w="1127" h="588" extrusionOk="0">
                  <a:moveTo>
                    <a:pt x="259" y="0"/>
                  </a:moveTo>
                  <a:cubicBezTo>
                    <a:pt x="258" y="0"/>
                    <a:pt x="258" y="1"/>
                    <a:pt x="260" y="2"/>
                  </a:cubicBezTo>
                  <a:cubicBezTo>
                    <a:pt x="174" y="82"/>
                    <a:pt x="91" y="161"/>
                    <a:pt x="1" y="244"/>
                  </a:cubicBezTo>
                  <a:cubicBezTo>
                    <a:pt x="110" y="351"/>
                    <a:pt x="212" y="455"/>
                    <a:pt x="318" y="554"/>
                  </a:cubicBezTo>
                  <a:cubicBezTo>
                    <a:pt x="336" y="571"/>
                    <a:pt x="364" y="586"/>
                    <a:pt x="389" y="586"/>
                  </a:cubicBezTo>
                  <a:cubicBezTo>
                    <a:pt x="633" y="588"/>
                    <a:pt x="876" y="588"/>
                    <a:pt x="1126" y="588"/>
                  </a:cubicBezTo>
                  <a:lnTo>
                    <a:pt x="1126" y="232"/>
                  </a:lnTo>
                  <a:cubicBezTo>
                    <a:pt x="1069" y="232"/>
                    <a:pt x="1014" y="228"/>
                    <a:pt x="961" y="228"/>
                  </a:cubicBezTo>
                  <a:cubicBezTo>
                    <a:pt x="935" y="228"/>
                    <a:pt x="909" y="229"/>
                    <a:pt x="883" y="232"/>
                  </a:cubicBezTo>
                  <a:cubicBezTo>
                    <a:pt x="835" y="237"/>
                    <a:pt x="788" y="241"/>
                    <a:pt x="742" y="241"/>
                  </a:cubicBezTo>
                  <a:cubicBezTo>
                    <a:pt x="552" y="241"/>
                    <a:pt x="385" y="184"/>
                    <a:pt x="263" y="2"/>
                  </a:cubicBezTo>
                  <a:cubicBezTo>
                    <a:pt x="262" y="1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7"/>
            <p:cNvSpPr/>
            <p:nvPr/>
          </p:nvSpPr>
          <p:spPr>
            <a:xfrm>
              <a:off x="1994315" y="2189126"/>
              <a:ext cx="30216" cy="10005"/>
            </a:xfrm>
            <a:custGeom>
              <a:avLst/>
              <a:gdLst/>
              <a:ahLst/>
              <a:cxnLst/>
              <a:rect l="l" t="t" r="r" b="b"/>
              <a:pathLst>
                <a:path w="1051" h="348" extrusionOk="0">
                  <a:moveTo>
                    <a:pt x="1" y="1"/>
                  </a:moveTo>
                  <a:lnTo>
                    <a:pt x="1" y="347"/>
                  </a:lnTo>
                  <a:lnTo>
                    <a:pt x="1051" y="347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7"/>
            <p:cNvSpPr/>
            <p:nvPr/>
          </p:nvSpPr>
          <p:spPr>
            <a:xfrm>
              <a:off x="1994286" y="2209683"/>
              <a:ext cx="30245" cy="10005"/>
            </a:xfrm>
            <a:custGeom>
              <a:avLst/>
              <a:gdLst/>
              <a:ahLst/>
              <a:cxnLst/>
              <a:rect l="l" t="t" r="r" b="b"/>
              <a:pathLst>
                <a:path w="1052" h="348" extrusionOk="0">
                  <a:moveTo>
                    <a:pt x="0" y="0"/>
                  </a:moveTo>
                  <a:lnTo>
                    <a:pt x="0" y="347"/>
                  </a:lnTo>
                  <a:lnTo>
                    <a:pt x="1052" y="347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7"/>
            <p:cNvSpPr/>
            <p:nvPr/>
          </p:nvSpPr>
          <p:spPr>
            <a:xfrm>
              <a:off x="2108970" y="2242429"/>
              <a:ext cx="30274" cy="10005"/>
            </a:xfrm>
            <a:custGeom>
              <a:avLst/>
              <a:gdLst/>
              <a:ahLst/>
              <a:cxnLst/>
              <a:rect l="l" t="t" r="r" b="b"/>
              <a:pathLst>
                <a:path w="1053" h="348" extrusionOk="0">
                  <a:moveTo>
                    <a:pt x="1" y="0"/>
                  </a:moveTo>
                  <a:lnTo>
                    <a:pt x="1" y="347"/>
                  </a:lnTo>
                  <a:lnTo>
                    <a:pt x="1052" y="347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7"/>
            <p:cNvSpPr/>
            <p:nvPr/>
          </p:nvSpPr>
          <p:spPr>
            <a:xfrm>
              <a:off x="2108970" y="2262985"/>
              <a:ext cx="30274" cy="9775"/>
            </a:xfrm>
            <a:custGeom>
              <a:avLst/>
              <a:gdLst/>
              <a:ahLst/>
              <a:cxnLst/>
              <a:rect l="l" t="t" r="r" b="b"/>
              <a:pathLst>
                <a:path w="1053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52" y="340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7"/>
            <p:cNvSpPr/>
            <p:nvPr/>
          </p:nvSpPr>
          <p:spPr>
            <a:xfrm>
              <a:off x="2108884" y="2381004"/>
              <a:ext cx="9919" cy="9890"/>
            </a:xfrm>
            <a:custGeom>
              <a:avLst/>
              <a:gdLst/>
              <a:ahLst/>
              <a:cxnLst/>
              <a:rect l="l" t="t" r="r" b="b"/>
              <a:pathLst>
                <a:path w="345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5" y="343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7"/>
            <p:cNvSpPr/>
            <p:nvPr/>
          </p:nvSpPr>
          <p:spPr>
            <a:xfrm>
              <a:off x="2045461" y="2353174"/>
              <a:ext cx="9775" cy="9947"/>
            </a:xfrm>
            <a:custGeom>
              <a:avLst/>
              <a:gdLst/>
              <a:ahLst/>
              <a:cxnLst/>
              <a:rect l="l" t="t" r="r" b="b"/>
              <a:pathLst>
                <a:path w="340" h="346" extrusionOk="0">
                  <a:moveTo>
                    <a:pt x="0" y="0"/>
                  </a:moveTo>
                  <a:lnTo>
                    <a:pt x="0" y="346"/>
                  </a:lnTo>
                  <a:lnTo>
                    <a:pt x="340" y="34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7"/>
            <p:cNvSpPr/>
            <p:nvPr/>
          </p:nvSpPr>
          <p:spPr>
            <a:xfrm>
              <a:off x="2024905" y="2353289"/>
              <a:ext cx="9775" cy="980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7"/>
            <p:cNvSpPr/>
            <p:nvPr/>
          </p:nvSpPr>
          <p:spPr>
            <a:xfrm>
              <a:off x="2004550" y="2353260"/>
              <a:ext cx="9746" cy="9833"/>
            </a:xfrm>
            <a:custGeom>
              <a:avLst/>
              <a:gdLst/>
              <a:ahLst/>
              <a:cxnLst/>
              <a:rect l="l" t="t" r="r" b="b"/>
              <a:pathLst>
                <a:path w="339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39" y="341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7"/>
            <p:cNvSpPr/>
            <p:nvPr/>
          </p:nvSpPr>
          <p:spPr>
            <a:xfrm>
              <a:off x="1983994" y="2353260"/>
              <a:ext cx="9890" cy="9746"/>
            </a:xfrm>
            <a:custGeom>
              <a:avLst/>
              <a:gdLst/>
              <a:ahLst/>
              <a:cxnLst/>
              <a:rect l="l" t="t" r="r" b="b"/>
              <a:pathLst>
                <a:path w="344" h="339" extrusionOk="0">
                  <a:moveTo>
                    <a:pt x="1" y="0"/>
                  </a:moveTo>
                  <a:lnTo>
                    <a:pt x="1" y="338"/>
                  </a:lnTo>
                  <a:lnTo>
                    <a:pt x="343" y="338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7"/>
            <p:cNvSpPr/>
            <p:nvPr/>
          </p:nvSpPr>
          <p:spPr>
            <a:xfrm>
              <a:off x="1963639" y="2353203"/>
              <a:ext cx="9717" cy="9833"/>
            </a:xfrm>
            <a:custGeom>
              <a:avLst/>
              <a:gdLst/>
              <a:ahLst/>
              <a:cxnLst/>
              <a:rect l="l" t="t" r="r" b="b"/>
              <a:pathLst>
                <a:path w="338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38" y="342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7"/>
            <p:cNvSpPr/>
            <p:nvPr/>
          </p:nvSpPr>
          <p:spPr>
            <a:xfrm>
              <a:off x="2098649" y="2406592"/>
              <a:ext cx="9890" cy="9746"/>
            </a:xfrm>
            <a:custGeom>
              <a:avLst/>
              <a:gdLst/>
              <a:ahLst/>
              <a:cxnLst/>
              <a:rect l="l" t="t" r="r" b="b"/>
              <a:pathLst>
                <a:path w="344" h="339" extrusionOk="0">
                  <a:moveTo>
                    <a:pt x="1" y="1"/>
                  </a:moveTo>
                  <a:lnTo>
                    <a:pt x="1" y="338"/>
                  </a:lnTo>
                  <a:lnTo>
                    <a:pt x="343" y="338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7"/>
            <p:cNvSpPr/>
            <p:nvPr/>
          </p:nvSpPr>
          <p:spPr>
            <a:xfrm>
              <a:off x="2119176" y="2406563"/>
              <a:ext cx="9919" cy="9775"/>
            </a:xfrm>
            <a:custGeom>
              <a:avLst/>
              <a:gdLst/>
              <a:ahLst/>
              <a:cxnLst/>
              <a:rect l="l" t="t" r="r" b="b"/>
              <a:pathLst>
                <a:path w="345" h="340" extrusionOk="0">
                  <a:moveTo>
                    <a:pt x="0" y="0"/>
                  </a:moveTo>
                  <a:lnTo>
                    <a:pt x="0" y="339"/>
                  </a:lnTo>
                  <a:lnTo>
                    <a:pt x="344" y="339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7"/>
            <p:cNvSpPr/>
            <p:nvPr/>
          </p:nvSpPr>
          <p:spPr>
            <a:xfrm>
              <a:off x="2139646" y="2406678"/>
              <a:ext cx="9833" cy="9660"/>
            </a:xfrm>
            <a:custGeom>
              <a:avLst/>
              <a:gdLst/>
              <a:ahLst/>
              <a:cxnLst/>
              <a:rect l="l" t="t" r="r" b="b"/>
              <a:pathLst>
                <a:path w="342" h="336" extrusionOk="0">
                  <a:moveTo>
                    <a:pt x="0" y="1"/>
                  </a:moveTo>
                  <a:lnTo>
                    <a:pt x="0" y="335"/>
                  </a:lnTo>
                  <a:lnTo>
                    <a:pt x="341" y="335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7"/>
            <p:cNvSpPr/>
            <p:nvPr/>
          </p:nvSpPr>
          <p:spPr>
            <a:xfrm>
              <a:off x="2160059" y="2406592"/>
              <a:ext cx="9919" cy="9746"/>
            </a:xfrm>
            <a:custGeom>
              <a:avLst/>
              <a:gdLst/>
              <a:ahLst/>
              <a:cxnLst/>
              <a:rect l="l" t="t" r="r" b="b"/>
              <a:pathLst>
                <a:path w="345" h="339" extrusionOk="0">
                  <a:moveTo>
                    <a:pt x="1" y="1"/>
                  </a:moveTo>
                  <a:lnTo>
                    <a:pt x="1" y="338"/>
                  </a:lnTo>
                  <a:lnTo>
                    <a:pt x="344" y="338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7"/>
            <p:cNvSpPr/>
            <p:nvPr/>
          </p:nvSpPr>
          <p:spPr>
            <a:xfrm>
              <a:off x="2182743" y="2243636"/>
              <a:ext cx="9660" cy="9919"/>
            </a:xfrm>
            <a:custGeom>
              <a:avLst/>
              <a:gdLst/>
              <a:ahLst/>
              <a:cxnLst/>
              <a:rect l="l" t="t" r="r" b="b"/>
              <a:pathLst>
                <a:path w="336" h="345" extrusionOk="0">
                  <a:moveTo>
                    <a:pt x="0" y="0"/>
                  </a:moveTo>
                  <a:lnTo>
                    <a:pt x="0" y="344"/>
                  </a:lnTo>
                  <a:lnTo>
                    <a:pt x="335" y="344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7"/>
            <p:cNvSpPr/>
            <p:nvPr/>
          </p:nvSpPr>
          <p:spPr>
            <a:xfrm>
              <a:off x="2068001" y="2190420"/>
              <a:ext cx="9833" cy="9976"/>
            </a:xfrm>
            <a:custGeom>
              <a:avLst/>
              <a:gdLst/>
              <a:ahLst/>
              <a:cxnLst/>
              <a:rect l="l" t="t" r="r" b="b"/>
              <a:pathLst>
                <a:path w="342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41" y="34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7"/>
            <p:cNvSpPr/>
            <p:nvPr/>
          </p:nvSpPr>
          <p:spPr>
            <a:xfrm>
              <a:off x="1985259" y="2381004"/>
              <a:ext cx="9919" cy="9804"/>
            </a:xfrm>
            <a:custGeom>
              <a:avLst/>
              <a:gdLst/>
              <a:ahLst/>
              <a:cxnLst/>
              <a:rect l="l" t="t" r="r" b="b"/>
              <a:pathLst>
                <a:path w="345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5" y="34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7"/>
            <p:cNvSpPr/>
            <p:nvPr/>
          </p:nvSpPr>
          <p:spPr>
            <a:xfrm>
              <a:off x="2100086" y="2434077"/>
              <a:ext cx="9660" cy="9976"/>
            </a:xfrm>
            <a:custGeom>
              <a:avLst/>
              <a:gdLst/>
              <a:ahLst/>
              <a:cxnLst/>
              <a:rect l="l" t="t" r="r" b="b"/>
              <a:pathLst>
                <a:path w="336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35" y="34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3" name="Google Shape;2633;p117"/>
          <p:cNvGrpSpPr/>
          <p:nvPr/>
        </p:nvGrpSpPr>
        <p:grpSpPr>
          <a:xfrm>
            <a:off x="1228402" y="2115153"/>
            <a:ext cx="247394" cy="349629"/>
            <a:chOff x="1228402" y="2115153"/>
            <a:chExt cx="247394" cy="349629"/>
          </a:xfrm>
        </p:grpSpPr>
        <p:sp>
          <p:nvSpPr>
            <p:cNvPr id="2634" name="Google Shape;2634;p117"/>
            <p:cNvSpPr/>
            <p:nvPr/>
          </p:nvSpPr>
          <p:spPr>
            <a:xfrm>
              <a:off x="1301369" y="2347568"/>
              <a:ext cx="66556" cy="117214"/>
            </a:xfrm>
            <a:custGeom>
              <a:avLst/>
              <a:gdLst/>
              <a:ahLst/>
              <a:cxnLst/>
              <a:rect l="l" t="t" r="r" b="b"/>
              <a:pathLst>
                <a:path w="2315" h="4077" extrusionOk="0">
                  <a:moveTo>
                    <a:pt x="1" y="1"/>
                  </a:moveTo>
                  <a:lnTo>
                    <a:pt x="1" y="3366"/>
                  </a:lnTo>
                  <a:lnTo>
                    <a:pt x="396" y="3366"/>
                  </a:lnTo>
                  <a:cubicBezTo>
                    <a:pt x="450" y="3607"/>
                    <a:pt x="503" y="3841"/>
                    <a:pt x="556" y="4075"/>
                  </a:cubicBezTo>
                  <a:cubicBezTo>
                    <a:pt x="1139" y="4075"/>
                    <a:pt x="1726" y="4075"/>
                    <a:pt x="2314" y="4076"/>
                  </a:cubicBezTo>
                  <a:lnTo>
                    <a:pt x="2314" y="3719"/>
                  </a:lnTo>
                  <a:lnTo>
                    <a:pt x="845" y="3719"/>
                  </a:lnTo>
                  <a:cubicBezTo>
                    <a:pt x="817" y="3600"/>
                    <a:pt x="791" y="3486"/>
                    <a:pt x="761" y="3360"/>
                  </a:cubicBezTo>
                  <a:lnTo>
                    <a:pt x="1592" y="3360"/>
                  </a:lnTo>
                  <a:lnTo>
                    <a:pt x="1592" y="3001"/>
                  </a:lnTo>
                  <a:lnTo>
                    <a:pt x="344" y="3001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7"/>
            <p:cNvSpPr/>
            <p:nvPr/>
          </p:nvSpPr>
          <p:spPr>
            <a:xfrm>
              <a:off x="1378074" y="2434134"/>
              <a:ext cx="66211" cy="30590"/>
            </a:xfrm>
            <a:custGeom>
              <a:avLst/>
              <a:gdLst/>
              <a:ahLst/>
              <a:cxnLst/>
              <a:rect l="l" t="t" r="r" b="b"/>
              <a:pathLst>
                <a:path w="2303" h="1064" extrusionOk="0">
                  <a:moveTo>
                    <a:pt x="719" y="0"/>
                  </a:moveTo>
                  <a:lnTo>
                    <a:pt x="719" y="353"/>
                  </a:lnTo>
                  <a:lnTo>
                    <a:pt x="1551" y="353"/>
                  </a:lnTo>
                  <a:cubicBezTo>
                    <a:pt x="1518" y="480"/>
                    <a:pt x="1491" y="593"/>
                    <a:pt x="1461" y="712"/>
                  </a:cubicBezTo>
                  <a:lnTo>
                    <a:pt x="1" y="712"/>
                  </a:lnTo>
                  <a:lnTo>
                    <a:pt x="1" y="1064"/>
                  </a:lnTo>
                  <a:lnTo>
                    <a:pt x="1734" y="1064"/>
                  </a:lnTo>
                  <a:cubicBezTo>
                    <a:pt x="1796" y="828"/>
                    <a:pt x="1857" y="593"/>
                    <a:pt x="1924" y="347"/>
                  </a:cubicBezTo>
                  <a:lnTo>
                    <a:pt x="2302" y="347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7"/>
            <p:cNvSpPr/>
            <p:nvPr/>
          </p:nvSpPr>
          <p:spPr>
            <a:xfrm>
              <a:off x="1270808" y="2148158"/>
              <a:ext cx="204988" cy="188772"/>
            </a:xfrm>
            <a:custGeom>
              <a:avLst/>
              <a:gdLst/>
              <a:ahLst/>
              <a:cxnLst/>
              <a:rect l="l" t="t" r="r" b="b"/>
              <a:pathLst>
                <a:path w="7130" h="6566" extrusionOk="0">
                  <a:moveTo>
                    <a:pt x="6060" y="358"/>
                  </a:moveTo>
                  <a:cubicBezTo>
                    <a:pt x="6240" y="358"/>
                    <a:pt x="6419" y="359"/>
                    <a:pt x="6599" y="361"/>
                  </a:cubicBezTo>
                  <a:cubicBezTo>
                    <a:pt x="6711" y="362"/>
                    <a:pt x="6771" y="433"/>
                    <a:pt x="6772" y="546"/>
                  </a:cubicBezTo>
                  <a:cubicBezTo>
                    <a:pt x="6777" y="780"/>
                    <a:pt x="6775" y="1011"/>
                    <a:pt x="6772" y="1245"/>
                  </a:cubicBezTo>
                  <a:cubicBezTo>
                    <a:pt x="6771" y="1347"/>
                    <a:pt x="6717" y="1418"/>
                    <a:pt x="6617" y="1421"/>
                  </a:cubicBezTo>
                  <a:cubicBezTo>
                    <a:pt x="6437" y="1423"/>
                    <a:pt x="6258" y="1424"/>
                    <a:pt x="6078" y="1424"/>
                  </a:cubicBezTo>
                  <a:cubicBezTo>
                    <a:pt x="5838" y="1424"/>
                    <a:pt x="5597" y="1423"/>
                    <a:pt x="5352" y="1423"/>
                  </a:cubicBezTo>
                  <a:cubicBezTo>
                    <a:pt x="5352" y="1115"/>
                    <a:pt x="5346" y="815"/>
                    <a:pt x="5355" y="516"/>
                  </a:cubicBezTo>
                  <a:cubicBezTo>
                    <a:pt x="5358" y="423"/>
                    <a:pt x="5427" y="362"/>
                    <a:pt x="5521" y="361"/>
                  </a:cubicBezTo>
                  <a:cubicBezTo>
                    <a:pt x="5700" y="359"/>
                    <a:pt x="5880" y="358"/>
                    <a:pt x="6060" y="358"/>
                  </a:cubicBezTo>
                  <a:close/>
                  <a:moveTo>
                    <a:pt x="1072" y="893"/>
                  </a:moveTo>
                  <a:cubicBezTo>
                    <a:pt x="1244" y="893"/>
                    <a:pt x="1416" y="894"/>
                    <a:pt x="1588" y="895"/>
                  </a:cubicBezTo>
                  <a:cubicBezTo>
                    <a:pt x="1702" y="895"/>
                    <a:pt x="1778" y="955"/>
                    <a:pt x="1780" y="1061"/>
                  </a:cubicBezTo>
                  <a:cubicBezTo>
                    <a:pt x="1786" y="1356"/>
                    <a:pt x="1783" y="1652"/>
                    <a:pt x="1783" y="1961"/>
                  </a:cubicBezTo>
                  <a:cubicBezTo>
                    <a:pt x="1540" y="1961"/>
                    <a:pt x="1303" y="1962"/>
                    <a:pt x="1068" y="1962"/>
                  </a:cubicBezTo>
                  <a:cubicBezTo>
                    <a:pt x="892" y="1962"/>
                    <a:pt x="718" y="1961"/>
                    <a:pt x="543" y="1959"/>
                  </a:cubicBezTo>
                  <a:cubicBezTo>
                    <a:pt x="427" y="1959"/>
                    <a:pt x="361" y="1889"/>
                    <a:pt x="359" y="1771"/>
                  </a:cubicBezTo>
                  <a:cubicBezTo>
                    <a:pt x="355" y="1542"/>
                    <a:pt x="355" y="1312"/>
                    <a:pt x="359" y="1083"/>
                  </a:cubicBezTo>
                  <a:cubicBezTo>
                    <a:pt x="361" y="961"/>
                    <a:pt x="429" y="895"/>
                    <a:pt x="555" y="895"/>
                  </a:cubicBezTo>
                  <a:cubicBezTo>
                    <a:pt x="728" y="894"/>
                    <a:pt x="900" y="893"/>
                    <a:pt x="1072" y="893"/>
                  </a:cubicBezTo>
                  <a:close/>
                  <a:moveTo>
                    <a:pt x="6065" y="1"/>
                  </a:moveTo>
                  <a:cubicBezTo>
                    <a:pt x="5898" y="1"/>
                    <a:pt x="5732" y="2"/>
                    <a:pt x="5566" y="3"/>
                  </a:cubicBezTo>
                  <a:cubicBezTo>
                    <a:pt x="5210" y="5"/>
                    <a:pt x="4991" y="225"/>
                    <a:pt x="4991" y="584"/>
                  </a:cubicBezTo>
                  <a:lnTo>
                    <a:pt x="4991" y="2009"/>
                  </a:lnTo>
                  <a:lnTo>
                    <a:pt x="4991" y="2140"/>
                  </a:lnTo>
                  <a:cubicBezTo>
                    <a:pt x="4719" y="2140"/>
                    <a:pt x="4452" y="2139"/>
                    <a:pt x="4187" y="2139"/>
                  </a:cubicBezTo>
                  <a:cubicBezTo>
                    <a:pt x="3989" y="2139"/>
                    <a:pt x="3792" y="2140"/>
                    <a:pt x="3596" y="2142"/>
                  </a:cubicBezTo>
                  <a:cubicBezTo>
                    <a:pt x="3534" y="2145"/>
                    <a:pt x="3463" y="2168"/>
                    <a:pt x="3413" y="2202"/>
                  </a:cubicBezTo>
                  <a:cubicBezTo>
                    <a:pt x="3219" y="2337"/>
                    <a:pt x="3030" y="2481"/>
                    <a:pt x="2839" y="2622"/>
                  </a:cubicBezTo>
                  <a:cubicBezTo>
                    <a:pt x="2810" y="2643"/>
                    <a:pt x="2777" y="2673"/>
                    <a:pt x="2747" y="2673"/>
                  </a:cubicBezTo>
                  <a:cubicBezTo>
                    <a:pt x="2647" y="2674"/>
                    <a:pt x="2548" y="2675"/>
                    <a:pt x="2447" y="2675"/>
                  </a:cubicBezTo>
                  <a:cubicBezTo>
                    <a:pt x="2346" y="2675"/>
                    <a:pt x="2245" y="2674"/>
                    <a:pt x="2140" y="2674"/>
                  </a:cubicBezTo>
                  <a:lnTo>
                    <a:pt x="2140" y="2530"/>
                  </a:lnTo>
                  <a:cubicBezTo>
                    <a:pt x="2140" y="2045"/>
                    <a:pt x="2145" y="1564"/>
                    <a:pt x="2140" y="1082"/>
                  </a:cubicBezTo>
                  <a:cubicBezTo>
                    <a:pt x="2139" y="768"/>
                    <a:pt x="1911" y="540"/>
                    <a:pt x="1599" y="539"/>
                  </a:cubicBezTo>
                  <a:cubicBezTo>
                    <a:pt x="1423" y="536"/>
                    <a:pt x="1247" y="535"/>
                    <a:pt x="1071" y="535"/>
                  </a:cubicBezTo>
                  <a:cubicBezTo>
                    <a:pt x="895" y="535"/>
                    <a:pt x="718" y="536"/>
                    <a:pt x="542" y="539"/>
                  </a:cubicBezTo>
                  <a:cubicBezTo>
                    <a:pt x="231" y="540"/>
                    <a:pt x="6" y="769"/>
                    <a:pt x="3" y="1082"/>
                  </a:cubicBezTo>
                  <a:cubicBezTo>
                    <a:pt x="0" y="1303"/>
                    <a:pt x="3" y="1524"/>
                    <a:pt x="3" y="1747"/>
                  </a:cubicBezTo>
                  <a:cubicBezTo>
                    <a:pt x="3" y="2094"/>
                    <a:pt x="225" y="2315"/>
                    <a:pt x="573" y="2318"/>
                  </a:cubicBezTo>
                  <a:cubicBezTo>
                    <a:pt x="693" y="2319"/>
                    <a:pt x="814" y="2319"/>
                    <a:pt x="934" y="2319"/>
                  </a:cubicBezTo>
                  <a:cubicBezTo>
                    <a:pt x="1174" y="2319"/>
                    <a:pt x="1414" y="2318"/>
                    <a:pt x="1655" y="2318"/>
                  </a:cubicBezTo>
                  <a:lnTo>
                    <a:pt x="1777" y="2318"/>
                  </a:lnTo>
                  <a:lnTo>
                    <a:pt x="1777" y="2673"/>
                  </a:lnTo>
                  <a:lnTo>
                    <a:pt x="1062" y="2673"/>
                  </a:lnTo>
                  <a:cubicBezTo>
                    <a:pt x="1062" y="3982"/>
                    <a:pt x="1062" y="5275"/>
                    <a:pt x="1061" y="6566"/>
                  </a:cubicBezTo>
                  <a:lnTo>
                    <a:pt x="1409" y="6566"/>
                  </a:lnTo>
                  <a:lnTo>
                    <a:pt x="1409" y="3030"/>
                  </a:lnTo>
                  <a:lnTo>
                    <a:pt x="1551" y="3030"/>
                  </a:lnTo>
                  <a:cubicBezTo>
                    <a:pt x="1748" y="3030"/>
                    <a:pt x="1946" y="3030"/>
                    <a:pt x="2144" y="3030"/>
                  </a:cubicBezTo>
                  <a:cubicBezTo>
                    <a:pt x="2342" y="3030"/>
                    <a:pt x="2540" y="3030"/>
                    <a:pt x="2738" y="3032"/>
                  </a:cubicBezTo>
                  <a:cubicBezTo>
                    <a:pt x="2744" y="3032"/>
                    <a:pt x="2749" y="3032"/>
                    <a:pt x="2755" y="3032"/>
                  </a:cubicBezTo>
                  <a:cubicBezTo>
                    <a:pt x="2844" y="3032"/>
                    <a:pt x="2916" y="3010"/>
                    <a:pt x="2990" y="2953"/>
                  </a:cubicBezTo>
                  <a:cubicBezTo>
                    <a:pt x="3163" y="2818"/>
                    <a:pt x="3341" y="2685"/>
                    <a:pt x="3525" y="2561"/>
                  </a:cubicBezTo>
                  <a:cubicBezTo>
                    <a:pt x="3575" y="2525"/>
                    <a:pt x="3644" y="2499"/>
                    <a:pt x="3708" y="2499"/>
                  </a:cubicBezTo>
                  <a:cubicBezTo>
                    <a:pt x="4083" y="2497"/>
                    <a:pt x="4458" y="2496"/>
                    <a:pt x="4833" y="2496"/>
                  </a:cubicBezTo>
                  <a:cubicBezTo>
                    <a:pt x="5083" y="2496"/>
                    <a:pt x="5333" y="2496"/>
                    <a:pt x="5584" y="2496"/>
                  </a:cubicBezTo>
                  <a:cubicBezTo>
                    <a:pt x="5622" y="2496"/>
                    <a:pt x="5659" y="2501"/>
                    <a:pt x="5706" y="2504"/>
                  </a:cubicBezTo>
                  <a:lnTo>
                    <a:pt x="5706" y="3913"/>
                  </a:lnTo>
                  <a:lnTo>
                    <a:pt x="6051" y="3913"/>
                  </a:lnTo>
                  <a:lnTo>
                    <a:pt x="6051" y="2137"/>
                  </a:lnTo>
                  <a:lnTo>
                    <a:pt x="5353" y="2137"/>
                  </a:lnTo>
                  <a:lnTo>
                    <a:pt x="5353" y="1783"/>
                  </a:lnTo>
                  <a:lnTo>
                    <a:pt x="5478" y="1783"/>
                  </a:lnTo>
                  <a:cubicBezTo>
                    <a:pt x="5660" y="1783"/>
                    <a:pt x="5842" y="1784"/>
                    <a:pt x="6024" y="1784"/>
                  </a:cubicBezTo>
                  <a:cubicBezTo>
                    <a:pt x="6205" y="1784"/>
                    <a:pt x="6387" y="1783"/>
                    <a:pt x="6569" y="1780"/>
                  </a:cubicBezTo>
                  <a:cubicBezTo>
                    <a:pt x="6916" y="1775"/>
                    <a:pt x="7125" y="1557"/>
                    <a:pt x="7127" y="1210"/>
                  </a:cubicBezTo>
                  <a:cubicBezTo>
                    <a:pt x="7130" y="996"/>
                    <a:pt x="7130" y="782"/>
                    <a:pt x="7127" y="569"/>
                  </a:cubicBezTo>
                  <a:cubicBezTo>
                    <a:pt x="7125" y="225"/>
                    <a:pt x="6908" y="5"/>
                    <a:pt x="6564" y="3"/>
                  </a:cubicBezTo>
                  <a:cubicBezTo>
                    <a:pt x="6398" y="2"/>
                    <a:pt x="6232" y="1"/>
                    <a:pt x="6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7"/>
            <p:cNvSpPr/>
            <p:nvPr/>
          </p:nvSpPr>
          <p:spPr>
            <a:xfrm>
              <a:off x="1363498" y="2271294"/>
              <a:ext cx="91483" cy="152490"/>
            </a:xfrm>
            <a:custGeom>
              <a:avLst/>
              <a:gdLst/>
              <a:ahLst/>
              <a:cxnLst/>
              <a:rect l="l" t="t" r="r" b="b"/>
              <a:pathLst>
                <a:path w="3182" h="5304" extrusionOk="0">
                  <a:moveTo>
                    <a:pt x="45" y="1"/>
                  </a:moveTo>
                  <a:lnTo>
                    <a:pt x="45" y="161"/>
                  </a:lnTo>
                  <a:lnTo>
                    <a:pt x="45" y="4305"/>
                  </a:lnTo>
                  <a:cubicBezTo>
                    <a:pt x="45" y="4483"/>
                    <a:pt x="1" y="4681"/>
                    <a:pt x="64" y="4833"/>
                  </a:cubicBezTo>
                  <a:cubicBezTo>
                    <a:pt x="129" y="4986"/>
                    <a:pt x="303" y="5091"/>
                    <a:pt x="423" y="5221"/>
                  </a:cubicBezTo>
                  <a:cubicBezTo>
                    <a:pt x="478" y="5283"/>
                    <a:pt x="536" y="5304"/>
                    <a:pt x="619" y="5304"/>
                  </a:cubicBezTo>
                  <a:cubicBezTo>
                    <a:pt x="1027" y="5302"/>
                    <a:pt x="1434" y="5302"/>
                    <a:pt x="1842" y="5302"/>
                  </a:cubicBezTo>
                  <a:cubicBezTo>
                    <a:pt x="2249" y="5302"/>
                    <a:pt x="2657" y="5302"/>
                    <a:pt x="3064" y="5302"/>
                  </a:cubicBezTo>
                  <a:cubicBezTo>
                    <a:pt x="3103" y="5302"/>
                    <a:pt x="3141" y="5299"/>
                    <a:pt x="3182" y="5296"/>
                  </a:cubicBezTo>
                  <a:lnTo>
                    <a:pt x="3182" y="2654"/>
                  </a:lnTo>
                  <a:lnTo>
                    <a:pt x="2836" y="2654"/>
                  </a:lnTo>
                  <a:lnTo>
                    <a:pt x="2836" y="4946"/>
                  </a:lnTo>
                  <a:cubicBezTo>
                    <a:pt x="2782" y="4946"/>
                    <a:pt x="2744" y="4946"/>
                    <a:pt x="2708" y="4948"/>
                  </a:cubicBezTo>
                  <a:lnTo>
                    <a:pt x="772" y="4948"/>
                  </a:lnTo>
                  <a:cubicBezTo>
                    <a:pt x="603" y="4948"/>
                    <a:pt x="402" y="4750"/>
                    <a:pt x="402" y="4580"/>
                  </a:cubicBezTo>
                  <a:lnTo>
                    <a:pt x="402" y="483"/>
                  </a:lnTo>
                  <a:cubicBezTo>
                    <a:pt x="402" y="440"/>
                    <a:pt x="407" y="399"/>
                    <a:pt x="408" y="360"/>
                  </a:cubicBezTo>
                  <a:lnTo>
                    <a:pt x="2839" y="360"/>
                  </a:lnTo>
                  <a:lnTo>
                    <a:pt x="2839" y="2283"/>
                  </a:lnTo>
                  <a:lnTo>
                    <a:pt x="3182" y="2283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7"/>
            <p:cNvSpPr/>
            <p:nvPr/>
          </p:nvSpPr>
          <p:spPr>
            <a:xfrm>
              <a:off x="1248987" y="2265975"/>
              <a:ext cx="41774" cy="137339"/>
            </a:xfrm>
            <a:custGeom>
              <a:avLst/>
              <a:gdLst/>
              <a:ahLst/>
              <a:cxnLst/>
              <a:rect l="l" t="t" r="r" b="b"/>
              <a:pathLst>
                <a:path w="1453" h="4777" extrusionOk="0">
                  <a:moveTo>
                    <a:pt x="843" y="1"/>
                  </a:moveTo>
                  <a:cubicBezTo>
                    <a:pt x="682" y="1"/>
                    <a:pt x="523" y="2"/>
                    <a:pt x="364" y="8"/>
                  </a:cubicBezTo>
                  <a:cubicBezTo>
                    <a:pt x="162" y="12"/>
                    <a:pt x="2" y="199"/>
                    <a:pt x="2" y="409"/>
                  </a:cubicBezTo>
                  <a:cubicBezTo>
                    <a:pt x="1" y="1727"/>
                    <a:pt x="1" y="3044"/>
                    <a:pt x="2" y="4362"/>
                  </a:cubicBezTo>
                  <a:cubicBezTo>
                    <a:pt x="4" y="4597"/>
                    <a:pt x="181" y="4769"/>
                    <a:pt x="418" y="4775"/>
                  </a:cubicBezTo>
                  <a:cubicBezTo>
                    <a:pt x="463" y="4776"/>
                    <a:pt x="508" y="4776"/>
                    <a:pt x="553" y="4776"/>
                  </a:cubicBezTo>
                  <a:cubicBezTo>
                    <a:pt x="643" y="4776"/>
                    <a:pt x="733" y="4775"/>
                    <a:pt x="823" y="4775"/>
                  </a:cubicBezTo>
                  <a:lnTo>
                    <a:pt x="1448" y="4775"/>
                  </a:lnTo>
                  <a:lnTo>
                    <a:pt x="1448" y="4419"/>
                  </a:lnTo>
                  <a:cubicBezTo>
                    <a:pt x="1260" y="4419"/>
                    <a:pt x="1075" y="4418"/>
                    <a:pt x="891" y="4418"/>
                  </a:cubicBezTo>
                  <a:cubicBezTo>
                    <a:pt x="753" y="4418"/>
                    <a:pt x="616" y="4419"/>
                    <a:pt x="479" y="4421"/>
                  </a:cubicBezTo>
                  <a:cubicBezTo>
                    <a:pt x="477" y="4421"/>
                    <a:pt x="475" y="4421"/>
                    <a:pt x="473" y="4421"/>
                  </a:cubicBezTo>
                  <a:cubicBezTo>
                    <a:pt x="384" y="4421"/>
                    <a:pt x="356" y="4387"/>
                    <a:pt x="356" y="4296"/>
                  </a:cubicBezTo>
                  <a:cubicBezTo>
                    <a:pt x="358" y="3026"/>
                    <a:pt x="358" y="1757"/>
                    <a:pt x="356" y="486"/>
                  </a:cubicBezTo>
                  <a:cubicBezTo>
                    <a:pt x="356" y="391"/>
                    <a:pt x="384" y="356"/>
                    <a:pt x="479" y="356"/>
                  </a:cubicBezTo>
                  <a:cubicBezTo>
                    <a:pt x="481" y="356"/>
                    <a:pt x="483" y="356"/>
                    <a:pt x="485" y="356"/>
                  </a:cubicBezTo>
                  <a:cubicBezTo>
                    <a:pt x="605" y="358"/>
                    <a:pt x="725" y="359"/>
                    <a:pt x="845" y="359"/>
                  </a:cubicBezTo>
                  <a:cubicBezTo>
                    <a:pt x="1006" y="359"/>
                    <a:pt x="1167" y="358"/>
                    <a:pt x="1328" y="358"/>
                  </a:cubicBezTo>
                  <a:lnTo>
                    <a:pt x="1453" y="358"/>
                  </a:lnTo>
                  <a:lnTo>
                    <a:pt x="1453" y="3"/>
                  </a:lnTo>
                  <a:cubicBezTo>
                    <a:pt x="1247" y="3"/>
                    <a:pt x="1044" y="1"/>
                    <a:pt x="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7"/>
            <p:cNvSpPr/>
            <p:nvPr/>
          </p:nvSpPr>
          <p:spPr>
            <a:xfrm>
              <a:off x="1337134" y="2115153"/>
              <a:ext cx="61611" cy="84094"/>
            </a:xfrm>
            <a:custGeom>
              <a:avLst/>
              <a:gdLst/>
              <a:ahLst/>
              <a:cxnLst/>
              <a:rect l="l" t="t" r="r" b="b"/>
              <a:pathLst>
                <a:path w="2143" h="2925" extrusionOk="0">
                  <a:moveTo>
                    <a:pt x="569" y="0"/>
                  </a:moveTo>
                  <a:cubicBezTo>
                    <a:pt x="229" y="2"/>
                    <a:pt x="7" y="227"/>
                    <a:pt x="2" y="568"/>
                  </a:cubicBezTo>
                  <a:cubicBezTo>
                    <a:pt x="1" y="780"/>
                    <a:pt x="1" y="996"/>
                    <a:pt x="2" y="1209"/>
                  </a:cubicBezTo>
                  <a:cubicBezTo>
                    <a:pt x="5" y="1558"/>
                    <a:pt x="227" y="1780"/>
                    <a:pt x="574" y="1782"/>
                  </a:cubicBezTo>
                  <a:lnTo>
                    <a:pt x="1790" y="1782"/>
                  </a:lnTo>
                  <a:lnTo>
                    <a:pt x="1790" y="2925"/>
                  </a:lnTo>
                  <a:lnTo>
                    <a:pt x="2126" y="2925"/>
                  </a:lnTo>
                  <a:cubicBezTo>
                    <a:pt x="2132" y="2910"/>
                    <a:pt x="2137" y="2904"/>
                    <a:pt x="2137" y="2896"/>
                  </a:cubicBezTo>
                  <a:cubicBezTo>
                    <a:pt x="2137" y="2094"/>
                    <a:pt x="2143" y="1290"/>
                    <a:pt x="2135" y="488"/>
                  </a:cubicBezTo>
                  <a:cubicBezTo>
                    <a:pt x="2134" y="234"/>
                    <a:pt x="1909" y="22"/>
                    <a:pt x="1651" y="5"/>
                  </a:cubicBezTo>
                  <a:cubicBezTo>
                    <a:pt x="1593" y="2"/>
                    <a:pt x="1536" y="1"/>
                    <a:pt x="1478" y="1"/>
                  </a:cubicBezTo>
                  <a:cubicBezTo>
                    <a:pt x="1408" y="1"/>
                    <a:pt x="1337" y="2"/>
                    <a:pt x="1263" y="2"/>
                  </a:cubicBezTo>
                  <a:lnTo>
                    <a:pt x="1262" y="355"/>
                  </a:lnTo>
                  <a:cubicBezTo>
                    <a:pt x="1336" y="355"/>
                    <a:pt x="1407" y="354"/>
                    <a:pt x="1476" y="354"/>
                  </a:cubicBezTo>
                  <a:cubicBezTo>
                    <a:pt x="1511" y="354"/>
                    <a:pt x="1545" y="354"/>
                    <a:pt x="1579" y="355"/>
                  </a:cubicBezTo>
                  <a:cubicBezTo>
                    <a:pt x="1717" y="356"/>
                    <a:pt x="1781" y="420"/>
                    <a:pt x="1782" y="558"/>
                  </a:cubicBezTo>
                  <a:cubicBezTo>
                    <a:pt x="1785" y="797"/>
                    <a:pt x="1782" y="1034"/>
                    <a:pt x="1782" y="1272"/>
                  </a:cubicBezTo>
                  <a:lnTo>
                    <a:pt x="1782" y="1424"/>
                  </a:lnTo>
                  <a:cubicBezTo>
                    <a:pt x="1502" y="1424"/>
                    <a:pt x="1228" y="1425"/>
                    <a:pt x="958" y="1425"/>
                  </a:cubicBezTo>
                  <a:cubicBezTo>
                    <a:pt x="822" y="1425"/>
                    <a:pt x="688" y="1425"/>
                    <a:pt x="553" y="1424"/>
                  </a:cubicBezTo>
                  <a:cubicBezTo>
                    <a:pt x="428" y="1424"/>
                    <a:pt x="361" y="1355"/>
                    <a:pt x="360" y="1221"/>
                  </a:cubicBezTo>
                  <a:cubicBezTo>
                    <a:pt x="357" y="1003"/>
                    <a:pt x="357" y="785"/>
                    <a:pt x="360" y="568"/>
                  </a:cubicBezTo>
                  <a:cubicBezTo>
                    <a:pt x="361" y="423"/>
                    <a:pt x="428" y="359"/>
                    <a:pt x="572" y="356"/>
                  </a:cubicBezTo>
                  <a:cubicBezTo>
                    <a:pt x="608" y="356"/>
                    <a:pt x="643" y="356"/>
                    <a:pt x="678" y="356"/>
                  </a:cubicBezTo>
                  <a:cubicBezTo>
                    <a:pt x="748" y="356"/>
                    <a:pt x="818" y="356"/>
                    <a:pt x="891" y="356"/>
                  </a:cubicBezTo>
                  <a:lnTo>
                    <a:pt x="8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7"/>
            <p:cNvSpPr/>
            <p:nvPr/>
          </p:nvSpPr>
          <p:spPr>
            <a:xfrm>
              <a:off x="1228488" y="2245534"/>
              <a:ext cx="62244" cy="91454"/>
            </a:xfrm>
            <a:custGeom>
              <a:avLst/>
              <a:gdLst/>
              <a:ahLst/>
              <a:cxnLst/>
              <a:rect l="l" t="t" r="r" b="b"/>
              <a:pathLst>
                <a:path w="2165" h="3181" extrusionOk="0">
                  <a:moveTo>
                    <a:pt x="2059" y="1"/>
                  </a:moveTo>
                  <a:cubicBezTo>
                    <a:pt x="2053" y="1"/>
                    <a:pt x="2048" y="1"/>
                    <a:pt x="2042" y="1"/>
                  </a:cubicBezTo>
                  <a:lnTo>
                    <a:pt x="1189" y="1"/>
                  </a:lnTo>
                  <a:cubicBezTo>
                    <a:pt x="481" y="4"/>
                    <a:pt x="2" y="480"/>
                    <a:pt x="0" y="1183"/>
                  </a:cubicBezTo>
                  <a:lnTo>
                    <a:pt x="0" y="3060"/>
                  </a:lnTo>
                  <a:lnTo>
                    <a:pt x="0" y="3180"/>
                  </a:lnTo>
                  <a:lnTo>
                    <a:pt x="356" y="3180"/>
                  </a:lnTo>
                  <a:lnTo>
                    <a:pt x="356" y="3045"/>
                  </a:lnTo>
                  <a:cubicBezTo>
                    <a:pt x="356" y="2404"/>
                    <a:pt x="355" y="1762"/>
                    <a:pt x="359" y="1121"/>
                  </a:cubicBezTo>
                  <a:cubicBezTo>
                    <a:pt x="362" y="695"/>
                    <a:pt x="695" y="364"/>
                    <a:pt x="1122" y="358"/>
                  </a:cubicBezTo>
                  <a:cubicBezTo>
                    <a:pt x="1305" y="356"/>
                    <a:pt x="1488" y="355"/>
                    <a:pt x="1671" y="355"/>
                  </a:cubicBezTo>
                  <a:cubicBezTo>
                    <a:pt x="1793" y="355"/>
                    <a:pt x="1914" y="355"/>
                    <a:pt x="2036" y="355"/>
                  </a:cubicBezTo>
                  <a:lnTo>
                    <a:pt x="2164" y="355"/>
                  </a:lnTo>
                  <a:lnTo>
                    <a:pt x="2164" y="5"/>
                  </a:lnTo>
                  <a:cubicBezTo>
                    <a:pt x="2126" y="4"/>
                    <a:pt x="2092" y="1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7"/>
            <p:cNvSpPr/>
            <p:nvPr/>
          </p:nvSpPr>
          <p:spPr>
            <a:xfrm>
              <a:off x="1228402" y="2347482"/>
              <a:ext cx="62330" cy="76245"/>
            </a:xfrm>
            <a:custGeom>
              <a:avLst/>
              <a:gdLst/>
              <a:ahLst/>
              <a:cxnLst/>
              <a:rect l="l" t="t" r="r" b="b"/>
              <a:pathLst>
                <a:path w="2168" h="2652" extrusionOk="0">
                  <a:moveTo>
                    <a:pt x="11" y="1"/>
                  </a:moveTo>
                  <a:cubicBezTo>
                    <a:pt x="8" y="32"/>
                    <a:pt x="3" y="55"/>
                    <a:pt x="3" y="76"/>
                  </a:cubicBezTo>
                  <a:cubicBezTo>
                    <a:pt x="3" y="566"/>
                    <a:pt x="0" y="1057"/>
                    <a:pt x="5" y="1547"/>
                  </a:cubicBezTo>
                  <a:cubicBezTo>
                    <a:pt x="12" y="2085"/>
                    <a:pt x="403" y="2557"/>
                    <a:pt x="938" y="2625"/>
                  </a:cubicBezTo>
                  <a:cubicBezTo>
                    <a:pt x="1115" y="2647"/>
                    <a:pt x="1295" y="2652"/>
                    <a:pt x="1474" y="2652"/>
                  </a:cubicBezTo>
                  <a:cubicBezTo>
                    <a:pt x="1593" y="2652"/>
                    <a:pt x="1711" y="2650"/>
                    <a:pt x="1829" y="2650"/>
                  </a:cubicBezTo>
                  <a:cubicBezTo>
                    <a:pt x="1875" y="2650"/>
                    <a:pt x="1922" y="2650"/>
                    <a:pt x="1968" y="2651"/>
                  </a:cubicBezTo>
                  <a:cubicBezTo>
                    <a:pt x="1990" y="2651"/>
                    <a:pt x="2012" y="2652"/>
                    <a:pt x="2034" y="2652"/>
                  </a:cubicBezTo>
                  <a:cubicBezTo>
                    <a:pt x="2078" y="2652"/>
                    <a:pt x="2122" y="2651"/>
                    <a:pt x="2167" y="2651"/>
                  </a:cubicBezTo>
                  <a:lnTo>
                    <a:pt x="2167" y="2295"/>
                  </a:lnTo>
                  <a:lnTo>
                    <a:pt x="2047" y="2295"/>
                  </a:lnTo>
                  <a:cubicBezTo>
                    <a:pt x="1851" y="2295"/>
                    <a:pt x="1655" y="2296"/>
                    <a:pt x="1461" y="2296"/>
                  </a:cubicBezTo>
                  <a:cubicBezTo>
                    <a:pt x="1363" y="2296"/>
                    <a:pt x="1266" y="2295"/>
                    <a:pt x="1169" y="2295"/>
                  </a:cubicBezTo>
                  <a:cubicBezTo>
                    <a:pt x="689" y="2293"/>
                    <a:pt x="362" y="1966"/>
                    <a:pt x="359" y="1491"/>
                  </a:cubicBezTo>
                  <a:cubicBezTo>
                    <a:pt x="358" y="1037"/>
                    <a:pt x="359" y="583"/>
                    <a:pt x="359" y="129"/>
                  </a:cubicBez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7"/>
            <p:cNvSpPr/>
            <p:nvPr/>
          </p:nvSpPr>
          <p:spPr>
            <a:xfrm>
              <a:off x="1424649" y="2313269"/>
              <a:ext cx="9833" cy="30303"/>
            </a:xfrm>
            <a:custGeom>
              <a:avLst/>
              <a:gdLst/>
              <a:ahLst/>
              <a:cxnLst/>
              <a:rect l="l" t="t" r="r" b="b"/>
              <a:pathLst>
                <a:path w="342" h="1054" extrusionOk="0">
                  <a:moveTo>
                    <a:pt x="1" y="1"/>
                  </a:moveTo>
                  <a:lnTo>
                    <a:pt x="1" y="1054"/>
                  </a:lnTo>
                  <a:lnTo>
                    <a:pt x="341" y="1054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17"/>
            <p:cNvSpPr/>
            <p:nvPr/>
          </p:nvSpPr>
          <p:spPr>
            <a:xfrm>
              <a:off x="1368184" y="2135881"/>
              <a:ext cx="9804" cy="9833"/>
            </a:xfrm>
            <a:custGeom>
              <a:avLst/>
              <a:gdLst/>
              <a:ahLst/>
              <a:cxnLst/>
              <a:rect l="l" t="t" r="r" b="b"/>
              <a:pathLst>
                <a:path w="341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0" y="341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17"/>
            <p:cNvSpPr/>
            <p:nvPr/>
          </p:nvSpPr>
          <p:spPr>
            <a:xfrm>
              <a:off x="1414558" y="2230268"/>
              <a:ext cx="9775" cy="9890"/>
            </a:xfrm>
            <a:custGeom>
              <a:avLst/>
              <a:gdLst/>
              <a:ahLst/>
              <a:cxnLst/>
              <a:rect l="l" t="t" r="r" b="b"/>
              <a:pathLst>
                <a:path w="340" h="344" extrusionOk="0">
                  <a:moveTo>
                    <a:pt x="0" y="1"/>
                  </a:moveTo>
                  <a:lnTo>
                    <a:pt x="0" y="343"/>
                  </a:lnTo>
                  <a:lnTo>
                    <a:pt x="340" y="343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7"/>
            <p:cNvSpPr/>
            <p:nvPr/>
          </p:nvSpPr>
          <p:spPr>
            <a:xfrm>
              <a:off x="1414501" y="2250824"/>
              <a:ext cx="9976" cy="9746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" y="1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7"/>
            <p:cNvSpPr/>
            <p:nvPr/>
          </p:nvSpPr>
          <p:spPr>
            <a:xfrm>
              <a:off x="1424707" y="2292857"/>
              <a:ext cx="9948" cy="9660"/>
            </a:xfrm>
            <a:custGeom>
              <a:avLst/>
              <a:gdLst/>
              <a:ahLst/>
              <a:cxnLst/>
              <a:rect l="l" t="t" r="r" b="b"/>
              <a:pathLst>
                <a:path w="346" h="336" extrusionOk="0">
                  <a:moveTo>
                    <a:pt x="0" y="0"/>
                  </a:moveTo>
                  <a:lnTo>
                    <a:pt x="0" y="335"/>
                  </a:lnTo>
                  <a:lnTo>
                    <a:pt x="345" y="33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7"/>
            <p:cNvSpPr/>
            <p:nvPr/>
          </p:nvSpPr>
          <p:spPr>
            <a:xfrm>
              <a:off x="1321753" y="2413750"/>
              <a:ext cx="9919" cy="9861"/>
            </a:xfrm>
            <a:custGeom>
              <a:avLst/>
              <a:gdLst/>
              <a:ahLst/>
              <a:cxnLst/>
              <a:rect l="l" t="t" r="r" b="b"/>
              <a:pathLst>
                <a:path w="345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44" y="34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7"/>
            <p:cNvSpPr/>
            <p:nvPr/>
          </p:nvSpPr>
          <p:spPr>
            <a:xfrm>
              <a:off x="1357748" y="2434134"/>
              <a:ext cx="9861" cy="9947"/>
            </a:xfrm>
            <a:custGeom>
              <a:avLst/>
              <a:gdLst/>
              <a:ahLst/>
              <a:cxnLst/>
              <a:rect l="l" t="t" r="r" b="b"/>
              <a:pathLst>
                <a:path w="343" h="346" extrusionOk="0">
                  <a:moveTo>
                    <a:pt x="0" y="0"/>
                  </a:moveTo>
                  <a:lnTo>
                    <a:pt x="0" y="346"/>
                  </a:lnTo>
                  <a:lnTo>
                    <a:pt x="343" y="346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7"/>
            <p:cNvSpPr/>
            <p:nvPr/>
          </p:nvSpPr>
          <p:spPr>
            <a:xfrm>
              <a:off x="1378304" y="2434163"/>
              <a:ext cx="9919" cy="9976"/>
            </a:xfrm>
            <a:custGeom>
              <a:avLst/>
              <a:gdLst/>
              <a:ahLst/>
              <a:cxnLst/>
              <a:rect l="l" t="t" r="r" b="b"/>
              <a:pathLst>
                <a:path w="345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44" y="346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7"/>
            <p:cNvSpPr/>
            <p:nvPr/>
          </p:nvSpPr>
          <p:spPr>
            <a:xfrm>
              <a:off x="1301714" y="2184325"/>
              <a:ext cx="9948" cy="9775"/>
            </a:xfrm>
            <a:custGeom>
              <a:avLst/>
              <a:gdLst/>
              <a:ahLst/>
              <a:cxnLst/>
              <a:rect l="l" t="t" r="r" b="b"/>
              <a:pathLst>
                <a:path w="346" h="340" extrusionOk="0">
                  <a:moveTo>
                    <a:pt x="1" y="0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7"/>
            <p:cNvSpPr/>
            <p:nvPr/>
          </p:nvSpPr>
          <p:spPr>
            <a:xfrm>
              <a:off x="1445263" y="2168829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2" y="342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2" name="Google Shape;2652;p117"/>
          <p:cNvGrpSpPr/>
          <p:nvPr/>
        </p:nvGrpSpPr>
        <p:grpSpPr>
          <a:xfrm>
            <a:off x="7614816" y="2936685"/>
            <a:ext cx="349284" cy="135441"/>
            <a:chOff x="7614816" y="2936685"/>
            <a:chExt cx="349284" cy="135441"/>
          </a:xfrm>
        </p:grpSpPr>
        <p:sp>
          <p:nvSpPr>
            <p:cNvPr id="2653" name="Google Shape;2653;p117"/>
            <p:cNvSpPr/>
            <p:nvPr/>
          </p:nvSpPr>
          <p:spPr>
            <a:xfrm>
              <a:off x="7614816" y="3031244"/>
              <a:ext cx="215366" cy="40883"/>
            </a:xfrm>
            <a:custGeom>
              <a:avLst/>
              <a:gdLst/>
              <a:ahLst/>
              <a:cxnLst/>
              <a:rect l="l" t="t" r="r" b="b"/>
              <a:pathLst>
                <a:path w="7491" h="1422" extrusionOk="0">
                  <a:moveTo>
                    <a:pt x="3087" y="0"/>
                  </a:moveTo>
                  <a:cubicBezTo>
                    <a:pt x="3026" y="358"/>
                    <a:pt x="2966" y="709"/>
                    <a:pt x="2906" y="1067"/>
                  </a:cubicBezTo>
                  <a:lnTo>
                    <a:pt x="1" y="1067"/>
                  </a:lnTo>
                  <a:cubicBezTo>
                    <a:pt x="1" y="1184"/>
                    <a:pt x="1" y="1304"/>
                    <a:pt x="2" y="1421"/>
                  </a:cubicBezTo>
                  <a:lnTo>
                    <a:pt x="7491" y="1421"/>
                  </a:lnTo>
                  <a:lnTo>
                    <a:pt x="7491" y="1062"/>
                  </a:lnTo>
                  <a:lnTo>
                    <a:pt x="3272" y="1062"/>
                  </a:lnTo>
                  <a:cubicBezTo>
                    <a:pt x="3312" y="821"/>
                    <a:pt x="3351" y="589"/>
                    <a:pt x="3391" y="350"/>
                  </a:cubicBezTo>
                  <a:lnTo>
                    <a:pt x="5892" y="350"/>
                  </a:lnTo>
                  <a:lnTo>
                    <a:pt x="5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7"/>
            <p:cNvSpPr/>
            <p:nvPr/>
          </p:nvSpPr>
          <p:spPr>
            <a:xfrm>
              <a:off x="7716562" y="2936685"/>
              <a:ext cx="148666" cy="84094"/>
            </a:xfrm>
            <a:custGeom>
              <a:avLst/>
              <a:gdLst/>
              <a:ahLst/>
              <a:cxnLst/>
              <a:rect l="l" t="t" r="r" b="b"/>
              <a:pathLst>
                <a:path w="5171" h="2925" extrusionOk="0">
                  <a:moveTo>
                    <a:pt x="1174" y="0"/>
                  </a:moveTo>
                  <a:cubicBezTo>
                    <a:pt x="1031" y="0"/>
                    <a:pt x="887" y="16"/>
                    <a:pt x="744" y="16"/>
                  </a:cubicBezTo>
                  <a:cubicBezTo>
                    <a:pt x="705" y="16"/>
                    <a:pt x="665" y="15"/>
                    <a:pt x="626" y="12"/>
                  </a:cubicBezTo>
                  <a:lnTo>
                    <a:pt x="602" y="12"/>
                  </a:lnTo>
                  <a:cubicBezTo>
                    <a:pt x="325" y="15"/>
                    <a:pt x="110" y="194"/>
                    <a:pt x="71" y="472"/>
                  </a:cubicBezTo>
                  <a:cubicBezTo>
                    <a:pt x="49" y="641"/>
                    <a:pt x="43" y="811"/>
                    <a:pt x="30" y="980"/>
                  </a:cubicBezTo>
                  <a:cubicBezTo>
                    <a:pt x="20" y="1169"/>
                    <a:pt x="11" y="1356"/>
                    <a:pt x="0" y="1550"/>
                  </a:cubicBezTo>
                  <a:cubicBezTo>
                    <a:pt x="125" y="1558"/>
                    <a:pt x="234" y="1565"/>
                    <a:pt x="347" y="1570"/>
                  </a:cubicBezTo>
                  <a:cubicBezTo>
                    <a:pt x="352" y="1543"/>
                    <a:pt x="355" y="1523"/>
                    <a:pt x="358" y="1505"/>
                  </a:cubicBezTo>
                  <a:lnTo>
                    <a:pt x="408" y="627"/>
                  </a:lnTo>
                  <a:cubicBezTo>
                    <a:pt x="420" y="422"/>
                    <a:pt x="475" y="368"/>
                    <a:pt x="676" y="368"/>
                  </a:cubicBezTo>
                  <a:lnTo>
                    <a:pt x="878" y="368"/>
                  </a:lnTo>
                  <a:cubicBezTo>
                    <a:pt x="979" y="368"/>
                    <a:pt x="1085" y="354"/>
                    <a:pt x="1186" y="354"/>
                  </a:cubicBezTo>
                  <a:cubicBezTo>
                    <a:pt x="1251" y="354"/>
                    <a:pt x="1314" y="360"/>
                    <a:pt x="1373" y="378"/>
                  </a:cubicBezTo>
                  <a:cubicBezTo>
                    <a:pt x="1625" y="460"/>
                    <a:pt x="1859" y="596"/>
                    <a:pt x="2124" y="721"/>
                  </a:cubicBezTo>
                  <a:cubicBezTo>
                    <a:pt x="2005" y="778"/>
                    <a:pt x="1913" y="823"/>
                    <a:pt x="1810" y="875"/>
                  </a:cubicBezTo>
                  <a:cubicBezTo>
                    <a:pt x="1860" y="982"/>
                    <a:pt x="1908" y="1084"/>
                    <a:pt x="1960" y="1191"/>
                  </a:cubicBezTo>
                  <a:cubicBezTo>
                    <a:pt x="2009" y="1170"/>
                    <a:pt x="2049" y="1154"/>
                    <a:pt x="2088" y="1136"/>
                  </a:cubicBezTo>
                  <a:cubicBezTo>
                    <a:pt x="2432" y="973"/>
                    <a:pt x="2786" y="831"/>
                    <a:pt x="3113" y="645"/>
                  </a:cubicBezTo>
                  <a:cubicBezTo>
                    <a:pt x="3459" y="448"/>
                    <a:pt x="3815" y="354"/>
                    <a:pt x="4197" y="354"/>
                  </a:cubicBezTo>
                  <a:cubicBezTo>
                    <a:pt x="4265" y="354"/>
                    <a:pt x="4335" y="357"/>
                    <a:pt x="4405" y="363"/>
                  </a:cubicBezTo>
                  <a:cubicBezTo>
                    <a:pt x="4607" y="383"/>
                    <a:pt x="4665" y="422"/>
                    <a:pt x="4676" y="623"/>
                  </a:cubicBezTo>
                  <a:cubicBezTo>
                    <a:pt x="4711" y="1199"/>
                    <a:pt x="4744" y="1774"/>
                    <a:pt x="4779" y="2351"/>
                  </a:cubicBezTo>
                  <a:cubicBezTo>
                    <a:pt x="4789" y="2543"/>
                    <a:pt x="4804" y="2736"/>
                    <a:pt x="4818" y="2924"/>
                  </a:cubicBezTo>
                  <a:lnTo>
                    <a:pt x="5169" y="2924"/>
                  </a:lnTo>
                  <a:cubicBezTo>
                    <a:pt x="5169" y="2885"/>
                    <a:pt x="5169" y="2866"/>
                    <a:pt x="5171" y="2849"/>
                  </a:cubicBezTo>
                  <a:cubicBezTo>
                    <a:pt x="5139" y="2347"/>
                    <a:pt x="5110" y="1846"/>
                    <a:pt x="5079" y="1344"/>
                  </a:cubicBezTo>
                  <a:cubicBezTo>
                    <a:pt x="5059" y="1053"/>
                    <a:pt x="5050" y="760"/>
                    <a:pt x="5014" y="469"/>
                  </a:cubicBezTo>
                  <a:cubicBezTo>
                    <a:pt x="4981" y="190"/>
                    <a:pt x="4762" y="15"/>
                    <a:pt x="4480" y="13"/>
                  </a:cubicBezTo>
                  <a:cubicBezTo>
                    <a:pt x="4341" y="13"/>
                    <a:pt x="4203" y="11"/>
                    <a:pt x="4064" y="11"/>
                  </a:cubicBezTo>
                  <a:cubicBezTo>
                    <a:pt x="3961" y="11"/>
                    <a:pt x="3859" y="12"/>
                    <a:pt x="3756" y="15"/>
                  </a:cubicBezTo>
                  <a:cubicBezTo>
                    <a:pt x="3676" y="16"/>
                    <a:pt x="3593" y="36"/>
                    <a:pt x="3519" y="68"/>
                  </a:cubicBezTo>
                  <a:cubicBezTo>
                    <a:pt x="3246" y="190"/>
                    <a:pt x="2972" y="315"/>
                    <a:pt x="2706" y="454"/>
                  </a:cubicBezTo>
                  <a:cubicBezTo>
                    <a:pt x="2649" y="484"/>
                    <a:pt x="2598" y="498"/>
                    <a:pt x="2548" y="498"/>
                  </a:cubicBezTo>
                  <a:cubicBezTo>
                    <a:pt x="2493" y="498"/>
                    <a:pt x="2439" y="481"/>
                    <a:pt x="2379" y="451"/>
                  </a:cubicBezTo>
                  <a:cubicBezTo>
                    <a:pt x="2103" y="311"/>
                    <a:pt x="1828" y="170"/>
                    <a:pt x="1542" y="59"/>
                  </a:cubicBezTo>
                  <a:cubicBezTo>
                    <a:pt x="1422" y="13"/>
                    <a:pt x="1298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7"/>
            <p:cNvSpPr/>
            <p:nvPr/>
          </p:nvSpPr>
          <p:spPr>
            <a:xfrm>
              <a:off x="7794820" y="3031330"/>
              <a:ext cx="169280" cy="40624"/>
            </a:xfrm>
            <a:custGeom>
              <a:avLst/>
              <a:gdLst/>
              <a:ahLst/>
              <a:cxnLst/>
              <a:rect l="l" t="t" r="r" b="b"/>
              <a:pathLst>
                <a:path w="5888" h="1413" extrusionOk="0">
                  <a:moveTo>
                    <a:pt x="1" y="0"/>
                  </a:moveTo>
                  <a:lnTo>
                    <a:pt x="1" y="352"/>
                  </a:lnTo>
                  <a:lnTo>
                    <a:pt x="2508" y="352"/>
                  </a:lnTo>
                  <a:cubicBezTo>
                    <a:pt x="2547" y="590"/>
                    <a:pt x="2586" y="822"/>
                    <a:pt x="2625" y="1065"/>
                  </a:cubicBezTo>
                  <a:lnTo>
                    <a:pt x="1600" y="1065"/>
                  </a:lnTo>
                  <a:lnTo>
                    <a:pt x="1600" y="1412"/>
                  </a:lnTo>
                  <a:lnTo>
                    <a:pt x="5888" y="1412"/>
                  </a:lnTo>
                  <a:lnTo>
                    <a:pt x="5888" y="1058"/>
                  </a:lnTo>
                  <a:lnTo>
                    <a:pt x="2987" y="1058"/>
                  </a:lnTo>
                  <a:cubicBezTo>
                    <a:pt x="2927" y="699"/>
                    <a:pt x="2870" y="352"/>
                    <a:pt x="2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7"/>
            <p:cNvSpPr/>
            <p:nvPr/>
          </p:nvSpPr>
          <p:spPr>
            <a:xfrm>
              <a:off x="7713946" y="2991569"/>
              <a:ext cx="11960" cy="29641"/>
            </a:xfrm>
            <a:custGeom>
              <a:avLst/>
              <a:gdLst/>
              <a:ahLst/>
              <a:cxnLst/>
              <a:rect l="l" t="t" r="r" b="b"/>
              <a:pathLst>
                <a:path w="416" h="1031" extrusionOk="0">
                  <a:moveTo>
                    <a:pt x="61" y="0"/>
                  </a:moveTo>
                  <a:cubicBezTo>
                    <a:pt x="42" y="347"/>
                    <a:pt x="22" y="676"/>
                    <a:pt x="1" y="1015"/>
                  </a:cubicBezTo>
                  <a:cubicBezTo>
                    <a:pt x="124" y="1021"/>
                    <a:pt x="230" y="1024"/>
                    <a:pt x="355" y="1030"/>
                  </a:cubicBezTo>
                  <a:cubicBezTo>
                    <a:pt x="376" y="687"/>
                    <a:pt x="397" y="359"/>
                    <a:pt x="416" y="20"/>
                  </a:cubicBezTo>
                  <a:cubicBezTo>
                    <a:pt x="292" y="12"/>
                    <a:pt x="180" y="6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7"/>
            <p:cNvSpPr/>
            <p:nvPr/>
          </p:nvSpPr>
          <p:spPr>
            <a:xfrm>
              <a:off x="7832195" y="2982628"/>
              <a:ext cx="11874" cy="28376"/>
            </a:xfrm>
            <a:custGeom>
              <a:avLst/>
              <a:gdLst/>
              <a:ahLst/>
              <a:cxnLst/>
              <a:rect l="l" t="t" r="r" b="b"/>
              <a:pathLst>
                <a:path w="413" h="987" extrusionOk="0">
                  <a:moveTo>
                    <a:pt x="352" y="1"/>
                  </a:moveTo>
                  <a:cubicBezTo>
                    <a:pt x="227" y="10"/>
                    <a:pt x="116" y="17"/>
                    <a:pt x="1" y="28"/>
                  </a:cubicBezTo>
                  <a:cubicBezTo>
                    <a:pt x="21" y="355"/>
                    <a:pt x="40" y="663"/>
                    <a:pt x="58" y="987"/>
                  </a:cubicBezTo>
                  <a:cubicBezTo>
                    <a:pt x="185" y="979"/>
                    <a:pt x="297" y="975"/>
                    <a:pt x="413" y="972"/>
                  </a:cubicBezTo>
                  <a:cubicBezTo>
                    <a:pt x="393" y="639"/>
                    <a:pt x="373" y="323"/>
                    <a:pt x="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17"/>
            <p:cNvSpPr/>
            <p:nvPr/>
          </p:nvSpPr>
          <p:spPr>
            <a:xfrm>
              <a:off x="7830987" y="2962158"/>
              <a:ext cx="10695" cy="10954"/>
            </a:xfrm>
            <a:custGeom>
              <a:avLst/>
              <a:gdLst/>
              <a:ahLst/>
              <a:cxnLst/>
              <a:rect l="l" t="t" r="r" b="b"/>
              <a:pathLst>
                <a:path w="372" h="381" extrusionOk="0">
                  <a:moveTo>
                    <a:pt x="355" y="1"/>
                  </a:moveTo>
                  <a:cubicBezTo>
                    <a:pt x="228" y="10"/>
                    <a:pt x="120" y="17"/>
                    <a:pt x="1" y="28"/>
                  </a:cubicBezTo>
                  <a:cubicBezTo>
                    <a:pt x="8" y="152"/>
                    <a:pt x="14" y="262"/>
                    <a:pt x="19" y="381"/>
                  </a:cubicBezTo>
                  <a:cubicBezTo>
                    <a:pt x="145" y="372"/>
                    <a:pt x="254" y="364"/>
                    <a:pt x="372" y="355"/>
                  </a:cubicBezTo>
                  <a:cubicBezTo>
                    <a:pt x="367" y="236"/>
                    <a:pt x="361" y="126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17"/>
            <p:cNvSpPr/>
            <p:nvPr/>
          </p:nvSpPr>
          <p:spPr>
            <a:xfrm>
              <a:off x="7735278" y="3010946"/>
              <a:ext cx="9832" cy="9833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2" y="341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0" name="Google Shape;2660;p117"/>
          <p:cNvGrpSpPr/>
          <p:nvPr/>
        </p:nvGrpSpPr>
        <p:grpSpPr>
          <a:xfrm>
            <a:off x="6900106" y="2918889"/>
            <a:ext cx="349657" cy="171063"/>
            <a:chOff x="6900106" y="2918889"/>
            <a:chExt cx="349657" cy="171063"/>
          </a:xfrm>
        </p:grpSpPr>
        <p:sp>
          <p:nvSpPr>
            <p:cNvPr id="2661" name="Google Shape;2661;p117"/>
            <p:cNvSpPr/>
            <p:nvPr/>
          </p:nvSpPr>
          <p:spPr>
            <a:xfrm>
              <a:off x="6900106" y="2919349"/>
              <a:ext cx="349657" cy="170603"/>
            </a:xfrm>
            <a:custGeom>
              <a:avLst/>
              <a:gdLst/>
              <a:ahLst/>
              <a:cxnLst/>
              <a:rect l="l" t="t" r="r" b="b"/>
              <a:pathLst>
                <a:path w="12162" h="5934" extrusionOk="0">
                  <a:moveTo>
                    <a:pt x="6087" y="2424"/>
                  </a:moveTo>
                  <a:cubicBezTo>
                    <a:pt x="6109" y="2424"/>
                    <a:pt x="6129" y="2427"/>
                    <a:pt x="6145" y="2435"/>
                  </a:cubicBezTo>
                  <a:cubicBezTo>
                    <a:pt x="6350" y="2545"/>
                    <a:pt x="6552" y="2662"/>
                    <a:pt x="6750" y="2784"/>
                  </a:cubicBezTo>
                  <a:cubicBezTo>
                    <a:pt x="6788" y="2806"/>
                    <a:pt x="6819" y="2867"/>
                    <a:pt x="6824" y="2912"/>
                  </a:cubicBezTo>
                  <a:cubicBezTo>
                    <a:pt x="6834" y="3025"/>
                    <a:pt x="6827" y="3141"/>
                    <a:pt x="6827" y="3256"/>
                  </a:cubicBezTo>
                  <a:lnTo>
                    <a:pt x="6818" y="3256"/>
                  </a:lnTo>
                  <a:cubicBezTo>
                    <a:pt x="6818" y="3398"/>
                    <a:pt x="6865" y="3565"/>
                    <a:pt x="6804" y="3677"/>
                  </a:cubicBezTo>
                  <a:cubicBezTo>
                    <a:pt x="6744" y="3784"/>
                    <a:pt x="6576" y="3835"/>
                    <a:pt x="6454" y="3904"/>
                  </a:cubicBezTo>
                  <a:cubicBezTo>
                    <a:pt x="6329" y="3977"/>
                    <a:pt x="6199" y="4096"/>
                    <a:pt x="6071" y="4096"/>
                  </a:cubicBezTo>
                  <a:cubicBezTo>
                    <a:pt x="5947" y="4096"/>
                    <a:pt x="5822" y="3974"/>
                    <a:pt x="5700" y="3901"/>
                  </a:cubicBezTo>
                  <a:cubicBezTo>
                    <a:pt x="5579" y="3832"/>
                    <a:pt x="5415" y="3787"/>
                    <a:pt x="5356" y="3684"/>
                  </a:cubicBezTo>
                  <a:cubicBezTo>
                    <a:pt x="5296" y="3574"/>
                    <a:pt x="5334" y="3407"/>
                    <a:pt x="5334" y="3265"/>
                  </a:cubicBezTo>
                  <a:cubicBezTo>
                    <a:pt x="5334" y="3119"/>
                    <a:pt x="5294" y="2947"/>
                    <a:pt x="5358" y="2835"/>
                  </a:cubicBezTo>
                  <a:cubicBezTo>
                    <a:pt x="5418" y="2728"/>
                    <a:pt x="5588" y="2681"/>
                    <a:pt x="5711" y="2609"/>
                  </a:cubicBezTo>
                  <a:cubicBezTo>
                    <a:pt x="5810" y="2550"/>
                    <a:pt x="5907" y="2488"/>
                    <a:pt x="6011" y="2440"/>
                  </a:cubicBezTo>
                  <a:cubicBezTo>
                    <a:pt x="6032" y="2430"/>
                    <a:pt x="6060" y="2424"/>
                    <a:pt x="6087" y="2424"/>
                  </a:cubicBezTo>
                  <a:close/>
                  <a:moveTo>
                    <a:pt x="7185" y="1"/>
                  </a:moveTo>
                  <a:cubicBezTo>
                    <a:pt x="7004" y="1"/>
                    <a:pt x="6824" y="1"/>
                    <a:pt x="6643" y="1"/>
                  </a:cubicBezTo>
                  <a:lnTo>
                    <a:pt x="6267" y="1"/>
                  </a:lnTo>
                  <a:lnTo>
                    <a:pt x="6267" y="358"/>
                  </a:lnTo>
                  <a:lnTo>
                    <a:pt x="8122" y="358"/>
                  </a:lnTo>
                  <a:cubicBezTo>
                    <a:pt x="8275" y="358"/>
                    <a:pt x="8478" y="562"/>
                    <a:pt x="8478" y="714"/>
                  </a:cubicBezTo>
                  <a:lnTo>
                    <a:pt x="8478" y="2625"/>
                  </a:lnTo>
                  <a:lnTo>
                    <a:pt x="8478" y="2746"/>
                  </a:lnTo>
                  <a:cubicBezTo>
                    <a:pt x="8042" y="2805"/>
                    <a:pt x="7619" y="2864"/>
                    <a:pt x="7183" y="2924"/>
                  </a:cubicBezTo>
                  <a:cubicBezTo>
                    <a:pt x="7183" y="2859"/>
                    <a:pt x="7178" y="2814"/>
                    <a:pt x="7186" y="2773"/>
                  </a:cubicBezTo>
                  <a:cubicBezTo>
                    <a:pt x="7204" y="2660"/>
                    <a:pt x="7159" y="2595"/>
                    <a:pt x="7058" y="2541"/>
                  </a:cubicBezTo>
                  <a:cubicBezTo>
                    <a:pt x="6759" y="2380"/>
                    <a:pt x="6465" y="2206"/>
                    <a:pt x="6172" y="2033"/>
                  </a:cubicBezTo>
                  <a:cubicBezTo>
                    <a:pt x="6141" y="2013"/>
                    <a:pt x="6113" y="2003"/>
                    <a:pt x="6085" y="2003"/>
                  </a:cubicBezTo>
                  <a:cubicBezTo>
                    <a:pt x="6055" y="2003"/>
                    <a:pt x="6025" y="2014"/>
                    <a:pt x="5991" y="2034"/>
                  </a:cubicBezTo>
                  <a:cubicBezTo>
                    <a:pt x="5733" y="2188"/>
                    <a:pt x="5477" y="2349"/>
                    <a:pt x="5210" y="2482"/>
                  </a:cubicBezTo>
                  <a:cubicBezTo>
                    <a:pt x="5039" y="2568"/>
                    <a:pt x="4935" y="2668"/>
                    <a:pt x="4978" y="2870"/>
                  </a:cubicBezTo>
                  <a:cubicBezTo>
                    <a:pt x="4979" y="2882"/>
                    <a:pt x="4970" y="2897"/>
                    <a:pt x="4964" y="2923"/>
                  </a:cubicBezTo>
                  <a:cubicBezTo>
                    <a:pt x="4539" y="2864"/>
                    <a:pt x="4118" y="2805"/>
                    <a:pt x="3682" y="2745"/>
                  </a:cubicBezTo>
                  <a:lnTo>
                    <a:pt x="3682" y="1906"/>
                  </a:lnTo>
                  <a:lnTo>
                    <a:pt x="3328" y="1906"/>
                  </a:lnTo>
                  <a:lnTo>
                    <a:pt x="3328" y="2316"/>
                  </a:lnTo>
                  <a:lnTo>
                    <a:pt x="3328" y="2716"/>
                  </a:lnTo>
                  <a:cubicBezTo>
                    <a:pt x="2774" y="2843"/>
                    <a:pt x="2555" y="3380"/>
                    <a:pt x="2628" y="3784"/>
                  </a:cubicBezTo>
                  <a:lnTo>
                    <a:pt x="2972" y="3784"/>
                  </a:lnTo>
                  <a:cubicBezTo>
                    <a:pt x="2972" y="3714"/>
                    <a:pt x="2967" y="3650"/>
                    <a:pt x="2972" y="3588"/>
                  </a:cubicBezTo>
                  <a:cubicBezTo>
                    <a:pt x="2987" y="3280"/>
                    <a:pt x="3195" y="3080"/>
                    <a:pt x="3482" y="3080"/>
                  </a:cubicBezTo>
                  <a:cubicBezTo>
                    <a:pt x="3510" y="3080"/>
                    <a:pt x="3537" y="3082"/>
                    <a:pt x="3566" y="3085"/>
                  </a:cubicBezTo>
                  <a:cubicBezTo>
                    <a:pt x="3806" y="3119"/>
                    <a:pt x="4042" y="3150"/>
                    <a:pt x="4282" y="3183"/>
                  </a:cubicBezTo>
                  <a:cubicBezTo>
                    <a:pt x="4510" y="3218"/>
                    <a:pt x="4739" y="3251"/>
                    <a:pt x="4978" y="3286"/>
                  </a:cubicBezTo>
                  <a:cubicBezTo>
                    <a:pt x="4978" y="3467"/>
                    <a:pt x="4972" y="3636"/>
                    <a:pt x="4982" y="3806"/>
                  </a:cubicBezTo>
                  <a:cubicBezTo>
                    <a:pt x="4984" y="3852"/>
                    <a:pt x="5017" y="3907"/>
                    <a:pt x="5055" y="3935"/>
                  </a:cubicBezTo>
                  <a:cubicBezTo>
                    <a:pt x="5157" y="4004"/>
                    <a:pt x="5267" y="4061"/>
                    <a:pt x="5376" y="4123"/>
                  </a:cubicBezTo>
                  <a:cubicBezTo>
                    <a:pt x="5374" y="4131"/>
                    <a:pt x="5370" y="4140"/>
                    <a:pt x="5368" y="4149"/>
                  </a:cubicBezTo>
                  <a:lnTo>
                    <a:pt x="5" y="4149"/>
                  </a:lnTo>
                  <a:cubicBezTo>
                    <a:pt x="5" y="4464"/>
                    <a:pt x="0" y="4764"/>
                    <a:pt x="6" y="5064"/>
                  </a:cubicBezTo>
                  <a:cubicBezTo>
                    <a:pt x="6" y="5099"/>
                    <a:pt x="36" y="5143"/>
                    <a:pt x="65" y="5171"/>
                  </a:cubicBezTo>
                  <a:cubicBezTo>
                    <a:pt x="287" y="5396"/>
                    <a:pt x="513" y="5618"/>
                    <a:pt x="733" y="5844"/>
                  </a:cubicBezTo>
                  <a:cubicBezTo>
                    <a:pt x="792" y="5904"/>
                    <a:pt x="852" y="5932"/>
                    <a:pt x="940" y="5932"/>
                  </a:cubicBezTo>
                  <a:cubicBezTo>
                    <a:pt x="2548" y="5929"/>
                    <a:pt x="4154" y="5929"/>
                    <a:pt x="5760" y="5929"/>
                  </a:cubicBezTo>
                  <a:lnTo>
                    <a:pt x="5896" y="5929"/>
                  </a:lnTo>
                  <a:lnTo>
                    <a:pt x="5896" y="5573"/>
                  </a:lnTo>
                  <a:lnTo>
                    <a:pt x="5747" y="5573"/>
                  </a:lnTo>
                  <a:cubicBezTo>
                    <a:pt x="4192" y="5573"/>
                    <a:pt x="2637" y="5573"/>
                    <a:pt x="1080" y="5570"/>
                  </a:cubicBezTo>
                  <a:cubicBezTo>
                    <a:pt x="1018" y="5570"/>
                    <a:pt x="943" y="5536"/>
                    <a:pt x="898" y="5496"/>
                  </a:cubicBezTo>
                  <a:cubicBezTo>
                    <a:pt x="736" y="5346"/>
                    <a:pt x="581" y="5186"/>
                    <a:pt x="427" y="5028"/>
                  </a:cubicBezTo>
                  <a:cubicBezTo>
                    <a:pt x="400" y="5001"/>
                    <a:pt x="367" y="4966"/>
                    <a:pt x="364" y="4933"/>
                  </a:cubicBezTo>
                  <a:cubicBezTo>
                    <a:pt x="356" y="4794"/>
                    <a:pt x="361" y="4653"/>
                    <a:pt x="361" y="4511"/>
                  </a:cubicBezTo>
                  <a:lnTo>
                    <a:pt x="11804" y="4511"/>
                  </a:lnTo>
                  <a:cubicBezTo>
                    <a:pt x="11804" y="4631"/>
                    <a:pt x="11815" y="4745"/>
                    <a:pt x="11801" y="4858"/>
                  </a:cubicBezTo>
                  <a:cubicBezTo>
                    <a:pt x="11794" y="4923"/>
                    <a:pt x="11766" y="4993"/>
                    <a:pt x="11724" y="5042"/>
                  </a:cubicBezTo>
                  <a:cubicBezTo>
                    <a:pt x="11582" y="5196"/>
                    <a:pt x="11426" y="5337"/>
                    <a:pt x="11282" y="5490"/>
                  </a:cubicBezTo>
                  <a:cubicBezTo>
                    <a:pt x="11222" y="5551"/>
                    <a:pt x="11162" y="5577"/>
                    <a:pt x="11076" y="5577"/>
                  </a:cubicBezTo>
                  <a:cubicBezTo>
                    <a:pt x="9519" y="5574"/>
                    <a:pt x="7964" y="5574"/>
                    <a:pt x="6409" y="5574"/>
                  </a:cubicBezTo>
                  <a:lnTo>
                    <a:pt x="6269" y="5574"/>
                  </a:lnTo>
                  <a:lnTo>
                    <a:pt x="6269" y="5932"/>
                  </a:lnTo>
                  <a:lnTo>
                    <a:pt x="6409" y="5932"/>
                  </a:lnTo>
                  <a:cubicBezTo>
                    <a:pt x="8011" y="5932"/>
                    <a:pt x="9614" y="5932"/>
                    <a:pt x="11216" y="5933"/>
                  </a:cubicBezTo>
                  <a:cubicBezTo>
                    <a:pt x="11309" y="5933"/>
                    <a:pt x="11371" y="5904"/>
                    <a:pt x="11433" y="5841"/>
                  </a:cubicBezTo>
                  <a:cubicBezTo>
                    <a:pt x="11673" y="5600"/>
                    <a:pt x="11916" y="5363"/>
                    <a:pt x="12159" y="5126"/>
                  </a:cubicBezTo>
                  <a:cubicBezTo>
                    <a:pt x="12159" y="4802"/>
                    <a:pt x="12159" y="4476"/>
                    <a:pt x="12162" y="4159"/>
                  </a:cubicBezTo>
                  <a:cubicBezTo>
                    <a:pt x="12110" y="4156"/>
                    <a:pt x="12058" y="4155"/>
                    <a:pt x="12006" y="4155"/>
                  </a:cubicBezTo>
                  <a:lnTo>
                    <a:pt x="6794" y="4155"/>
                  </a:lnTo>
                  <a:cubicBezTo>
                    <a:pt x="6880" y="4076"/>
                    <a:pt x="6964" y="4016"/>
                    <a:pt x="7058" y="3975"/>
                  </a:cubicBezTo>
                  <a:cubicBezTo>
                    <a:pt x="7166" y="3929"/>
                    <a:pt x="7198" y="3858"/>
                    <a:pt x="7189" y="3745"/>
                  </a:cubicBezTo>
                  <a:cubicBezTo>
                    <a:pt x="7178" y="3625"/>
                    <a:pt x="7189" y="3506"/>
                    <a:pt x="7186" y="3387"/>
                  </a:cubicBezTo>
                  <a:cubicBezTo>
                    <a:pt x="7183" y="3318"/>
                    <a:pt x="7196" y="3285"/>
                    <a:pt x="7279" y="3272"/>
                  </a:cubicBezTo>
                  <a:cubicBezTo>
                    <a:pt x="7718" y="3218"/>
                    <a:pt x="8156" y="3152"/>
                    <a:pt x="8596" y="3091"/>
                  </a:cubicBezTo>
                  <a:cubicBezTo>
                    <a:pt x="8627" y="3087"/>
                    <a:pt x="8657" y="3085"/>
                    <a:pt x="8686" y="3085"/>
                  </a:cubicBezTo>
                  <a:cubicBezTo>
                    <a:pt x="8975" y="3085"/>
                    <a:pt x="9181" y="3289"/>
                    <a:pt x="9193" y="3598"/>
                  </a:cubicBezTo>
                  <a:cubicBezTo>
                    <a:pt x="9195" y="3662"/>
                    <a:pt x="9193" y="3723"/>
                    <a:pt x="9193" y="3787"/>
                  </a:cubicBezTo>
                  <a:lnTo>
                    <a:pt x="9542" y="3787"/>
                  </a:lnTo>
                  <a:cubicBezTo>
                    <a:pt x="9591" y="3251"/>
                    <a:pt x="9373" y="2918"/>
                    <a:pt x="8837" y="2713"/>
                  </a:cubicBezTo>
                  <a:lnTo>
                    <a:pt x="8837" y="1007"/>
                  </a:lnTo>
                  <a:cubicBezTo>
                    <a:pt x="8837" y="826"/>
                    <a:pt x="8883" y="622"/>
                    <a:pt x="8816" y="467"/>
                  </a:cubicBezTo>
                  <a:cubicBezTo>
                    <a:pt x="8750" y="313"/>
                    <a:pt x="8576" y="200"/>
                    <a:pt x="8442" y="76"/>
                  </a:cubicBezTo>
                  <a:cubicBezTo>
                    <a:pt x="8400" y="36"/>
                    <a:pt x="8328" y="6"/>
                    <a:pt x="8269" y="6"/>
                  </a:cubicBezTo>
                  <a:cubicBezTo>
                    <a:pt x="7907" y="2"/>
                    <a:pt x="7546" y="1"/>
                    <a:pt x="7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17"/>
            <p:cNvSpPr/>
            <p:nvPr/>
          </p:nvSpPr>
          <p:spPr>
            <a:xfrm>
              <a:off x="6995729" y="2918889"/>
              <a:ext cx="73773" cy="44591"/>
            </a:xfrm>
            <a:custGeom>
              <a:avLst/>
              <a:gdLst/>
              <a:ahLst/>
              <a:cxnLst/>
              <a:rect l="l" t="t" r="r" b="b"/>
              <a:pathLst>
                <a:path w="2566" h="1551" extrusionOk="0">
                  <a:moveTo>
                    <a:pt x="686" y="0"/>
                  </a:moveTo>
                  <a:cubicBezTo>
                    <a:pt x="608" y="0"/>
                    <a:pt x="535" y="9"/>
                    <a:pt x="469" y="37"/>
                  </a:cubicBezTo>
                  <a:cubicBezTo>
                    <a:pt x="308" y="106"/>
                    <a:pt x="195" y="287"/>
                    <a:pt x="59" y="421"/>
                  </a:cubicBezTo>
                  <a:cubicBezTo>
                    <a:pt x="47" y="432"/>
                    <a:pt x="35" y="442"/>
                    <a:pt x="27" y="454"/>
                  </a:cubicBezTo>
                  <a:cubicBezTo>
                    <a:pt x="15" y="474"/>
                    <a:pt x="2" y="497"/>
                    <a:pt x="2" y="518"/>
                  </a:cubicBezTo>
                  <a:cubicBezTo>
                    <a:pt x="0" y="859"/>
                    <a:pt x="0" y="1201"/>
                    <a:pt x="0" y="1551"/>
                  </a:cubicBezTo>
                  <a:lnTo>
                    <a:pt x="356" y="1551"/>
                  </a:lnTo>
                  <a:cubicBezTo>
                    <a:pt x="356" y="1269"/>
                    <a:pt x="356" y="997"/>
                    <a:pt x="355" y="729"/>
                  </a:cubicBezTo>
                  <a:cubicBezTo>
                    <a:pt x="355" y="580"/>
                    <a:pt x="563" y="373"/>
                    <a:pt x="713" y="373"/>
                  </a:cubicBezTo>
                  <a:lnTo>
                    <a:pt x="2566" y="373"/>
                  </a:lnTo>
                  <a:lnTo>
                    <a:pt x="2566" y="17"/>
                  </a:lnTo>
                  <a:lnTo>
                    <a:pt x="1020" y="17"/>
                  </a:lnTo>
                  <a:cubicBezTo>
                    <a:pt x="912" y="17"/>
                    <a:pt x="795" y="0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17"/>
            <p:cNvSpPr/>
            <p:nvPr/>
          </p:nvSpPr>
          <p:spPr>
            <a:xfrm>
              <a:off x="7188383" y="3059304"/>
              <a:ext cx="30389" cy="9775"/>
            </a:xfrm>
            <a:custGeom>
              <a:avLst/>
              <a:gdLst/>
              <a:ahLst/>
              <a:cxnLst/>
              <a:rect l="l" t="t" r="r" b="b"/>
              <a:pathLst>
                <a:path w="105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1056" y="340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7"/>
            <p:cNvSpPr/>
            <p:nvPr/>
          </p:nvSpPr>
          <p:spPr>
            <a:xfrm>
              <a:off x="7123638" y="2960461"/>
              <a:ext cx="9832" cy="25415"/>
            </a:xfrm>
            <a:custGeom>
              <a:avLst/>
              <a:gdLst/>
              <a:ahLst/>
              <a:cxnLst/>
              <a:rect l="l" t="t" r="r" b="b"/>
              <a:pathLst>
                <a:path w="342" h="884" extrusionOk="0">
                  <a:moveTo>
                    <a:pt x="1" y="1"/>
                  </a:moveTo>
                  <a:lnTo>
                    <a:pt x="1" y="883"/>
                  </a:lnTo>
                  <a:lnTo>
                    <a:pt x="341" y="883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7"/>
            <p:cNvSpPr/>
            <p:nvPr/>
          </p:nvSpPr>
          <p:spPr>
            <a:xfrm>
              <a:off x="7123638" y="2939963"/>
              <a:ext cx="9775" cy="9947"/>
            </a:xfrm>
            <a:custGeom>
              <a:avLst/>
              <a:gdLst/>
              <a:ahLst/>
              <a:cxnLst/>
              <a:rect l="l" t="t" r="r" b="b"/>
              <a:pathLst>
                <a:path w="340" h="346" extrusionOk="0">
                  <a:moveTo>
                    <a:pt x="1" y="0"/>
                  </a:moveTo>
                  <a:lnTo>
                    <a:pt x="1" y="346"/>
                  </a:lnTo>
                  <a:lnTo>
                    <a:pt x="340" y="34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7"/>
            <p:cNvSpPr/>
            <p:nvPr/>
          </p:nvSpPr>
          <p:spPr>
            <a:xfrm>
              <a:off x="7167855" y="3059304"/>
              <a:ext cx="9976" cy="9775"/>
            </a:xfrm>
            <a:custGeom>
              <a:avLst/>
              <a:gdLst/>
              <a:ahLst/>
              <a:cxnLst/>
              <a:rect l="l" t="t" r="r" b="b"/>
              <a:pathLst>
                <a:path w="34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6" y="34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7"/>
            <p:cNvSpPr/>
            <p:nvPr/>
          </p:nvSpPr>
          <p:spPr>
            <a:xfrm>
              <a:off x="7076114" y="3007985"/>
              <a:ext cx="9775" cy="9976"/>
            </a:xfrm>
            <a:custGeom>
              <a:avLst/>
              <a:gdLst/>
              <a:ahLst/>
              <a:cxnLst/>
              <a:rect l="l" t="t" r="r" b="b"/>
              <a:pathLst>
                <a:path w="340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40" y="34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117"/>
          <p:cNvGrpSpPr/>
          <p:nvPr/>
        </p:nvGrpSpPr>
        <p:grpSpPr>
          <a:xfrm>
            <a:off x="6184074" y="2847819"/>
            <a:ext cx="349313" cy="313720"/>
            <a:chOff x="6184074" y="2847819"/>
            <a:chExt cx="349313" cy="313720"/>
          </a:xfrm>
        </p:grpSpPr>
        <p:sp>
          <p:nvSpPr>
            <p:cNvPr id="2669" name="Google Shape;2669;p117"/>
            <p:cNvSpPr/>
            <p:nvPr/>
          </p:nvSpPr>
          <p:spPr>
            <a:xfrm>
              <a:off x="6184074" y="2905779"/>
              <a:ext cx="349313" cy="255760"/>
            </a:xfrm>
            <a:custGeom>
              <a:avLst/>
              <a:gdLst/>
              <a:ahLst/>
              <a:cxnLst/>
              <a:rect l="l" t="t" r="r" b="b"/>
              <a:pathLst>
                <a:path w="12150" h="8896" extrusionOk="0">
                  <a:moveTo>
                    <a:pt x="3554" y="2748"/>
                  </a:moveTo>
                  <a:cubicBezTo>
                    <a:pt x="3663" y="2748"/>
                    <a:pt x="3773" y="2764"/>
                    <a:pt x="3881" y="2799"/>
                  </a:cubicBezTo>
                  <a:cubicBezTo>
                    <a:pt x="3961" y="2824"/>
                    <a:pt x="4047" y="2876"/>
                    <a:pt x="4105" y="2939"/>
                  </a:cubicBezTo>
                  <a:cubicBezTo>
                    <a:pt x="4583" y="3458"/>
                    <a:pt x="4961" y="4043"/>
                    <a:pt x="5257" y="4684"/>
                  </a:cubicBezTo>
                  <a:cubicBezTo>
                    <a:pt x="5447" y="5100"/>
                    <a:pt x="5648" y="5514"/>
                    <a:pt x="5868" y="5915"/>
                  </a:cubicBezTo>
                  <a:cubicBezTo>
                    <a:pt x="5981" y="6120"/>
                    <a:pt x="6145" y="6298"/>
                    <a:pt x="6292" y="6482"/>
                  </a:cubicBezTo>
                  <a:cubicBezTo>
                    <a:pt x="6340" y="6539"/>
                    <a:pt x="6403" y="6600"/>
                    <a:pt x="6470" y="6618"/>
                  </a:cubicBezTo>
                  <a:cubicBezTo>
                    <a:pt x="6718" y="6690"/>
                    <a:pt x="6714" y="6901"/>
                    <a:pt x="6764" y="7100"/>
                  </a:cubicBezTo>
                  <a:lnTo>
                    <a:pt x="2390" y="7100"/>
                  </a:lnTo>
                  <a:lnTo>
                    <a:pt x="2390" y="6969"/>
                  </a:lnTo>
                  <a:lnTo>
                    <a:pt x="2390" y="4217"/>
                  </a:lnTo>
                  <a:cubicBezTo>
                    <a:pt x="2390" y="3948"/>
                    <a:pt x="2412" y="3686"/>
                    <a:pt x="2519" y="3437"/>
                  </a:cubicBezTo>
                  <a:cubicBezTo>
                    <a:pt x="2702" y="3012"/>
                    <a:pt x="3118" y="2748"/>
                    <a:pt x="3554" y="2748"/>
                  </a:cubicBezTo>
                  <a:close/>
                  <a:moveTo>
                    <a:pt x="2026" y="6763"/>
                  </a:moveTo>
                  <a:cubicBezTo>
                    <a:pt x="2026" y="6874"/>
                    <a:pt x="2026" y="6981"/>
                    <a:pt x="2023" y="7108"/>
                  </a:cubicBezTo>
                  <a:cubicBezTo>
                    <a:pt x="1969" y="7108"/>
                    <a:pt x="1915" y="7109"/>
                    <a:pt x="1862" y="7109"/>
                  </a:cubicBezTo>
                  <a:cubicBezTo>
                    <a:pt x="1817" y="7109"/>
                    <a:pt x="1773" y="7108"/>
                    <a:pt x="1729" y="7105"/>
                  </a:cubicBezTo>
                  <a:cubicBezTo>
                    <a:pt x="1711" y="7102"/>
                    <a:pt x="1681" y="7060"/>
                    <a:pt x="1679" y="7033"/>
                  </a:cubicBezTo>
                  <a:cubicBezTo>
                    <a:pt x="1673" y="6948"/>
                    <a:pt x="1676" y="6861"/>
                    <a:pt x="1676" y="6763"/>
                  </a:cubicBezTo>
                  <a:close/>
                  <a:moveTo>
                    <a:pt x="3485" y="1"/>
                  </a:moveTo>
                  <a:cubicBezTo>
                    <a:pt x="3384" y="69"/>
                    <a:pt x="3289" y="132"/>
                    <a:pt x="3195" y="194"/>
                  </a:cubicBezTo>
                  <a:cubicBezTo>
                    <a:pt x="3210" y="221"/>
                    <a:pt x="3215" y="235"/>
                    <a:pt x="3225" y="247"/>
                  </a:cubicBezTo>
                  <a:cubicBezTo>
                    <a:pt x="3829" y="1162"/>
                    <a:pt x="4451" y="2063"/>
                    <a:pt x="5135" y="2921"/>
                  </a:cubicBezTo>
                  <a:cubicBezTo>
                    <a:pt x="5691" y="3618"/>
                    <a:pt x="6273" y="4292"/>
                    <a:pt x="6969" y="4855"/>
                  </a:cubicBezTo>
                  <a:cubicBezTo>
                    <a:pt x="7282" y="5109"/>
                    <a:pt x="7616" y="5336"/>
                    <a:pt x="8008" y="5458"/>
                  </a:cubicBezTo>
                  <a:cubicBezTo>
                    <a:pt x="8150" y="5503"/>
                    <a:pt x="8294" y="5531"/>
                    <a:pt x="8433" y="5531"/>
                  </a:cubicBezTo>
                  <a:cubicBezTo>
                    <a:pt x="8630" y="5531"/>
                    <a:pt x="8820" y="5475"/>
                    <a:pt x="8988" y="5336"/>
                  </a:cubicBezTo>
                  <a:cubicBezTo>
                    <a:pt x="9085" y="5257"/>
                    <a:pt x="9172" y="5221"/>
                    <a:pt x="9263" y="5221"/>
                  </a:cubicBezTo>
                  <a:cubicBezTo>
                    <a:pt x="9320" y="5221"/>
                    <a:pt x="9378" y="5235"/>
                    <a:pt x="9442" y="5262"/>
                  </a:cubicBezTo>
                  <a:cubicBezTo>
                    <a:pt x="9445" y="5263"/>
                    <a:pt x="9447" y="5263"/>
                    <a:pt x="9448" y="5263"/>
                  </a:cubicBezTo>
                  <a:cubicBezTo>
                    <a:pt x="9450" y="5263"/>
                    <a:pt x="9452" y="5263"/>
                    <a:pt x="9454" y="5265"/>
                  </a:cubicBezTo>
                  <a:cubicBezTo>
                    <a:pt x="9893" y="5402"/>
                    <a:pt x="10340" y="5526"/>
                    <a:pt x="10774" y="5681"/>
                  </a:cubicBezTo>
                  <a:cubicBezTo>
                    <a:pt x="10936" y="5737"/>
                    <a:pt x="11080" y="5858"/>
                    <a:pt x="11215" y="5971"/>
                  </a:cubicBezTo>
                  <a:cubicBezTo>
                    <a:pt x="11334" y="6073"/>
                    <a:pt x="11382" y="6220"/>
                    <a:pt x="11362" y="6399"/>
                  </a:cubicBezTo>
                  <a:lnTo>
                    <a:pt x="9358" y="6399"/>
                  </a:lnTo>
                  <a:lnTo>
                    <a:pt x="9358" y="6752"/>
                  </a:lnTo>
                  <a:lnTo>
                    <a:pt x="11289" y="6752"/>
                  </a:lnTo>
                  <a:cubicBezTo>
                    <a:pt x="11258" y="6876"/>
                    <a:pt x="11230" y="6987"/>
                    <a:pt x="11201" y="7100"/>
                  </a:cubicBezTo>
                  <a:lnTo>
                    <a:pt x="7133" y="7100"/>
                  </a:lnTo>
                  <a:cubicBezTo>
                    <a:pt x="7105" y="6987"/>
                    <a:pt x="7079" y="6879"/>
                    <a:pt x="7046" y="6750"/>
                  </a:cubicBezTo>
                  <a:lnTo>
                    <a:pt x="8982" y="6750"/>
                  </a:lnTo>
                  <a:lnTo>
                    <a:pt x="8982" y="6396"/>
                  </a:lnTo>
                  <a:lnTo>
                    <a:pt x="8836" y="6396"/>
                  </a:lnTo>
                  <a:cubicBezTo>
                    <a:pt x="8460" y="6396"/>
                    <a:pt x="8085" y="6394"/>
                    <a:pt x="7710" y="6394"/>
                  </a:cubicBezTo>
                  <a:cubicBezTo>
                    <a:pt x="7460" y="6394"/>
                    <a:pt x="7210" y="6395"/>
                    <a:pt x="6960" y="6398"/>
                  </a:cubicBezTo>
                  <a:cubicBezTo>
                    <a:pt x="6957" y="6398"/>
                    <a:pt x="6955" y="6398"/>
                    <a:pt x="6952" y="6398"/>
                  </a:cubicBezTo>
                  <a:cubicBezTo>
                    <a:pt x="6798" y="6398"/>
                    <a:pt x="6664" y="6353"/>
                    <a:pt x="6563" y="6245"/>
                  </a:cubicBezTo>
                  <a:cubicBezTo>
                    <a:pt x="6439" y="6109"/>
                    <a:pt x="6310" y="5969"/>
                    <a:pt x="6221" y="5809"/>
                  </a:cubicBezTo>
                  <a:cubicBezTo>
                    <a:pt x="6019" y="5443"/>
                    <a:pt x="5828" y="5070"/>
                    <a:pt x="5655" y="4689"/>
                  </a:cubicBezTo>
                  <a:cubicBezTo>
                    <a:pt x="5359" y="4040"/>
                    <a:pt x="5002" y="3435"/>
                    <a:pt x="4540" y="2891"/>
                  </a:cubicBezTo>
                  <a:cubicBezTo>
                    <a:pt x="4112" y="2385"/>
                    <a:pt x="3626" y="1959"/>
                    <a:pt x="2996" y="1723"/>
                  </a:cubicBezTo>
                  <a:cubicBezTo>
                    <a:pt x="2829" y="1662"/>
                    <a:pt x="2654" y="1622"/>
                    <a:pt x="2471" y="1567"/>
                  </a:cubicBezTo>
                  <a:cubicBezTo>
                    <a:pt x="2450" y="1707"/>
                    <a:pt x="2433" y="1815"/>
                    <a:pt x="2414" y="1928"/>
                  </a:cubicBezTo>
                  <a:cubicBezTo>
                    <a:pt x="2810" y="2007"/>
                    <a:pt x="3154" y="2152"/>
                    <a:pt x="3482" y="2387"/>
                  </a:cubicBezTo>
                  <a:cubicBezTo>
                    <a:pt x="3423" y="2399"/>
                    <a:pt x="3385" y="2407"/>
                    <a:pt x="3347" y="2411"/>
                  </a:cubicBezTo>
                  <a:cubicBezTo>
                    <a:pt x="3070" y="2449"/>
                    <a:pt x="2821" y="2554"/>
                    <a:pt x="2608" y="2735"/>
                  </a:cubicBezTo>
                  <a:cubicBezTo>
                    <a:pt x="2224" y="3063"/>
                    <a:pt x="2056" y="3496"/>
                    <a:pt x="2044" y="3984"/>
                  </a:cubicBezTo>
                  <a:cubicBezTo>
                    <a:pt x="2028" y="4738"/>
                    <a:pt x="2035" y="5494"/>
                    <a:pt x="2034" y="6250"/>
                  </a:cubicBezTo>
                  <a:lnTo>
                    <a:pt x="2034" y="6401"/>
                  </a:lnTo>
                  <a:lnTo>
                    <a:pt x="1319" y="6401"/>
                  </a:lnTo>
                  <a:lnTo>
                    <a:pt x="1319" y="7109"/>
                  </a:lnTo>
                  <a:lnTo>
                    <a:pt x="1166" y="7109"/>
                  </a:lnTo>
                  <a:cubicBezTo>
                    <a:pt x="777" y="7112"/>
                    <a:pt x="391" y="7115"/>
                    <a:pt x="2" y="7117"/>
                  </a:cubicBezTo>
                  <a:cubicBezTo>
                    <a:pt x="2" y="7711"/>
                    <a:pt x="2" y="8304"/>
                    <a:pt x="0" y="8895"/>
                  </a:cubicBezTo>
                  <a:cubicBezTo>
                    <a:pt x="52" y="8894"/>
                    <a:pt x="102" y="8888"/>
                    <a:pt x="153" y="8888"/>
                  </a:cubicBezTo>
                  <a:lnTo>
                    <a:pt x="5892" y="8888"/>
                  </a:lnTo>
                  <a:lnTo>
                    <a:pt x="5892" y="8530"/>
                  </a:lnTo>
                  <a:lnTo>
                    <a:pt x="365" y="8530"/>
                  </a:lnTo>
                  <a:lnTo>
                    <a:pt x="365" y="7470"/>
                  </a:lnTo>
                  <a:lnTo>
                    <a:pt x="11795" y="7470"/>
                  </a:lnTo>
                  <a:lnTo>
                    <a:pt x="11795" y="8533"/>
                  </a:lnTo>
                  <a:lnTo>
                    <a:pt x="6255" y="8533"/>
                  </a:lnTo>
                  <a:lnTo>
                    <a:pt x="6255" y="8714"/>
                  </a:lnTo>
                  <a:lnTo>
                    <a:pt x="6255" y="8879"/>
                  </a:lnTo>
                  <a:lnTo>
                    <a:pt x="12150" y="8879"/>
                  </a:lnTo>
                  <a:lnTo>
                    <a:pt x="12150" y="7102"/>
                  </a:lnTo>
                  <a:lnTo>
                    <a:pt x="11569" y="7102"/>
                  </a:lnTo>
                  <a:cubicBezTo>
                    <a:pt x="11614" y="6921"/>
                    <a:pt x="11654" y="6758"/>
                    <a:pt x="11694" y="6594"/>
                  </a:cubicBezTo>
                  <a:cubicBezTo>
                    <a:pt x="11782" y="6215"/>
                    <a:pt x="11690" y="5885"/>
                    <a:pt x="11385" y="5646"/>
                  </a:cubicBezTo>
                  <a:cubicBezTo>
                    <a:pt x="11198" y="5500"/>
                    <a:pt x="10982" y="5367"/>
                    <a:pt x="10761" y="5292"/>
                  </a:cubicBezTo>
                  <a:cubicBezTo>
                    <a:pt x="10227" y="5111"/>
                    <a:pt x="9678" y="4972"/>
                    <a:pt x="9138" y="4812"/>
                  </a:cubicBezTo>
                  <a:cubicBezTo>
                    <a:pt x="9114" y="4805"/>
                    <a:pt x="9094" y="4802"/>
                    <a:pt x="9076" y="4802"/>
                  </a:cubicBezTo>
                  <a:cubicBezTo>
                    <a:pt x="9036" y="4802"/>
                    <a:pt x="9005" y="4821"/>
                    <a:pt x="8972" y="4867"/>
                  </a:cubicBezTo>
                  <a:cubicBezTo>
                    <a:pt x="8821" y="5070"/>
                    <a:pt x="8630" y="5176"/>
                    <a:pt x="8414" y="5176"/>
                  </a:cubicBezTo>
                  <a:cubicBezTo>
                    <a:pt x="8328" y="5176"/>
                    <a:pt x="8237" y="5159"/>
                    <a:pt x="8144" y="5125"/>
                  </a:cubicBezTo>
                  <a:cubicBezTo>
                    <a:pt x="7905" y="5036"/>
                    <a:pt x="7670" y="4921"/>
                    <a:pt x="7460" y="4778"/>
                  </a:cubicBezTo>
                  <a:cubicBezTo>
                    <a:pt x="6839" y="4352"/>
                    <a:pt x="6334" y="3796"/>
                    <a:pt x="5850" y="3226"/>
                  </a:cubicBezTo>
                  <a:cubicBezTo>
                    <a:pt x="5023" y="2256"/>
                    <a:pt x="4290" y="1215"/>
                    <a:pt x="3587" y="152"/>
                  </a:cubicBezTo>
                  <a:cubicBezTo>
                    <a:pt x="3554" y="102"/>
                    <a:pt x="3522" y="55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7"/>
            <p:cNvSpPr/>
            <p:nvPr/>
          </p:nvSpPr>
          <p:spPr>
            <a:xfrm>
              <a:off x="6193389" y="2847819"/>
              <a:ext cx="85244" cy="231783"/>
            </a:xfrm>
            <a:custGeom>
              <a:avLst/>
              <a:gdLst/>
              <a:ahLst/>
              <a:cxnLst/>
              <a:rect l="l" t="t" r="r" b="b"/>
              <a:pathLst>
                <a:path w="2965" h="8062" extrusionOk="0">
                  <a:moveTo>
                    <a:pt x="1891" y="0"/>
                  </a:moveTo>
                  <a:cubicBezTo>
                    <a:pt x="1366" y="456"/>
                    <a:pt x="889" y="931"/>
                    <a:pt x="538" y="1519"/>
                  </a:cubicBezTo>
                  <a:cubicBezTo>
                    <a:pt x="133" y="2195"/>
                    <a:pt x="1" y="2919"/>
                    <a:pt x="194" y="3685"/>
                  </a:cubicBezTo>
                  <a:cubicBezTo>
                    <a:pt x="307" y="4136"/>
                    <a:pt x="458" y="4578"/>
                    <a:pt x="616" y="5015"/>
                  </a:cubicBezTo>
                  <a:cubicBezTo>
                    <a:pt x="876" y="5729"/>
                    <a:pt x="1038" y="6456"/>
                    <a:pt x="998" y="7220"/>
                  </a:cubicBezTo>
                  <a:cubicBezTo>
                    <a:pt x="989" y="7403"/>
                    <a:pt x="996" y="7584"/>
                    <a:pt x="996" y="7766"/>
                  </a:cubicBezTo>
                  <a:cubicBezTo>
                    <a:pt x="996" y="8010"/>
                    <a:pt x="996" y="8062"/>
                    <a:pt x="1150" y="8062"/>
                  </a:cubicBezTo>
                  <a:cubicBezTo>
                    <a:pt x="1192" y="8062"/>
                    <a:pt x="1244" y="8058"/>
                    <a:pt x="1311" y="8053"/>
                  </a:cubicBezTo>
                  <a:cubicBezTo>
                    <a:pt x="1319" y="8053"/>
                    <a:pt x="1327" y="8050"/>
                    <a:pt x="1345" y="8042"/>
                  </a:cubicBezTo>
                  <a:cubicBezTo>
                    <a:pt x="1348" y="8012"/>
                    <a:pt x="1352" y="7984"/>
                    <a:pt x="1354" y="7955"/>
                  </a:cubicBezTo>
                  <a:cubicBezTo>
                    <a:pt x="1354" y="7570"/>
                    <a:pt x="1357" y="7187"/>
                    <a:pt x="1354" y="6803"/>
                  </a:cubicBezTo>
                  <a:cubicBezTo>
                    <a:pt x="1352" y="6398"/>
                    <a:pt x="1299" y="5999"/>
                    <a:pt x="1177" y="5611"/>
                  </a:cubicBezTo>
                  <a:cubicBezTo>
                    <a:pt x="1005" y="5073"/>
                    <a:pt x="815" y="4540"/>
                    <a:pt x="643" y="4003"/>
                  </a:cubicBezTo>
                  <a:cubicBezTo>
                    <a:pt x="485" y="3512"/>
                    <a:pt x="408" y="3012"/>
                    <a:pt x="527" y="2497"/>
                  </a:cubicBezTo>
                  <a:cubicBezTo>
                    <a:pt x="711" y="1693"/>
                    <a:pt x="1230" y="1107"/>
                    <a:pt x="1811" y="548"/>
                  </a:cubicBezTo>
                  <a:cubicBezTo>
                    <a:pt x="2099" y="1008"/>
                    <a:pt x="2382" y="1459"/>
                    <a:pt x="2669" y="1913"/>
                  </a:cubicBezTo>
                  <a:cubicBezTo>
                    <a:pt x="2776" y="1840"/>
                    <a:pt x="2871" y="1780"/>
                    <a:pt x="2965" y="1718"/>
                  </a:cubicBezTo>
                  <a:cubicBezTo>
                    <a:pt x="2603" y="1139"/>
                    <a:pt x="2248" y="573"/>
                    <a:pt x="1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7"/>
            <p:cNvSpPr/>
            <p:nvPr/>
          </p:nvSpPr>
          <p:spPr>
            <a:xfrm>
              <a:off x="6222398" y="2889880"/>
              <a:ext cx="29382" cy="52440"/>
            </a:xfrm>
            <a:custGeom>
              <a:avLst/>
              <a:gdLst/>
              <a:ahLst/>
              <a:cxnLst/>
              <a:rect l="l" t="t" r="r" b="b"/>
              <a:pathLst>
                <a:path w="1022" h="1824" extrusionOk="0">
                  <a:moveTo>
                    <a:pt x="756" y="0"/>
                  </a:moveTo>
                  <a:cubicBezTo>
                    <a:pt x="284" y="525"/>
                    <a:pt x="1" y="1107"/>
                    <a:pt x="20" y="1824"/>
                  </a:cubicBezTo>
                  <a:lnTo>
                    <a:pt x="373" y="1824"/>
                  </a:lnTo>
                  <a:cubicBezTo>
                    <a:pt x="355" y="1198"/>
                    <a:pt x="612" y="690"/>
                    <a:pt x="1022" y="237"/>
                  </a:cubicBezTo>
                  <a:cubicBezTo>
                    <a:pt x="928" y="154"/>
                    <a:pt x="845" y="79"/>
                    <a:pt x="7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7"/>
            <p:cNvSpPr/>
            <p:nvPr/>
          </p:nvSpPr>
          <p:spPr>
            <a:xfrm>
              <a:off x="6482643" y="3130892"/>
              <a:ext cx="30418" cy="9746"/>
            </a:xfrm>
            <a:custGeom>
              <a:avLst/>
              <a:gdLst/>
              <a:ahLst/>
              <a:cxnLst/>
              <a:rect l="l" t="t" r="r" b="b"/>
              <a:pathLst>
                <a:path w="1058" h="339" extrusionOk="0">
                  <a:moveTo>
                    <a:pt x="0" y="0"/>
                  </a:moveTo>
                  <a:lnTo>
                    <a:pt x="0" y="338"/>
                  </a:lnTo>
                  <a:lnTo>
                    <a:pt x="1057" y="338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7"/>
            <p:cNvSpPr/>
            <p:nvPr/>
          </p:nvSpPr>
          <p:spPr>
            <a:xfrm>
              <a:off x="6223002" y="2952871"/>
              <a:ext cx="9804" cy="9890"/>
            </a:xfrm>
            <a:custGeom>
              <a:avLst/>
              <a:gdLst/>
              <a:ahLst/>
              <a:cxnLst/>
              <a:rect l="l" t="t" r="r" b="b"/>
              <a:pathLst>
                <a:path w="341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0" y="343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7"/>
            <p:cNvSpPr/>
            <p:nvPr/>
          </p:nvSpPr>
          <p:spPr>
            <a:xfrm>
              <a:off x="6462260" y="3130892"/>
              <a:ext cx="9718" cy="9833"/>
            </a:xfrm>
            <a:custGeom>
              <a:avLst/>
              <a:gdLst/>
              <a:ahLst/>
              <a:cxnLst/>
              <a:rect l="l" t="t" r="r" b="b"/>
              <a:pathLst>
                <a:path w="338" h="342" extrusionOk="0">
                  <a:moveTo>
                    <a:pt x="0" y="0"/>
                  </a:moveTo>
                  <a:lnTo>
                    <a:pt x="0" y="341"/>
                  </a:lnTo>
                  <a:lnTo>
                    <a:pt x="338" y="34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7"/>
            <p:cNvSpPr/>
            <p:nvPr/>
          </p:nvSpPr>
          <p:spPr>
            <a:xfrm>
              <a:off x="6450012" y="3069395"/>
              <a:ext cx="9832" cy="989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6" name="Google Shape;2676;p117"/>
          <p:cNvGrpSpPr/>
          <p:nvPr/>
        </p:nvGrpSpPr>
        <p:grpSpPr>
          <a:xfrm>
            <a:off x="5469509" y="2829764"/>
            <a:ext cx="349629" cy="349600"/>
            <a:chOff x="5469509" y="2829764"/>
            <a:chExt cx="349629" cy="349600"/>
          </a:xfrm>
        </p:grpSpPr>
        <p:sp>
          <p:nvSpPr>
            <p:cNvPr id="2677" name="Google Shape;2677;p117"/>
            <p:cNvSpPr/>
            <p:nvPr/>
          </p:nvSpPr>
          <p:spPr>
            <a:xfrm>
              <a:off x="5469509" y="2829764"/>
              <a:ext cx="349629" cy="349600"/>
            </a:xfrm>
            <a:custGeom>
              <a:avLst/>
              <a:gdLst/>
              <a:ahLst/>
              <a:cxnLst/>
              <a:rect l="l" t="t" r="r" b="b"/>
              <a:pathLst>
                <a:path w="12161" h="12160" extrusionOk="0">
                  <a:moveTo>
                    <a:pt x="3122" y="3728"/>
                  </a:moveTo>
                  <a:cubicBezTo>
                    <a:pt x="3123" y="3728"/>
                    <a:pt x="3124" y="3728"/>
                    <a:pt x="3125" y="3728"/>
                  </a:cubicBezTo>
                  <a:cubicBezTo>
                    <a:pt x="3224" y="3731"/>
                    <a:pt x="3292" y="3803"/>
                    <a:pt x="3298" y="3915"/>
                  </a:cubicBezTo>
                  <a:cubicBezTo>
                    <a:pt x="3312" y="4141"/>
                    <a:pt x="3312" y="4141"/>
                    <a:pt x="3102" y="4230"/>
                  </a:cubicBezTo>
                  <a:cubicBezTo>
                    <a:pt x="3057" y="4248"/>
                    <a:pt x="3010" y="4268"/>
                    <a:pt x="2944" y="4293"/>
                  </a:cubicBezTo>
                  <a:cubicBezTo>
                    <a:pt x="2944" y="4150"/>
                    <a:pt x="2941" y="4028"/>
                    <a:pt x="2944" y="3907"/>
                  </a:cubicBezTo>
                  <a:cubicBezTo>
                    <a:pt x="2948" y="3800"/>
                    <a:pt x="3023" y="3728"/>
                    <a:pt x="3122" y="3728"/>
                  </a:cubicBezTo>
                  <a:close/>
                  <a:moveTo>
                    <a:pt x="9052" y="3734"/>
                  </a:moveTo>
                  <a:cubicBezTo>
                    <a:pt x="9154" y="3734"/>
                    <a:pt x="9205" y="3813"/>
                    <a:pt x="9209" y="3915"/>
                  </a:cubicBezTo>
                  <a:cubicBezTo>
                    <a:pt x="9211" y="4034"/>
                    <a:pt x="9209" y="4150"/>
                    <a:pt x="9209" y="4296"/>
                  </a:cubicBezTo>
                  <a:cubicBezTo>
                    <a:pt x="9090" y="4245"/>
                    <a:pt x="8990" y="4201"/>
                    <a:pt x="8892" y="4158"/>
                  </a:cubicBezTo>
                  <a:cubicBezTo>
                    <a:pt x="8888" y="4158"/>
                    <a:pt x="8880" y="4156"/>
                    <a:pt x="8880" y="4155"/>
                  </a:cubicBezTo>
                  <a:cubicBezTo>
                    <a:pt x="8874" y="4049"/>
                    <a:pt x="8852" y="3938"/>
                    <a:pt x="8874" y="3838"/>
                  </a:cubicBezTo>
                  <a:cubicBezTo>
                    <a:pt x="8886" y="3791"/>
                    <a:pt x="8984" y="3738"/>
                    <a:pt x="9046" y="3734"/>
                  </a:cubicBezTo>
                  <a:cubicBezTo>
                    <a:pt x="9048" y="3734"/>
                    <a:pt x="9050" y="3734"/>
                    <a:pt x="9052" y="3734"/>
                  </a:cubicBezTo>
                  <a:close/>
                  <a:moveTo>
                    <a:pt x="1695" y="4343"/>
                  </a:moveTo>
                  <a:cubicBezTo>
                    <a:pt x="1699" y="4343"/>
                    <a:pt x="1703" y="4343"/>
                    <a:pt x="1707" y="4343"/>
                  </a:cubicBezTo>
                  <a:cubicBezTo>
                    <a:pt x="1803" y="4349"/>
                    <a:pt x="1867" y="4419"/>
                    <a:pt x="1874" y="4524"/>
                  </a:cubicBezTo>
                  <a:cubicBezTo>
                    <a:pt x="1889" y="4744"/>
                    <a:pt x="1889" y="4746"/>
                    <a:pt x="1683" y="4833"/>
                  </a:cubicBezTo>
                  <a:cubicBezTo>
                    <a:pt x="1633" y="4855"/>
                    <a:pt x="1583" y="4873"/>
                    <a:pt x="1520" y="4897"/>
                  </a:cubicBezTo>
                  <a:cubicBezTo>
                    <a:pt x="1520" y="4761"/>
                    <a:pt x="1515" y="4639"/>
                    <a:pt x="1520" y="4517"/>
                  </a:cubicBezTo>
                  <a:cubicBezTo>
                    <a:pt x="1526" y="4411"/>
                    <a:pt x="1601" y="4343"/>
                    <a:pt x="1695" y="4343"/>
                  </a:cubicBezTo>
                  <a:close/>
                  <a:moveTo>
                    <a:pt x="10456" y="4343"/>
                  </a:moveTo>
                  <a:cubicBezTo>
                    <a:pt x="10543" y="4343"/>
                    <a:pt x="10619" y="4412"/>
                    <a:pt x="10633" y="4515"/>
                  </a:cubicBezTo>
                  <a:cubicBezTo>
                    <a:pt x="10636" y="4533"/>
                    <a:pt x="10634" y="4554"/>
                    <a:pt x="10634" y="4572"/>
                  </a:cubicBezTo>
                  <a:lnTo>
                    <a:pt x="10634" y="4900"/>
                  </a:lnTo>
                  <a:cubicBezTo>
                    <a:pt x="10520" y="4852"/>
                    <a:pt x="10425" y="4812"/>
                    <a:pt x="10331" y="4773"/>
                  </a:cubicBezTo>
                  <a:cubicBezTo>
                    <a:pt x="10318" y="4767"/>
                    <a:pt x="10301" y="4760"/>
                    <a:pt x="10290" y="4749"/>
                  </a:cubicBezTo>
                  <a:cubicBezTo>
                    <a:pt x="10230" y="4677"/>
                    <a:pt x="10290" y="4407"/>
                    <a:pt x="10373" y="4364"/>
                  </a:cubicBezTo>
                  <a:cubicBezTo>
                    <a:pt x="10401" y="4350"/>
                    <a:pt x="10429" y="4343"/>
                    <a:pt x="10456" y="4343"/>
                  </a:cubicBezTo>
                  <a:close/>
                  <a:moveTo>
                    <a:pt x="5827" y="355"/>
                  </a:moveTo>
                  <a:cubicBezTo>
                    <a:pt x="5831" y="355"/>
                    <a:pt x="5834" y="355"/>
                    <a:pt x="5838" y="355"/>
                  </a:cubicBezTo>
                  <a:cubicBezTo>
                    <a:pt x="5913" y="358"/>
                    <a:pt x="5988" y="359"/>
                    <a:pt x="6064" y="359"/>
                  </a:cubicBezTo>
                  <a:cubicBezTo>
                    <a:pt x="6151" y="359"/>
                    <a:pt x="6237" y="358"/>
                    <a:pt x="6324" y="355"/>
                  </a:cubicBezTo>
                  <a:cubicBezTo>
                    <a:pt x="6326" y="355"/>
                    <a:pt x="6329" y="355"/>
                    <a:pt x="6331" y="355"/>
                  </a:cubicBezTo>
                  <a:cubicBezTo>
                    <a:pt x="6390" y="355"/>
                    <a:pt x="6423" y="373"/>
                    <a:pt x="6449" y="432"/>
                  </a:cubicBezTo>
                  <a:cubicBezTo>
                    <a:pt x="6719" y="1061"/>
                    <a:pt x="6992" y="1687"/>
                    <a:pt x="7262" y="2315"/>
                  </a:cubicBezTo>
                  <a:cubicBezTo>
                    <a:pt x="7280" y="2360"/>
                    <a:pt x="7287" y="2414"/>
                    <a:pt x="7284" y="2464"/>
                  </a:cubicBezTo>
                  <a:cubicBezTo>
                    <a:pt x="7211" y="3295"/>
                    <a:pt x="7135" y="4126"/>
                    <a:pt x="7060" y="4957"/>
                  </a:cubicBezTo>
                  <a:cubicBezTo>
                    <a:pt x="7001" y="5616"/>
                    <a:pt x="6939" y="6274"/>
                    <a:pt x="6888" y="6931"/>
                  </a:cubicBezTo>
                  <a:cubicBezTo>
                    <a:pt x="6877" y="7066"/>
                    <a:pt x="6832" y="7134"/>
                    <a:pt x="6704" y="7156"/>
                  </a:cubicBezTo>
                  <a:cubicBezTo>
                    <a:pt x="6553" y="7185"/>
                    <a:pt x="6402" y="7217"/>
                    <a:pt x="6244" y="7248"/>
                  </a:cubicBezTo>
                  <a:cubicBezTo>
                    <a:pt x="6251" y="7355"/>
                    <a:pt x="6260" y="7465"/>
                    <a:pt x="6269" y="7595"/>
                  </a:cubicBezTo>
                  <a:cubicBezTo>
                    <a:pt x="6459" y="7566"/>
                    <a:pt x="6640" y="7539"/>
                    <a:pt x="6832" y="7509"/>
                  </a:cubicBezTo>
                  <a:lnTo>
                    <a:pt x="6832" y="7509"/>
                  </a:lnTo>
                  <a:cubicBezTo>
                    <a:pt x="6812" y="7723"/>
                    <a:pt x="6796" y="7931"/>
                    <a:pt x="6772" y="8138"/>
                  </a:cubicBezTo>
                  <a:cubicBezTo>
                    <a:pt x="6767" y="8168"/>
                    <a:pt x="6726" y="8212"/>
                    <a:pt x="6693" y="8221"/>
                  </a:cubicBezTo>
                  <a:cubicBezTo>
                    <a:pt x="6487" y="8281"/>
                    <a:pt x="6282" y="8311"/>
                    <a:pt x="6076" y="8311"/>
                  </a:cubicBezTo>
                  <a:cubicBezTo>
                    <a:pt x="5869" y="8311"/>
                    <a:pt x="5662" y="8281"/>
                    <a:pt x="5455" y="8221"/>
                  </a:cubicBezTo>
                  <a:cubicBezTo>
                    <a:pt x="5426" y="8213"/>
                    <a:pt x="5389" y="8182"/>
                    <a:pt x="5386" y="8158"/>
                  </a:cubicBezTo>
                  <a:cubicBezTo>
                    <a:pt x="5358" y="7942"/>
                    <a:pt x="5342" y="7728"/>
                    <a:pt x="5321" y="7506"/>
                  </a:cubicBezTo>
                  <a:lnTo>
                    <a:pt x="5321" y="7506"/>
                  </a:lnTo>
                  <a:cubicBezTo>
                    <a:pt x="5514" y="7536"/>
                    <a:pt x="5690" y="7565"/>
                    <a:pt x="5883" y="7595"/>
                  </a:cubicBezTo>
                  <a:cubicBezTo>
                    <a:pt x="5892" y="7467"/>
                    <a:pt x="5901" y="7355"/>
                    <a:pt x="5909" y="7248"/>
                  </a:cubicBezTo>
                  <a:cubicBezTo>
                    <a:pt x="5738" y="7215"/>
                    <a:pt x="5582" y="7180"/>
                    <a:pt x="5423" y="7149"/>
                  </a:cubicBezTo>
                  <a:cubicBezTo>
                    <a:pt x="5312" y="7126"/>
                    <a:pt x="5275" y="7064"/>
                    <a:pt x="5266" y="6951"/>
                  </a:cubicBezTo>
                  <a:cubicBezTo>
                    <a:pt x="5224" y="6411"/>
                    <a:pt x="5174" y="5873"/>
                    <a:pt x="5125" y="5322"/>
                  </a:cubicBezTo>
                  <a:cubicBezTo>
                    <a:pt x="5004" y="5333"/>
                    <a:pt x="4894" y="5342"/>
                    <a:pt x="4770" y="5354"/>
                  </a:cubicBezTo>
                  <a:cubicBezTo>
                    <a:pt x="4790" y="5575"/>
                    <a:pt x="4808" y="5793"/>
                    <a:pt x="4827" y="6008"/>
                  </a:cubicBezTo>
                  <a:cubicBezTo>
                    <a:pt x="4838" y="6131"/>
                    <a:pt x="4849" y="6253"/>
                    <a:pt x="4864" y="6373"/>
                  </a:cubicBezTo>
                  <a:cubicBezTo>
                    <a:pt x="4873" y="6447"/>
                    <a:pt x="4850" y="6476"/>
                    <a:pt x="4775" y="6491"/>
                  </a:cubicBezTo>
                  <a:cubicBezTo>
                    <a:pt x="3897" y="6660"/>
                    <a:pt x="3024" y="6833"/>
                    <a:pt x="2146" y="7007"/>
                  </a:cubicBezTo>
                  <a:cubicBezTo>
                    <a:pt x="1554" y="7125"/>
                    <a:pt x="960" y="7241"/>
                    <a:pt x="352" y="7360"/>
                  </a:cubicBezTo>
                  <a:cubicBezTo>
                    <a:pt x="352" y="6845"/>
                    <a:pt x="351" y="6345"/>
                    <a:pt x="357" y="5852"/>
                  </a:cubicBezTo>
                  <a:cubicBezTo>
                    <a:pt x="357" y="5817"/>
                    <a:pt x="407" y="5769"/>
                    <a:pt x="444" y="5752"/>
                  </a:cubicBezTo>
                  <a:cubicBezTo>
                    <a:pt x="1613" y="5251"/>
                    <a:pt x="2784" y="4753"/>
                    <a:pt x="3954" y="4256"/>
                  </a:cubicBezTo>
                  <a:cubicBezTo>
                    <a:pt x="4180" y="4162"/>
                    <a:pt x="4405" y="4067"/>
                    <a:pt x="4645" y="3966"/>
                  </a:cubicBezTo>
                  <a:cubicBezTo>
                    <a:pt x="4677" y="4313"/>
                    <a:pt x="4707" y="4648"/>
                    <a:pt x="4738" y="4995"/>
                  </a:cubicBezTo>
                  <a:cubicBezTo>
                    <a:pt x="4859" y="4986"/>
                    <a:pt x="4969" y="4977"/>
                    <a:pt x="5091" y="4968"/>
                  </a:cubicBezTo>
                  <a:cubicBezTo>
                    <a:pt x="5069" y="4696"/>
                    <a:pt x="5048" y="4434"/>
                    <a:pt x="5024" y="4171"/>
                  </a:cubicBezTo>
                  <a:cubicBezTo>
                    <a:pt x="4972" y="3604"/>
                    <a:pt x="4919" y="3037"/>
                    <a:pt x="4871" y="2468"/>
                  </a:cubicBezTo>
                  <a:cubicBezTo>
                    <a:pt x="4867" y="2413"/>
                    <a:pt x="4879" y="2351"/>
                    <a:pt x="4901" y="2298"/>
                  </a:cubicBezTo>
                  <a:cubicBezTo>
                    <a:pt x="5165" y="1681"/>
                    <a:pt x="5434" y="1064"/>
                    <a:pt x="5698" y="447"/>
                  </a:cubicBezTo>
                  <a:cubicBezTo>
                    <a:pt x="5725" y="383"/>
                    <a:pt x="5759" y="355"/>
                    <a:pt x="5827" y="355"/>
                  </a:cubicBezTo>
                  <a:close/>
                  <a:moveTo>
                    <a:pt x="6732" y="8582"/>
                  </a:moveTo>
                  <a:lnTo>
                    <a:pt x="6732" y="8582"/>
                  </a:lnTo>
                  <a:cubicBezTo>
                    <a:pt x="6699" y="8962"/>
                    <a:pt x="6669" y="9319"/>
                    <a:pt x="6637" y="9677"/>
                  </a:cubicBezTo>
                  <a:cubicBezTo>
                    <a:pt x="6594" y="10161"/>
                    <a:pt x="6547" y="10646"/>
                    <a:pt x="6505" y="11130"/>
                  </a:cubicBezTo>
                  <a:cubicBezTo>
                    <a:pt x="6488" y="11337"/>
                    <a:pt x="6493" y="11337"/>
                    <a:pt x="6254" y="11367"/>
                  </a:cubicBezTo>
                  <a:lnTo>
                    <a:pt x="6254" y="9669"/>
                  </a:lnTo>
                  <a:lnTo>
                    <a:pt x="5898" y="9669"/>
                  </a:lnTo>
                  <a:lnTo>
                    <a:pt x="5898" y="11367"/>
                  </a:lnTo>
                  <a:cubicBezTo>
                    <a:pt x="5663" y="11334"/>
                    <a:pt x="5665" y="11334"/>
                    <a:pt x="5645" y="11117"/>
                  </a:cubicBezTo>
                  <a:cubicBezTo>
                    <a:pt x="5573" y="10281"/>
                    <a:pt x="5494" y="9447"/>
                    <a:pt x="5417" y="8588"/>
                  </a:cubicBezTo>
                  <a:lnTo>
                    <a:pt x="5417" y="8588"/>
                  </a:lnTo>
                  <a:cubicBezTo>
                    <a:pt x="5641" y="8634"/>
                    <a:pt x="5863" y="8661"/>
                    <a:pt x="6086" y="8661"/>
                  </a:cubicBezTo>
                  <a:cubicBezTo>
                    <a:pt x="6300" y="8661"/>
                    <a:pt x="6516" y="8636"/>
                    <a:pt x="6732" y="8582"/>
                  </a:cubicBezTo>
                  <a:close/>
                  <a:moveTo>
                    <a:pt x="6962" y="10055"/>
                  </a:moveTo>
                  <a:cubicBezTo>
                    <a:pt x="7007" y="10076"/>
                    <a:pt x="7040" y="10091"/>
                    <a:pt x="7075" y="10111"/>
                  </a:cubicBezTo>
                  <a:cubicBezTo>
                    <a:pt x="7497" y="10340"/>
                    <a:pt x="7921" y="10572"/>
                    <a:pt x="8345" y="10799"/>
                  </a:cubicBezTo>
                  <a:cubicBezTo>
                    <a:pt x="8417" y="10836"/>
                    <a:pt x="8449" y="10877"/>
                    <a:pt x="8446" y="10963"/>
                  </a:cubicBezTo>
                  <a:cubicBezTo>
                    <a:pt x="8438" y="11111"/>
                    <a:pt x="8443" y="11260"/>
                    <a:pt x="8443" y="11434"/>
                  </a:cubicBezTo>
                  <a:cubicBezTo>
                    <a:pt x="7907" y="11382"/>
                    <a:pt x="7390" y="11336"/>
                    <a:pt x="6852" y="11289"/>
                  </a:cubicBezTo>
                  <a:cubicBezTo>
                    <a:pt x="6888" y="10877"/>
                    <a:pt x="6924" y="10474"/>
                    <a:pt x="6962" y="10055"/>
                  </a:cubicBezTo>
                  <a:close/>
                  <a:moveTo>
                    <a:pt x="6555" y="1"/>
                  </a:moveTo>
                  <a:cubicBezTo>
                    <a:pt x="6552" y="1"/>
                    <a:pt x="6550" y="1"/>
                    <a:pt x="6547" y="1"/>
                  </a:cubicBezTo>
                  <a:cubicBezTo>
                    <a:pt x="6392" y="4"/>
                    <a:pt x="6238" y="5"/>
                    <a:pt x="6084" y="5"/>
                  </a:cubicBezTo>
                  <a:cubicBezTo>
                    <a:pt x="5930" y="5"/>
                    <a:pt x="5775" y="4"/>
                    <a:pt x="5621" y="1"/>
                  </a:cubicBezTo>
                  <a:cubicBezTo>
                    <a:pt x="5535" y="1"/>
                    <a:pt x="5497" y="30"/>
                    <a:pt x="5464" y="106"/>
                  </a:cubicBezTo>
                  <a:cubicBezTo>
                    <a:pt x="5161" y="815"/>
                    <a:pt x="4852" y="1520"/>
                    <a:pt x="4548" y="2229"/>
                  </a:cubicBezTo>
                  <a:cubicBezTo>
                    <a:pt x="4524" y="2287"/>
                    <a:pt x="4511" y="2360"/>
                    <a:pt x="4517" y="2423"/>
                  </a:cubicBezTo>
                  <a:cubicBezTo>
                    <a:pt x="4542" y="2778"/>
                    <a:pt x="4574" y="3132"/>
                    <a:pt x="4610" y="3487"/>
                  </a:cubicBezTo>
                  <a:cubicBezTo>
                    <a:pt x="4618" y="3566"/>
                    <a:pt x="4597" y="3609"/>
                    <a:pt x="4520" y="3637"/>
                  </a:cubicBezTo>
                  <a:cubicBezTo>
                    <a:pt x="4390" y="3684"/>
                    <a:pt x="4265" y="3744"/>
                    <a:pt x="4137" y="3797"/>
                  </a:cubicBezTo>
                  <a:cubicBezTo>
                    <a:pt x="3983" y="3864"/>
                    <a:pt x="3827" y="3928"/>
                    <a:pt x="3666" y="3996"/>
                  </a:cubicBezTo>
                  <a:cubicBezTo>
                    <a:pt x="3665" y="3960"/>
                    <a:pt x="3662" y="3939"/>
                    <a:pt x="3662" y="3921"/>
                  </a:cubicBezTo>
                  <a:cubicBezTo>
                    <a:pt x="3651" y="3602"/>
                    <a:pt x="3428" y="3375"/>
                    <a:pt x="3128" y="3375"/>
                  </a:cubicBezTo>
                  <a:cubicBezTo>
                    <a:pt x="3127" y="3375"/>
                    <a:pt x="3126" y="3375"/>
                    <a:pt x="3125" y="3375"/>
                  </a:cubicBezTo>
                  <a:cubicBezTo>
                    <a:pt x="2824" y="3378"/>
                    <a:pt x="2597" y="3613"/>
                    <a:pt x="2594" y="3928"/>
                  </a:cubicBezTo>
                  <a:cubicBezTo>
                    <a:pt x="2591" y="4076"/>
                    <a:pt x="2595" y="4227"/>
                    <a:pt x="2591" y="4378"/>
                  </a:cubicBezTo>
                  <a:cubicBezTo>
                    <a:pt x="2591" y="4408"/>
                    <a:pt x="2576" y="4453"/>
                    <a:pt x="2553" y="4465"/>
                  </a:cubicBezTo>
                  <a:cubicBezTo>
                    <a:pt x="2455" y="4514"/>
                    <a:pt x="2354" y="4551"/>
                    <a:pt x="2244" y="4600"/>
                  </a:cubicBezTo>
                  <a:lnTo>
                    <a:pt x="2236" y="4524"/>
                  </a:lnTo>
                  <a:cubicBezTo>
                    <a:pt x="2220" y="4207"/>
                    <a:pt x="1999" y="3990"/>
                    <a:pt x="1701" y="3990"/>
                  </a:cubicBezTo>
                  <a:cubicBezTo>
                    <a:pt x="1697" y="3990"/>
                    <a:pt x="1693" y="3990"/>
                    <a:pt x="1689" y="3990"/>
                  </a:cubicBezTo>
                  <a:cubicBezTo>
                    <a:pt x="1395" y="3996"/>
                    <a:pt x="1171" y="4233"/>
                    <a:pt x="1168" y="4542"/>
                  </a:cubicBezTo>
                  <a:cubicBezTo>
                    <a:pt x="1165" y="4686"/>
                    <a:pt x="1164" y="4829"/>
                    <a:pt x="1170" y="4971"/>
                  </a:cubicBezTo>
                  <a:cubicBezTo>
                    <a:pt x="1171" y="5037"/>
                    <a:pt x="1147" y="5067"/>
                    <a:pt x="1087" y="5091"/>
                  </a:cubicBezTo>
                  <a:cubicBezTo>
                    <a:pt x="755" y="5229"/>
                    <a:pt x="425" y="5372"/>
                    <a:pt x="93" y="5509"/>
                  </a:cubicBezTo>
                  <a:cubicBezTo>
                    <a:pt x="25" y="5538"/>
                    <a:pt x="1" y="5572"/>
                    <a:pt x="1" y="5648"/>
                  </a:cubicBezTo>
                  <a:cubicBezTo>
                    <a:pt x="4" y="6328"/>
                    <a:pt x="2" y="7008"/>
                    <a:pt x="2" y="7689"/>
                  </a:cubicBezTo>
                  <a:cubicBezTo>
                    <a:pt x="2" y="7722"/>
                    <a:pt x="7" y="7752"/>
                    <a:pt x="8" y="7793"/>
                  </a:cubicBezTo>
                  <a:cubicBezTo>
                    <a:pt x="1640" y="7470"/>
                    <a:pt x="3268" y="7150"/>
                    <a:pt x="4897" y="6829"/>
                  </a:cubicBezTo>
                  <a:cubicBezTo>
                    <a:pt x="4904" y="6858"/>
                    <a:pt x="4912" y="6871"/>
                    <a:pt x="4913" y="6886"/>
                  </a:cubicBezTo>
                  <a:cubicBezTo>
                    <a:pt x="4995" y="7776"/>
                    <a:pt x="5072" y="8667"/>
                    <a:pt x="5155" y="9557"/>
                  </a:cubicBezTo>
                  <a:cubicBezTo>
                    <a:pt x="5161" y="9634"/>
                    <a:pt x="5138" y="9677"/>
                    <a:pt x="5069" y="9714"/>
                  </a:cubicBezTo>
                  <a:cubicBezTo>
                    <a:pt x="4542" y="9995"/>
                    <a:pt x="4021" y="10286"/>
                    <a:pt x="3493" y="10565"/>
                  </a:cubicBezTo>
                  <a:cubicBezTo>
                    <a:pt x="3392" y="10618"/>
                    <a:pt x="3349" y="10670"/>
                    <a:pt x="3352" y="10788"/>
                  </a:cubicBezTo>
                  <a:cubicBezTo>
                    <a:pt x="3364" y="11090"/>
                    <a:pt x="3357" y="11390"/>
                    <a:pt x="3357" y="11692"/>
                  </a:cubicBezTo>
                  <a:lnTo>
                    <a:pt x="3357" y="11826"/>
                  </a:lnTo>
                  <a:cubicBezTo>
                    <a:pt x="3699" y="11794"/>
                    <a:pt x="4024" y="11764"/>
                    <a:pt x="4355" y="11731"/>
                  </a:cubicBezTo>
                  <a:cubicBezTo>
                    <a:pt x="4345" y="11606"/>
                    <a:pt x="4333" y="11497"/>
                    <a:pt x="4322" y="11381"/>
                  </a:cubicBezTo>
                  <a:cubicBezTo>
                    <a:pt x="4117" y="11397"/>
                    <a:pt x="3922" y="11414"/>
                    <a:pt x="3713" y="11432"/>
                  </a:cubicBezTo>
                  <a:cubicBezTo>
                    <a:pt x="3713" y="11262"/>
                    <a:pt x="3719" y="11108"/>
                    <a:pt x="3711" y="10954"/>
                  </a:cubicBezTo>
                  <a:cubicBezTo>
                    <a:pt x="3707" y="10876"/>
                    <a:pt x="3737" y="10836"/>
                    <a:pt x="3805" y="10800"/>
                  </a:cubicBezTo>
                  <a:cubicBezTo>
                    <a:pt x="4233" y="10572"/>
                    <a:pt x="4659" y="10339"/>
                    <a:pt x="5087" y="10106"/>
                  </a:cubicBezTo>
                  <a:cubicBezTo>
                    <a:pt x="5120" y="10090"/>
                    <a:pt x="5153" y="10075"/>
                    <a:pt x="5195" y="10055"/>
                  </a:cubicBezTo>
                  <a:cubicBezTo>
                    <a:pt x="5233" y="10474"/>
                    <a:pt x="5268" y="10874"/>
                    <a:pt x="5304" y="11283"/>
                  </a:cubicBezTo>
                  <a:cubicBezTo>
                    <a:pt x="5085" y="11305"/>
                    <a:pt x="4883" y="11327"/>
                    <a:pt x="4677" y="11346"/>
                  </a:cubicBezTo>
                  <a:cubicBezTo>
                    <a:pt x="4689" y="11471"/>
                    <a:pt x="4701" y="11580"/>
                    <a:pt x="4713" y="11696"/>
                  </a:cubicBezTo>
                  <a:cubicBezTo>
                    <a:pt x="4821" y="11686"/>
                    <a:pt x="4919" y="11683"/>
                    <a:pt x="5018" y="11669"/>
                  </a:cubicBezTo>
                  <a:cubicBezTo>
                    <a:pt x="5135" y="11653"/>
                    <a:pt x="5253" y="11640"/>
                    <a:pt x="5369" y="11640"/>
                  </a:cubicBezTo>
                  <a:cubicBezTo>
                    <a:pt x="5522" y="11640"/>
                    <a:pt x="5672" y="11663"/>
                    <a:pt x="5818" y="11734"/>
                  </a:cubicBezTo>
                  <a:cubicBezTo>
                    <a:pt x="5852" y="11749"/>
                    <a:pt x="5892" y="11787"/>
                    <a:pt x="5894" y="11817"/>
                  </a:cubicBezTo>
                  <a:cubicBezTo>
                    <a:pt x="5900" y="11931"/>
                    <a:pt x="5891" y="12045"/>
                    <a:pt x="5886" y="12159"/>
                  </a:cubicBezTo>
                  <a:lnTo>
                    <a:pt x="6268" y="12159"/>
                  </a:lnTo>
                  <a:cubicBezTo>
                    <a:pt x="6263" y="12045"/>
                    <a:pt x="6256" y="11931"/>
                    <a:pt x="6259" y="11817"/>
                  </a:cubicBezTo>
                  <a:cubicBezTo>
                    <a:pt x="6259" y="11791"/>
                    <a:pt x="6281" y="11752"/>
                    <a:pt x="6301" y="11746"/>
                  </a:cubicBezTo>
                  <a:cubicBezTo>
                    <a:pt x="6460" y="11708"/>
                    <a:pt x="6623" y="11644"/>
                    <a:pt x="6784" y="11644"/>
                  </a:cubicBezTo>
                  <a:cubicBezTo>
                    <a:pt x="6791" y="11644"/>
                    <a:pt x="6798" y="11645"/>
                    <a:pt x="6805" y="11645"/>
                  </a:cubicBezTo>
                  <a:cubicBezTo>
                    <a:pt x="7182" y="11658"/>
                    <a:pt x="7560" y="11708"/>
                    <a:pt x="7938" y="11744"/>
                  </a:cubicBezTo>
                  <a:cubicBezTo>
                    <a:pt x="8221" y="11772"/>
                    <a:pt x="8502" y="11797"/>
                    <a:pt x="8793" y="11824"/>
                  </a:cubicBezTo>
                  <a:cubicBezTo>
                    <a:pt x="8794" y="11779"/>
                    <a:pt x="8797" y="11744"/>
                    <a:pt x="8797" y="11708"/>
                  </a:cubicBezTo>
                  <a:cubicBezTo>
                    <a:pt x="8797" y="11388"/>
                    <a:pt x="8794" y="11067"/>
                    <a:pt x="8800" y="10747"/>
                  </a:cubicBezTo>
                  <a:cubicBezTo>
                    <a:pt x="8802" y="10663"/>
                    <a:pt x="8770" y="10622"/>
                    <a:pt x="8698" y="10585"/>
                  </a:cubicBezTo>
                  <a:cubicBezTo>
                    <a:pt x="8167" y="10301"/>
                    <a:pt x="7636" y="10008"/>
                    <a:pt x="7103" y="9723"/>
                  </a:cubicBezTo>
                  <a:cubicBezTo>
                    <a:pt x="7021" y="9678"/>
                    <a:pt x="6992" y="9633"/>
                    <a:pt x="7001" y="9541"/>
                  </a:cubicBezTo>
                  <a:cubicBezTo>
                    <a:pt x="7069" y="8820"/>
                    <a:pt x="7131" y="8099"/>
                    <a:pt x="7197" y="7378"/>
                  </a:cubicBezTo>
                  <a:cubicBezTo>
                    <a:pt x="7212" y="7198"/>
                    <a:pt x="7232" y="7020"/>
                    <a:pt x="7250" y="6827"/>
                  </a:cubicBezTo>
                  <a:cubicBezTo>
                    <a:pt x="7948" y="6965"/>
                    <a:pt x="8631" y="7099"/>
                    <a:pt x="9322" y="7235"/>
                  </a:cubicBezTo>
                  <a:cubicBezTo>
                    <a:pt x="9346" y="7111"/>
                    <a:pt x="9364" y="7002"/>
                    <a:pt x="9389" y="6886"/>
                  </a:cubicBezTo>
                  <a:cubicBezTo>
                    <a:pt x="8681" y="6746"/>
                    <a:pt x="7986" y="6609"/>
                    <a:pt x="7280" y="6470"/>
                  </a:cubicBezTo>
                  <a:cubicBezTo>
                    <a:pt x="7355" y="5633"/>
                    <a:pt x="7429" y="4806"/>
                    <a:pt x="7505" y="3969"/>
                  </a:cubicBezTo>
                  <a:cubicBezTo>
                    <a:pt x="7544" y="3983"/>
                    <a:pt x="7576" y="3995"/>
                    <a:pt x="7609" y="4007"/>
                  </a:cubicBezTo>
                  <a:cubicBezTo>
                    <a:pt x="8971" y="4586"/>
                    <a:pt x="10334" y="5167"/>
                    <a:pt x="11699" y="5741"/>
                  </a:cubicBezTo>
                  <a:cubicBezTo>
                    <a:pt x="11778" y="5776"/>
                    <a:pt x="11799" y="5817"/>
                    <a:pt x="11799" y="5898"/>
                  </a:cubicBezTo>
                  <a:cubicBezTo>
                    <a:pt x="11796" y="6345"/>
                    <a:pt x="11797" y="6793"/>
                    <a:pt x="11797" y="7239"/>
                  </a:cubicBezTo>
                  <a:lnTo>
                    <a:pt x="11797" y="7360"/>
                  </a:lnTo>
                  <a:cubicBezTo>
                    <a:pt x="11105" y="7223"/>
                    <a:pt x="10428" y="7090"/>
                    <a:pt x="9741" y="6954"/>
                  </a:cubicBezTo>
                  <a:cubicBezTo>
                    <a:pt x="9719" y="7075"/>
                    <a:pt x="9699" y="7186"/>
                    <a:pt x="9677" y="7302"/>
                  </a:cubicBezTo>
                  <a:cubicBezTo>
                    <a:pt x="9806" y="7330"/>
                    <a:pt x="9924" y="7352"/>
                    <a:pt x="10039" y="7375"/>
                  </a:cubicBezTo>
                  <a:cubicBezTo>
                    <a:pt x="10746" y="7512"/>
                    <a:pt x="11450" y="7652"/>
                    <a:pt x="12155" y="7790"/>
                  </a:cubicBezTo>
                  <a:cubicBezTo>
                    <a:pt x="12155" y="7037"/>
                    <a:pt x="12155" y="6284"/>
                    <a:pt x="12161" y="5536"/>
                  </a:cubicBezTo>
                  <a:cubicBezTo>
                    <a:pt x="12146" y="5535"/>
                    <a:pt x="12129" y="5536"/>
                    <a:pt x="12116" y="5530"/>
                  </a:cubicBezTo>
                  <a:cubicBezTo>
                    <a:pt x="11764" y="5381"/>
                    <a:pt x="11410" y="5235"/>
                    <a:pt x="11058" y="5079"/>
                  </a:cubicBezTo>
                  <a:cubicBezTo>
                    <a:pt x="11030" y="5067"/>
                    <a:pt x="11002" y="5017"/>
                    <a:pt x="10999" y="4984"/>
                  </a:cubicBezTo>
                  <a:cubicBezTo>
                    <a:pt x="10993" y="4826"/>
                    <a:pt x="11001" y="4668"/>
                    <a:pt x="10996" y="4509"/>
                  </a:cubicBezTo>
                  <a:cubicBezTo>
                    <a:pt x="10986" y="4235"/>
                    <a:pt x="10775" y="4013"/>
                    <a:pt x="10515" y="3992"/>
                  </a:cubicBezTo>
                  <a:cubicBezTo>
                    <a:pt x="10499" y="3990"/>
                    <a:pt x="10483" y="3990"/>
                    <a:pt x="10467" y="3990"/>
                  </a:cubicBezTo>
                  <a:cubicBezTo>
                    <a:pt x="10216" y="3990"/>
                    <a:pt x="10002" y="4157"/>
                    <a:pt x="9944" y="4405"/>
                  </a:cubicBezTo>
                  <a:cubicBezTo>
                    <a:pt x="9930" y="4461"/>
                    <a:pt x="9928" y="4521"/>
                    <a:pt x="9921" y="4594"/>
                  </a:cubicBezTo>
                  <a:cubicBezTo>
                    <a:pt x="9827" y="4556"/>
                    <a:pt x="9732" y="4526"/>
                    <a:pt x="9648" y="4479"/>
                  </a:cubicBezTo>
                  <a:cubicBezTo>
                    <a:pt x="9612" y="4459"/>
                    <a:pt x="9579" y="4407"/>
                    <a:pt x="9577" y="4367"/>
                  </a:cubicBezTo>
                  <a:cubicBezTo>
                    <a:pt x="9567" y="4209"/>
                    <a:pt x="9577" y="4051"/>
                    <a:pt x="9571" y="3892"/>
                  </a:cubicBezTo>
                  <a:cubicBezTo>
                    <a:pt x="9562" y="3621"/>
                    <a:pt x="9351" y="3398"/>
                    <a:pt x="9090" y="3375"/>
                  </a:cubicBezTo>
                  <a:cubicBezTo>
                    <a:pt x="9074" y="3374"/>
                    <a:pt x="9058" y="3373"/>
                    <a:pt x="9042" y="3373"/>
                  </a:cubicBezTo>
                  <a:cubicBezTo>
                    <a:pt x="8792" y="3373"/>
                    <a:pt x="8575" y="3540"/>
                    <a:pt x="8518" y="3788"/>
                  </a:cubicBezTo>
                  <a:cubicBezTo>
                    <a:pt x="8503" y="3850"/>
                    <a:pt x="8503" y="3916"/>
                    <a:pt x="8496" y="3992"/>
                  </a:cubicBezTo>
                  <a:cubicBezTo>
                    <a:pt x="8212" y="3871"/>
                    <a:pt x="7938" y="3750"/>
                    <a:pt x="7659" y="3639"/>
                  </a:cubicBezTo>
                  <a:cubicBezTo>
                    <a:pt x="7576" y="3606"/>
                    <a:pt x="7548" y="3563"/>
                    <a:pt x="7557" y="3473"/>
                  </a:cubicBezTo>
                  <a:cubicBezTo>
                    <a:pt x="7594" y="3119"/>
                    <a:pt x="7624" y="2764"/>
                    <a:pt x="7651" y="2410"/>
                  </a:cubicBezTo>
                  <a:cubicBezTo>
                    <a:pt x="7656" y="2354"/>
                    <a:pt x="7646" y="2289"/>
                    <a:pt x="7624" y="2239"/>
                  </a:cubicBezTo>
                  <a:cubicBezTo>
                    <a:pt x="7316" y="1524"/>
                    <a:pt x="7005" y="811"/>
                    <a:pt x="6698" y="94"/>
                  </a:cubicBezTo>
                  <a:cubicBezTo>
                    <a:pt x="6667" y="22"/>
                    <a:pt x="6627" y="1"/>
                    <a:pt x="6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7"/>
            <p:cNvSpPr/>
            <p:nvPr/>
          </p:nvSpPr>
          <p:spPr>
            <a:xfrm>
              <a:off x="5788490" y="3003011"/>
              <a:ext cx="9746" cy="9947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1" y="0"/>
                  </a:moveTo>
                  <a:lnTo>
                    <a:pt x="1" y="346"/>
                  </a:lnTo>
                  <a:lnTo>
                    <a:pt x="339" y="346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7"/>
            <p:cNvSpPr/>
            <p:nvPr/>
          </p:nvSpPr>
          <p:spPr>
            <a:xfrm>
              <a:off x="5639335" y="2958736"/>
              <a:ext cx="9689" cy="46172"/>
            </a:xfrm>
            <a:custGeom>
              <a:avLst/>
              <a:gdLst/>
              <a:ahLst/>
              <a:cxnLst/>
              <a:rect l="l" t="t" r="r" b="b"/>
              <a:pathLst>
                <a:path w="337" h="1606" extrusionOk="0">
                  <a:moveTo>
                    <a:pt x="0" y="1"/>
                  </a:moveTo>
                  <a:lnTo>
                    <a:pt x="0" y="1605"/>
                  </a:lnTo>
                  <a:lnTo>
                    <a:pt x="337" y="160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7"/>
            <p:cNvSpPr/>
            <p:nvPr/>
          </p:nvSpPr>
          <p:spPr>
            <a:xfrm>
              <a:off x="5622459" y="2889937"/>
              <a:ext cx="43528" cy="22856"/>
            </a:xfrm>
            <a:custGeom>
              <a:avLst/>
              <a:gdLst/>
              <a:ahLst/>
              <a:cxnLst/>
              <a:rect l="l" t="t" r="r" b="b"/>
              <a:pathLst>
                <a:path w="1514" h="795" extrusionOk="0">
                  <a:moveTo>
                    <a:pt x="754" y="1"/>
                  </a:moveTo>
                  <a:cubicBezTo>
                    <a:pt x="739" y="1"/>
                    <a:pt x="724" y="4"/>
                    <a:pt x="714" y="10"/>
                  </a:cubicBezTo>
                  <a:cubicBezTo>
                    <a:pt x="476" y="170"/>
                    <a:pt x="242" y="336"/>
                    <a:pt x="1" y="504"/>
                  </a:cubicBezTo>
                  <a:cubicBezTo>
                    <a:pt x="72" y="605"/>
                    <a:pt x="136" y="697"/>
                    <a:pt x="204" y="795"/>
                  </a:cubicBezTo>
                  <a:cubicBezTo>
                    <a:pt x="369" y="682"/>
                    <a:pt x="526" y="579"/>
                    <a:pt x="672" y="469"/>
                  </a:cubicBezTo>
                  <a:cubicBezTo>
                    <a:pt x="704" y="444"/>
                    <a:pt x="731" y="433"/>
                    <a:pt x="757" y="433"/>
                  </a:cubicBezTo>
                  <a:cubicBezTo>
                    <a:pt x="786" y="433"/>
                    <a:pt x="814" y="446"/>
                    <a:pt x="847" y="470"/>
                  </a:cubicBezTo>
                  <a:cubicBezTo>
                    <a:pt x="995" y="579"/>
                    <a:pt x="1148" y="682"/>
                    <a:pt x="1311" y="795"/>
                  </a:cubicBezTo>
                  <a:cubicBezTo>
                    <a:pt x="1384" y="691"/>
                    <a:pt x="1446" y="600"/>
                    <a:pt x="1513" y="502"/>
                  </a:cubicBezTo>
                  <a:cubicBezTo>
                    <a:pt x="1274" y="336"/>
                    <a:pt x="1041" y="172"/>
                    <a:pt x="806" y="13"/>
                  </a:cubicBezTo>
                  <a:cubicBezTo>
                    <a:pt x="794" y="5"/>
                    <a:pt x="773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17"/>
            <p:cNvSpPr/>
            <p:nvPr/>
          </p:nvSpPr>
          <p:spPr>
            <a:xfrm>
              <a:off x="5639364" y="2938180"/>
              <a:ext cx="9804" cy="9833"/>
            </a:xfrm>
            <a:custGeom>
              <a:avLst/>
              <a:gdLst/>
              <a:ahLst/>
              <a:cxnLst/>
              <a:rect l="l" t="t" r="r" b="b"/>
              <a:pathLst>
                <a:path w="341" h="342" extrusionOk="0">
                  <a:moveTo>
                    <a:pt x="1" y="1"/>
                  </a:moveTo>
                  <a:lnTo>
                    <a:pt x="1" y="341"/>
                  </a:lnTo>
                  <a:lnTo>
                    <a:pt x="340" y="34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17"/>
            <p:cNvSpPr/>
            <p:nvPr/>
          </p:nvSpPr>
          <p:spPr>
            <a:xfrm>
              <a:off x="5490151" y="3017070"/>
              <a:ext cx="9746" cy="9947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1" y="0"/>
                  </a:moveTo>
                  <a:lnTo>
                    <a:pt x="1" y="346"/>
                  </a:lnTo>
                  <a:lnTo>
                    <a:pt x="339" y="346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3" name="Google Shape;2683;p117"/>
          <p:cNvGrpSpPr/>
          <p:nvPr/>
        </p:nvGrpSpPr>
        <p:grpSpPr>
          <a:xfrm>
            <a:off x="4753362" y="2832236"/>
            <a:ext cx="349457" cy="345173"/>
            <a:chOff x="4753362" y="2832236"/>
            <a:chExt cx="349457" cy="345173"/>
          </a:xfrm>
        </p:grpSpPr>
        <p:sp>
          <p:nvSpPr>
            <p:cNvPr id="2684" name="Google Shape;2684;p117"/>
            <p:cNvSpPr/>
            <p:nvPr/>
          </p:nvSpPr>
          <p:spPr>
            <a:xfrm>
              <a:off x="4753362" y="2972220"/>
              <a:ext cx="349456" cy="205189"/>
            </a:xfrm>
            <a:custGeom>
              <a:avLst/>
              <a:gdLst/>
              <a:ahLst/>
              <a:cxnLst/>
              <a:rect l="l" t="t" r="r" b="b"/>
              <a:pathLst>
                <a:path w="12155" h="7137" extrusionOk="0">
                  <a:moveTo>
                    <a:pt x="354" y="1"/>
                  </a:moveTo>
                  <a:lnTo>
                    <a:pt x="354" y="6777"/>
                  </a:lnTo>
                  <a:lnTo>
                    <a:pt x="1" y="6777"/>
                  </a:lnTo>
                  <a:lnTo>
                    <a:pt x="1" y="7133"/>
                  </a:lnTo>
                  <a:cubicBezTo>
                    <a:pt x="25" y="7135"/>
                    <a:pt x="47" y="7136"/>
                    <a:pt x="73" y="7136"/>
                  </a:cubicBezTo>
                  <a:lnTo>
                    <a:pt x="5794" y="7136"/>
                  </a:lnTo>
                  <a:cubicBezTo>
                    <a:pt x="5827" y="7136"/>
                    <a:pt x="5857" y="7133"/>
                    <a:pt x="5895" y="7130"/>
                  </a:cubicBezTo>
                  <a:lnTo>
                    <a:pt x="5895" y="6779"/>
                  </a:lnTo>
                  <a:lnTo>
                    <a:pt x="4806" y="6779"/>
                  </a:lnTo>
                  <a:lnTo>
                    <a:pt x="4806" y="1967"/>
                  </a:lnTo>
                  <a:lnTo>
                    <a:pt x="7358" y="1967"/>
                  </a:lnTo>
                  <a:lnTo>
                    <a:pt x="7358" y="6779"/>
                  </a:lnTo>
                  <a:lnTo>
                    <a:pt x="6268" y="6779"/>
                  </a:lnTo>
                  <a:lnTo>
                    <a:pt x="6268" y="7126"/>
                  </a:lnTo>
                  <a:lnTo>
                    <a:pt x="12154" y="7126"/>
                  </a:lnTo>
                  <a:lnTo>
                    <a:pt x="12154" y="6774"/>
                  </a:lnTo>
                  <a:lnTo>
                    <a:pt x="11801" y="6774"/>
                  </a:lnTo>
                  <a:lnTo>
                    <a:pt x="11801" y="3664"/>
                  </a:lnTo>
                  <a:lnTo>
                    <a:pt x="11447" y="3664"/>
                  </a:lnTo>
                  <a:lnTo>
                    <a:pt x="11447" y="6773"/>
                  </a:lnTo>
                  <a:lnTo>
                    <a:pt x="7715" y="6773"/>
                  </a:lnTo>
                  <a:lnTo>
                    <a:pt x="7715" y="1608"/>
                  </a:lnTo>
                  <a:lnTo>
                    <a:pt x="4441" y="1608"/>
                  </a:lnTo>
                  <a:lnTo>
                    <a:pt x="4441" y="6771"/>
                  </a:lnTo>
                  <a:lnTo>
                    <a:pt x="709" y="6771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7"/>
            <p:cNvSpPr/>
            <p:nvPr/>
          </p:nvSpPr>
          <p:spPr>
            <a:xfrm>
              <a:off x="4753362" y="2874872"/>
              <a:ext cx="100165" cy="38180"/>
            </a:xfrm>
            <a:custGeom>
              <a:avLst/>
              <a:gdLst/>
              <a:ahLst/>
              <a:cxnLst/>
              <a:rect l="l" t="t" r="r" b="b"/>
              <a:pathLst>
                <a:path w="3484" h="1328" extrusionOk="0">
                  <a:moveTo>
                    <a:pt x="1" y="1"/>
                  </a:moveTo>
                  <a:lnTo>
                    <a:pt x="1" y="1328"/>
                  </a:lnTo>
                  <a:lnTo>
                    <a:pt x="361" y="1328"/>
                  </a:lnTo>
                  <a:lnTo>
                    <a:pt x="361" y="364"/>
                  </a:lnTo>
                  <a:lnTo>
                    <a:pt x="3483" y="364"/>
                  </a:lnTo>
                  <a:lnTo>
                    <a:pt x="3483" y="10"/>
                  </a:lnTo>
                  <a:lnTo>
                    <a:pt x="154" y="10"/>
                  </a:lnTo>
                  <a:cubicBezTo>
                    <a:pt x="103" y="10"/>
                    <a:pt x="52" y="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7"/>
            <p:cNvSpPr/>
            <p:nvPr/>
          </p:nvSpPr>
          <p:spPr>
            <a:xfrm>
              <a:off x="4753362" y="2923345"/>
              <a:ext cx="100194" cy="38324"/>
            </a:xfrm>
            <a:custGeom>
              <a:avLst/>
              <a:gdLst/>
              <a:ahLst/>
              <a:cxnLst/>
              <a:rect l="l" t="t" r="r" b="b"/>
              <a:pathLst>
                <a:path w="3485" h="1333" extrusionOk="0">
                  <a:moveTo>
                    <a:pt x="1" y="1"/>
                  </a:moveTo>
                  <a:cubicBezTo>
                    <a:pt x="1" y="443"/>
                    <a:pt x="1" y="886"/>
                    <a:pt x="4" y="1330"/>
                  </a:cubicBezTo>
                  <a:cubicBezTo>
                    <a:pt x="22" y="1330"/>
                    <a:pt x="43" y="1333"/>
                    <a:pt x="61" y="1333"/>
                  </a:cubicBezTo>
                  <a:lnTo>
                    <a:pt x="3397" y="1333"/>
                  </a:lnTo>
                  <a:cubicBezTo>
                    <a:pt x="3424" y="1333"/>
                    <a:pt x="3455" y="1328"/>
                    <a:pt x="3485" y="1324"/>
                  </a:cubicBezTo>
                  <a:lnTo>
                    <a:pt x="3485" y="975"/>
                  </a:lnTo>
                  <a:lnTo>
                    <a:pt x="354" y="97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7"/>
            <p:cNvSpPr/>
            <p:nvPr/>
          </p:nvSpPr>
          <p:spPr>
            <a:xfrm>
              <a:off x="4862640" y="2832236"/>
              <a:ext cx="129806" cy="172960"/>
            </a:xfrm>
            <a:custGeom>
              <a:avLst/>
              <a:gdLst/>
              <a:ahLst/>
              <a:cxnLst/>
              <a:rect l="l" t="t" r="r" b="b"/>
              <a:pathLst>
                <a:path w="4515" h="6016" extrusionOk="0">
                  <a:moveTo>
                    <a:pt x="2102" y="548"/>
                  </a:moveTo>
                  <a:cubicBezTo>
                    <a:pt x="2102" y="746"/>
                    <a:pt x="2105" y="916"/>
                    <a:pt x="2100" y="1085"/>
                  </a:cubicBezTo>
                  <a:cubicBezTo>
                    <a:pt x="2097" y="1118"/>
                    <a:pt x="2065" y="1156"/>
                    <a:pt x="2037" y="1176"/>
                  </a:cubicBezTo>
                  <a:cubicBezTo>
                    <a:pt x="1726" y="1402"/>
                    <a:pt x="1415" y="1625"/>
                    <a:pt x="1102" y="1845"/>
                  </a:cubicBezTo>
                  <a:cubicBezTo>
                    <a:pt x="1083" y="1859"/>
                    <a:pt x="1052" y="1867"/>
                    <a:pt x="1025" y="1867"/>
                  </a:cubicBezTo>
                  <a:cubicBezTo>
                    <a:pt x="1011" y="1867"/>
                    <a:pt x="998" y="1865"/>
                    <a:pt x="988" y="1861"/>
                  </a:cubicBezTo>
                  <a:cubicBezTo>
                    <a:pt x="853" y="1799"/>
                    <a:pt x="723" y="1726"/>
                    <a:pt x="569" y="1648"/>
                  </a:cubicBezTo>
                  <a:cubicBezTo>
                    <a:pt x="1079" y="1281"/>
                    <a:pt x="1577" y="924"/>
                    <a:pt x="2102" y="548"/>
                  </a:cubicBezTo>
                  <a:close/>
                  <a:moveTo>
                    <a:pt x="2459" y="547"/>
                  </a:moveTo>
                  <a:lnTo>
                    <a:pt x="2459" y="547"/>
                  </a:lnTo>
                  <a:cubicBezTo>
                    <a:pt x="2984" y="922"/>
                    <a:pt x="3480" y="1278"/>
                    <a:pt x="3993" y="1646"/>
                  </a:cubicBezTo>
                  <a:cubicBezTo>
                    <a:pt x="3838" y="1726"/>
                    <a:pt x="3696" y="1802"/>
                    <a:pt x="3551" y="1873"/>
                  </a:cubicBezTo>
                  <a:cubicBezTo>
                    <a:pt x="3546" y="1875"/>
                    <a:pt x="3541" y="1876"/>
                    <a:pt x="3535" y="1876"/>
                  </a:cubicBezTo>
                  <a:cubicBezTo>
                    <a:pt x="3513" y="1876"/>
                    <a:pt x="3486" y="1865"/>
                    <a:pt x="3468" y="1853"/>
                  </a:cubicBezTo>
                  <a:cubicBezTo>
                    <a:pt x="3150" y="1627"/>
                    <a:pt x="2832" y="1399"/>
                    <a:pt x="2515" y="1168"/>
                  </a:cubicBezTo>
                  <a:cubicBezTo>
                    <a:pt x="2489" y="1150"/>
                    <a:pt x="2462" y="1114"/>
                    <a:pt x="2462" y="1085"/>
                  </a:cubicBezTo>
                  <a:cubicBezTo>
                    <a:pt x="2457" y="916"/>
                    <a:pt x="2459" y="746"/>
                    <a:pt x="2459" y="547"/>
                  </a:cubicBezTo>
                  <a:close/>
                  <a:moveTo>
                    <a:pt x="2281" y="1464"/>
                  </a:moveTo>
                  <a:cubicBezTo>
                    <a:pt x="2306" y="1464"/>
                    <a:pt x="2331" y="1475"/>
                    <a:pt x="2359" y="1497"/>
                  </a:cubicBezTo>
                  <a:cubicBezTo>
                    <a:pt x="2655" y="1714"/>
                    <a:pt x="2957" y="1925"/>
                    <a:pt x="3254" y="2144"/>
                  </a:cubicBezTo>
                  <a:cubicBezTo>
                    <a:pt x="3289" y="2170"/>
                    <a:pt x="3319" y="2230"/>
                    <a:pt x="3322" y="2275"/>
                  </a:cubicBezTo>
                  <a:cubicBezTo>
                    <a:pt x="3329" y="2450"/>
                    <a:pt x="3325" y="2628"/>
                    <a:pt x="3325" y="2812"/>
                  </a:cubicBezTo>
                  <a:lnTo>
                    <a:pt x="3681" y="2812"/>
                  </a:lnTo>
                  <a:cubicBezTo>
                    <a:pt x="3681" y="2681"/>
                    <a:pt x="3693" y="2547"/>
                    <a:pt x="3679" y="2416"/>
                  </a:cubicBezTo>
                  <a:cubicBezTo>
                    <a:pt x="3663" y="2262"/>
                    <a:pt x="3703" y="2164"/>
                    <a:pt x="3860" y="2114"/>
                  </a:cubicBezTo>
                  <a:cubicBezTo>
                    <a:pt x="3957" y="2084"/>
                    <a:pt x="4043" y="2023"/>
                    <a:pt x="4147" y="1971"/>
                  </a:cubicBezTo>
                  <a:lnTo>
                    <a:pt x="4147" y="4026"/>
                  </a:lnTo>
                  <a:cubicBezTo>
                    <a:pt x="4000" y="3954"/>
                    <a:pt x="3854" y="3883"/>
                    <a:pt x="3715" y="3805"/>
                  </a:cubicBezTo>
                  <a:cubicBezTo>
                    <a:pt x="3693" y="3791"/>
                    <a:pt x="3684" y="3738"/>
                    <a:pt x="3684" y="3702"/>
                  </a:cubicBezTo>
                  <a:cubicBezTo>
                    <a:pt x="3679" y="3533"/>
                    <a:pt x="3681" y="3363"/>
                    <a:pt x="3681" y="3185"/>
                  </a:cubicBezTo>
                  <a:cubicBezTo>
                    <a:pt x="3556" y="3185"/>
                    <a:pt x="3445" y="3185"/>
                    <a:pt x="3325" y="3188"/>
                  </a:cubicBezTo>
                  <a:cubicBezTo>
                    <a:pt x="3325" y="3367"/>
                    <a:pt x="3323" y="3541"/>
                    <a:pt x="3326" y="3714"/>
                  </a:cubicBezTo>
                  <a:cubicBezTo>
                    <a:pt x="3329" y="3784"/>
                    <a:pt x="3308" y="3829"/>
                    <a:pt x="3249" y="3871"/>
                  </a:cubicBezTo>
                  <a:cubicBezTo>
                    <a:pt x="2952" y="4078"/>
                    <a:pt x="2655" y="4290"/>
                    <a:pt x="2364" y="4506"/>
                  </a:cubicBezTo>
                  <a:cubicBezTo>
                    <a:pt x="2333" y="4528"/>
                    <a:pt x="2308" y="4538"/>
                    <a:pt x="2283" y="4538"/>
                  </a:cubicBezTo>
                  <a:cubicBezTo>
                    <a:pt x="2257" y="4538"/>
                    <a:pt x="2231" y="4526"/>
                    <a:pt x="2200" y="4505"/>
                  </a:cubicBezTo>
                  <a:cubicBezTo>
                    <a:pt x="1905" y="4287"/>
                    <a:pt x="1607" y="4079"/>
                    <a:pt x="1316" y="3864"/>
                  </a:cubicBezTo>
                  <a:cubicBezTo>
                    <a:pt x="1275" y="3833"/>
                    <a:pt x="1240" y="3769"/>
                    <a:pt x="1240" y="3722"/>
                  </a:cubicBezTo>
                  <a:cubicBezTo>
                    <a:pt x="1234" y="3242"/>
                    <a:pt x="1234" y="2764"/>
                    <a:pt x="1240" y="2284"/>
                  </a:cubicBezTo>
                  <a:cubicBezTo>
                    <a:pt x="1240" y="2236"/>
                    <a:pt x="1272" y="2170"/>
                    <a:pt x="1311" y="2141"/>
                  </a:cubicBezTo>
                  <a:cubicBezTo>
                    <a:pt x="1607" y="1922"/>
                    <a:pt x="1908" y="1711"/>
                    <a:pt x="2206" y="1496"/>
                  </a:cubicBezTo>
                  <a:cubicBezTo>
                    <a:pt x="2234" y="1474"/>
                    <a:pt x="2257" y="1464"/>
                    <a:pt x="2281" y="1464"/>
                  </a:cubicBezTo>
                  <a:close/>
                  <a:moveTo>
                    <a:pt x="1024" y="4135"/>
                  </a:moveTo>
                  <a:cubicBezTo>
                    <a:pt x="1027" y="4135"/>
                    <a:pt x="1031" y="4135"/>
                    <a:pt x="1034" y="4135"/>
                  </a:cubicBezTo>
                  <a:cubicBezTo>
                    <a:pt x="1165" y="4143"/>
                    <a:pt x="1289" y="4289"/>
                    <a:pt x="1415" y="4378"/>
                  </a:cubicBezTo>
                  <a:cubicBezTo>
                    <a:pt x="1617" y="4520"/>
                    <a:pt x="1813" y="4664"/>
                    <a:pt x="2014" y="4803"/>
                  </a:cubicBezTo>
                  <a:cubicBezTo>
                    <a:pt x="2074" y="4845"/>
                    <a:pt x="2108" y="4891"/>
                    <a:pt x="2103" y="4968"/>
                  </a:cubicBezTo>
                  <a:cubicBezTo>
                    <a:pt x="2097" y="5117"/>
                    <a:pt x="2102" y="5266"/>
                    <a:pt x="2102" y="5450"/>
                  </a:cubicBezTo>
                  <a:cubicBezTo>
                    <a:pt x="1581" y="5078"/>
                    <a:pt x="1083" y="4720"/>
                    <a:pt x="574" y="4357"/>
                  </a:cubicBezTo>
                  <a:cubicBezTo>
                    <a:pt x="601" y="4340"/>
                    <a:pt x="607" y="4334"/>
                    <a:pt x="611" y="4331"/>
                  </a:cubicBezTo>
                  <a:cubicBezTo>
                    <a:pt x="750" y="4260"/>
                    <a:pt x="890" y="4135"/>
                    <a:pt x="1024" y="4135"/>
                  </a:cubicBezTo>
                  <a:close/>
                  <a:moveTo>
                    <a:pt x="3538" y="4136"/>
                  </a:moveTo>
                  <a:cubicBezTo>
                    <a:pt x="3554" y="4136"/>
                    <a:pt x="3569" y="4139"/>
                    <a:pt x="3581" y="4144"/>
                  </a:cubicBezTo>
                  <a:cubicBezTo>
                    <a:pt x="3714" y="4204"/>
                    <a:pt x="3841" y="4274"/>
                    <a:pt x="3994" y="4354"/>
                  </a:cubicBezTo>
                  <a:cubicBezTo>
                    <a:pt x="3483" y="4719"/>
                    <a:pt x="2985" y="5075"/>
                    <a:pt x="2459" y="5452"/>
                  </a:cubicBezTo>
                  <a:cubicBezTo>
                    <a:pt x="2459" y="5251"/>
                    <a:pt x="2456" y="5085"/>
                    <a:pt x="2464" y="4919"/>
                  </a:cubicBezTo>
                  <a:cubicBezTo>
                    <a:pt x="2464" y="4886"/>
                    <a:pt x="2494" y="4847"/>
                    <a:pt x="2521" y="4826"/>
                  </a:cubicBezTo>
                  <a:cubicBezTo>
                    <a:pt x="2832" y="4600"/>
                    <a:pt x="3142" y="4378"/>
                    <a:pt x="3457" y="4158"/>
                  </a:cubicBezTo>
                  <a:cubicBezTo>
                    <a:pt x="3478" y="4144"/>
                    <a:pt x="3509" y="4136"/>
                    <a:pt x="3538" y="4136"/>
                  </a:cubicBezTo>
                  <a:close/>
                  <a:moveTo>
                    <a:pt x="2280" y="1"/>
                  </a:moveTo>
                  <a:cubicBezTo>
                    <a:pt x="2253" y="1"/>
                    <a:pt x="2226" y="13"/>
                    <a:pt x="2194" y="37"/>
                  </a:cubicBezTo>
                  <a:cubicBezTo>
                    <a:pt x="1629" y="446"/>
                    <a:pt x="1064" y="850"/>
                    <a:pt x="498" y="1256"/>
                  </a:cubicBezTo>
                  <a:cubicBezTo>
                    <a:pt x="352" y="1363"/>
                    <a:pt x="148" y="1440"/>
                    <a:pt x="74" y="1586"/>
                  </a:cubicBezTo>
                  <a:cubicBezTo>
                    <a:pt x="0" y="1734"/>
                    <a:pt x="52" y="1947"/>
                    <a:pt x="50" y="2132"/>
                  </a:cubicBezTo>
                  <a:cubicBezTo>
                    <a:pt x="47" y="2357"/>
                    <a:pt x="50" y="2582"/>
                    <a:pt x="50" y="2809"/>
                  </a:cubicBezTo>
                  <a:lnTo>
                    <a:pt x="412" y="2809"/>
                  </a:lnTo>
                  <a:lnTo>
                    <a:pt x="412" y="1965"/>
                  </a:lnTo>
                  <a:cubicBezTo>
                    <a:pt x="566" y="2043"/>
                    <a:pt x="703" y="2111"/>
                    <a:pt x="838" y="2186"/>
                  </a:cubicBezTo>
                  <a:cubicBezTo>
                    <a:pt x="860" y="2200"/>
                    <a:pt x="880" y="2244"/>
                    <a:pt x="880" y="2272"/>
                  </a:cubicBezTo>
                  <a:cubicBezTo>
                    <a:pt x="881" y="2755"/>
                    <a:pt x="881" y="3238"/>
                    <a:pt x="880" y="3720"/>
                  </a:cubicBezTo>
                  <a:cubicBezTo>
                    <a:pt x="880" y="3747"/>
                    <a:pt x="869" y="3791"/>
                    <a:pt x="851" y="3803"/>
                  </a:cubicBezTo>
                  <a:cubicBezTo>
                    <a:pt x="709" y="3882"/>
                    <a:pt x="563" y="3954"/>
                    <a:pt x="399" y="4039"/>
                  </a:cubicBezTo>
                  <a:lnTo>
                    <a:pt x="399" y="3182"/>
                  </a:lnTo>
                  <a:lnTo>
                    <a:pt x="50" y="3182"/>
                  </a:lnTo>
                  <a:cubicBezTo>
                    <a:pt x="50" y="3585"/>
                    <a:pt x="49" y="3980"/>
                    <a:pt x="52" y="4373"/>
                  </a:cubicBezTo>
                  <a:cubicBezTo>
                    <a:pt x="52" y="4402"/>
                    <a:pt x="80" y="4437"/>
                    <a:pt x="105" y="4455"/>
                  </a:cubicBezTo>
                  <a:cubicBezTo>
                    <a:pt x="827" y="4975"/>
                    <a:pt x="1550" y="5494"/>
                    <a:pt x="2278" y="6016"/>
                  </a:cubicBezTo>
                  <a:cubicBezTo>
                    <a:pt x="2299" y="6002"/>
                    <a:pt x="2314" y="5995"/>
                    <a:pt x="2328" y="5978"/>
                  </a:cubicBezTo>
                  <a:cubicBezTo>
                    <a:pt x="3034" y="5473"/>
                    <a:pt x="3741" y="4968"/>
                    <a:pt x="4447" y="4456"/>
                  </a:cubicBezTo>
                  <a:cubicBezTo>
                    <a:pt x="4485" y="4431"/>
                    <a:pt x="4510" y="4360"/>
                    <a:pt x="4510" y="4312"/>
                  </a:cubicBezTo>
                  <a:cubicBezTo>
                    <a:pt x="4515" y="3435"/>
                    <a:pt x="4510" y="2556"/>
                    <a:pt x="4515" y="1678"/>
                  </a:cubicBezTo>
                  <a:cubicBezTo>
                    <a:pt x="4515" y="1603"/>
                    <a:pt x="4492" y="1557"/>
                    <a:pt x="4429" y="1514"/>
                  </a:cubicBezTo>
                  <a:cubicBezTo>
                    <a:pt x="3741" y="1023"/>
                    <a:pt x="3053" y="532"/>
                    <a:pt x="2367" y="36"/>
                  </a:cubicBezTo>
                  <a:cubicBezTo>
                    <a:pt x="2334" y="12"/>
                    <a:pt x="2307" y="1"/>
                    <a:pt x="2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7"/>
            <p:cNvSpPr/>
            <p:nvPr/>
          </p:nvSpPr>
          <p:spPr>
            <a:xfrm>
              <a:off x="4985748" y="3018479"/>
              <a:ext cx="86221" cy="133285"/>
            </a:xfrm>
            <a:custGeom>
              <a:avLst/>
              <a:gdLst/>
              <a:ahLst/>
              <a:cxnLst/>
              <a:rect l="l" t="t" r="r" b="b"/>
              <a:pathLst>
                <a:path w="2999" h="4636" extrusionOk="0">
                  <a:moveTo>
                    <a:pt x="2645" y="357"/>
                  </a:moveTo>
                  <a:lnTo>
                    <a:pt x="2645" y="3574"/>
                  </a:lnTo>
                  <a:cubicBezTo>
                    <a:pt x="2322" y="3574"/>
                    <a:pt x="2007" y="3574"/>
                    <a:pt x="1682" y="3573"/>
                  </a:cubicBezTo>
                  <a:lnTo>
                    <a:pt x="1682" y="3925"/>
                  </a:lnTo>
                  <a:lnTo>
                    <a:pt x="2645" y="3925"/>
                  </a:lnTo>
                  <a:lnTo>
                    <a:pt x="2645" y="4275"/>
                  </a:lnTo>
                  <a:lnTo>
                    <a:pt x="353" y="4275"/>
                  </a:lnTo>
                  <a:lnTo>
                    <a:pt x="353" y="3932"/>
                  </a:lnTo>
                  <a:lnTo>
                    <a:pt x="1314" y="3932"/>
                  </a:lnTo>
                  <a:lnTo>
                    <a:pt x="1314" y="3574"/>
                  </a:lnTo>
                  <a:lnTo>
                    <a:pt x="355" y="3574"/>
                  </a:lnTo>
                  <a:lnTo>
                    <a:pt x="355" y="357"/>
                  </a:lnTo>
                  <a:close/>
                  <a:moveTo>
                    <a:pt x="1" y="1"/>
                  </a:moveTo>
                  <a:lnTo>
                    <a:pt x="1" y="4636"/>
                  </a:lnTo>
                  <a:lnTo>
                    <a:pt x="2999" y="4636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17"/>
            <p:cNvSpPr/>
            <p:nvPr/>
          </p:nvSpPr>
          <p:spPr>
            <a:xfrm>
              <a:off x="4784297" y="3018536"/>
              <a:ext cx="86307" cy="133141"/>
            </a:xfrm>
            <a:custGeom>
              <a:avLst/>
              <a:gdLst/>
              <a:ahLst/>
              <a:cxnLst/>
              <a:rect l="l" t="t" r="r" b="b"/>
              <a:pathLst>
                <a:path w="3002" h="4631" extrusionOk="0">
                  <a:moveTo>
                    <a:pt x="2644" y="352"/>
                  </a:moveTo>
                  <a:lnTo>
                    <a:pt x="2644" y="3569"/>
                  </a:lnTo>
                  <a:lnTo>
                    <a:pt x="1685" y="3569"/>
                  </a:lnTo>
                  <a:lnTo>
                    <a:pt x="1685" y="3925"/>
                  </a:lnTo>
                  <a:lnTo>
                    <a:pt x="2647" y="3925"/>
                  </a:lnTo>
                  <a:lnTo>
                    <a:pt x="2647" y="4276"/>
                  </a:lnTo>
                  <a:lnTo>
                    <a:pt x="356" y="4276"/>
                  </a:lnTo>
                  <a:lnTo>
                    <a:pt x="356" y="3931"/>
                  </a:lnTo>
                  <a:lnTo>
                    <a:pt x="1318" y="3931"/>
                  </a:lnTo>
                  <a:lnTo>
                    <a:pt x="1318" y="3575"/>
                  </a:lnTo>
                  <a:lnTo>
                    <a:pt x="357" y="3575"/>
                  </a:lnTo>
                  <a:lnTo>
                    <a:pt x="357" y="352"/>
                  </a:lnTo>
                  <a:close/>
                  <a:moveTo>
                    <a:pt x="0" y="0"/>
                  </a:moveTo>
                  <a:lnTo>
                    <a:pt x="0" y="4631"/>
                  </a:lnTo>
                  <a:lnTo>
                    <a:pt x="3002" y="4631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17"/>
            <p:cNvSpPr/>
            <p:nvPr/>
          </p:nvSpPr>
          <p:spPr>
            <a:xfrm>
              <a:off x="5002711" y="2875447"/>
              <a:ext cx="100107" cy="86106"/>
            </a:xfrm>
            <a:custGeom>
              <a:avLst/>
              <a:gdLst/>
              <a:ahLst/>
              <a:cxnLst/>
              <a:rect l="l" t="t" r="r" b="b"/>
              <a:pathLst>
                <a:path w="3482" h="2995" extrusionOk="0">
                  <a:moveTo>
                    <a:pt x="0" y="0"/>
                  </a:moveTo>
                  <a:lnTo>
                    <a:pt x="0" y="350"/>
                  </a:lnTo>
                  <a:lnTo>
                    <a:pt x="3122" y="350"/>
                  </a:lnTo>
                  <a:lnTo>
                    <a:pt x="3122" y="2649"/>
                  </a:lnTo>
                  <a:lnTo>
                    <a:pt x="6" y="2649"/>
                  </a:lnTo>
                  <a:lnTo>
                    <a:pt x="6" y="2994"/>
                  </a:lnTo>
                  <a:lnTo>
                    <a:pt x="3481" y="2994"/>
                  </a:lnTo>
                  <a:lnTo>
                    <a:pt x="34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17"/>
            <p:cNvSpPr/>
            <p:nvPr/>
          </p:nvSpPr>
          <p:spPr>
            <a:xfrm>
              <a:off x="5082664" y="2972191"/>
              <a:ext cx="9947" cy="94731"/>
            </a:xfrm>
            <a:custGeom>
              <a:avLst/>
              <a:gdLst/>
              <a:ahLst/>
              <a:cxnLst/>
              <a:rect l="l" t="t" r="r" b="b"/>
              <a:pathLst>
                <a:path w="346" h="3295" extrusionOk="0">
                  <a:moveTo>
                    <a:pt x="1" y="0"/>
                  </a:moveTo>
                  <a:lnTo>
                    <a:pt x="1" y="3294"/>
                  </a:lnTo>
                  <a:lnTo>
                    <a:pt x="346" y="329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17"/>
            <p:cNvSpPr/>
            <p:nvPr/>
          </p:nvSpPr>
          <p:spPr>
            <a:xfrm>
              <a:off x="4840215" y="2982800"/>
              <a:ext cx="30418" cy="9746"/>
            </a:xfrm>
            <a:custGeom>
              <a:avLst/>
              <a:gdLst/>
              <a:ahLst/>
              <a:cxnLst/>
              <a:rect l="l" t="t" r="r" b="b"/>
              <a:pathLst>
                <a:path w="1058" h="339" extrusionOk="0">
                  <a:moveTo>
                    <a:pt x="1" y="1"/>
                  </a:moveTo>
                  <a:lnTo>
                    <a:pt x="1" y="338"/>
                  </a:lnTo>
                  <a:lnTo>
                    <a:pt x="1058" y="338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17"/>
            <p:cNvSpPr/>
            <p:nvPr/>
          </p:nvSpPr>
          <p:spPr>
            <a:xfrm>
              <a:off x="4985748" y="2982685"/>
              <a:ext cx="30331" cy="9861"/>
            </a:xfrm>
            <a:custGeom>
              <a:avLst/>
              <a:gdLst/>
              <a:ahLst/>
              <a:cxnLst/>
              <a:rect l="l" t="t" r="r" b="b"/>
              <a:pathLst>
                <a:path w="1055" h="343" extrusionOk="0">
                  <a:moveTo>
                    <a:pt x="1" y="0"/>
                  </a:moveTo>
                  <a:lnTo>
                    <a:pt x="1" y="342"/>
                  </a:lnTo>
                  <a:lnTo>
                    <a:pt x="1055" y="342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17"/>
            <p:cNvSpPr/>
            <p:nvPr/>
          </p:nvSpPr>
          <p:spPr>
            <a:xfrm>
              <a:off x="5072487" y="2916330"/>
              <a:ext cx="9890" cy="24667"/>
            </a:xfrm>
            <a:custGeom>
              <a:avLst/>
              <a:gdLst/>
              <a:ahLst/>
              <a:cxnLst/>
              <a:rect l="l" t="t" r="r" b="b"/>
              <a:pathLst>
                <a:path w="344" h="858" extrusionOk="0">
                  <a:moveTo>
                    <a:pt x="0" y="0"/>
                  </a:moveTo>
                  <a:lnTo>
                    <a:pt x="0" y="857"/>
                  </a:lnTo>
                  <a:lnTo>
                    <a:pt x="344" y="857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17"/>
            <p:cNvSpPr/>
            <p:nvPr/>
          </p:nvSpPr>
          <p:spPr>
            <a:xfrm>
              <a:off x="5062252" y="2972048"/>
              <a:ext cx="9775" cy="9947"/>
            </a:xfrm>
            <a:custGeom>
              <a:avLst/>
              <a:gdLst/>
              <a:ahLst/>
              <a:cxnLst/>
              <a:rect l="l" t="t" r="r" b="b"/>
              <a:pathLst>
                <a:path w="340" h="346" extrusionOk="0">
                  <a:moveTo>
                    <a:pt x="0" y="1"/>
                  </a:moveTo>
                  <a:lnTo>
                    <a:pt x="0" y="346"/>
                  </a:lnTo>
                  <a:lnTo>
                    <a:pt x="340" y="34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17"/>
            <p:cNvSpPr/>
            <p:nvPr/>
          </p:nvSpPr>
          <p:spPr>
            <a:xfrm>
              <a:off x="5062252" y="2992546"/>
              <a:ext cx="9775" cy="9976"/>
            </a:xfrm>
            <a:custGeom>
              <a:avLst/>
              <a:gdLst/>
              <a:ahLst/>
              <a:cxnLst/>
              <a:rect l="l" t="t" r="r" b="b"/>
              <a:pathLst>
                <a:path w="340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40" y="34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17"/>
            <p:cNvSpPr/>
            <p:nvPr/>
          </p:nvSpPr>
          <p:spPr>
            <a:xfrm>
              <a:off x="5072516" y="2895860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1" y="1"/>
                  </a:moveTo>
                  <a:lnTo>
                    <a:pt x="1" y="341"/>
                  </a:lnTo>
                  <a:lnTo>
                    <a:pt x="343" y="341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17"/>
            <p:cNvSpPr/>
            <p:nvPr/>
          </p:nvSpPr>
          <p:spPr>
            <a:xfrm>
              <a:off x="4944808" y="3039006"/>
              <a:ext cx="9890" cy="9775"/>
            </a:xfrm>
            <a:custGeom>
              <a:avLst/>
              <a:gdLst/>
              <a:ahLst/>
              <a:cxnLst/>
              <a:rect l="l" t="t" r="r" b="b"/>
              <a:pathLst>
                <a:path w="344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3" y="34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17"/>
            <p:cNvSpPr/>
            <p:nvPr/>
          </p:nvSpPr>
          <p:spPr>
            <a:xfrm>
              <a:off x="4944808" y="3059419"/>
              <a:ext cx="9890" cy="9890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3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17"/>
            <p:cNvSpPr/>
            <p:nvPr/>
          </p:nvSpPr>
          <p:spPr>
            <a:xfrm>
              <a:off x="4901798" y="3146934"/>
              <a:ext cx="9947" cy="9746"/>
            </a:xfrm>
            <a:custGeom>
              <a:avLst/>
              <a:gdLst/>
              <a:ahLst/>
              <a:cxnLst/>
              <a:rect l="l" t="t" r="r" b="b"/>
              <a:pathLst>
                <a:path w="346" h="339" extrusionOk="0">
                  <a:moveTo>
                    <a:pt x="0" y="0"/>
                  </a:moveTo>
                  <a:lnTo>
                    <a:pt x="0" y="338"/>
                  </a:lnTo>
                  <a:lnTo>
                    <a:pt x="346" y="33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17"/>
            <p:cNvSpPr/>
            <p:nvPr/>
          </p:nvSpPr>
          <p:spPr>
            <a:xfrm>
              <a:off x="4937966" y="2923690"/>
              <a:ext cx="9832" cy="9804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1" y="34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17"/>
            <p:cNvSpPr/>
            <p:nvPr/>
          </p:nvSpPr>
          <p:spPr>
            <a:xfrm>
              <a:off x="4937994" y="2903306"/>
              <a:ext cx="9832" cy="989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17"/>
            <p:cNvSpPr/>
            <p:nvPr/>
          </p:nvSpPr>
          <p:spPr>
            <a:xfrm>
              <a:off x="5041811" y="3039006"/>
              <a:ext cx="9832" cy="9919"/>
            </a:xfrm>
            <a:custGeom>
              <a:avLst/>
              <a:gdLst/>
              <a:ahLst/>
              <a:cxnLst/>
              <a:rect l="l" t="t" r="r" b="b"/>
              <a:pathLst>
                <a:path w="342" h="345" extrusionOk="0">
                  <a:moveTo>
                    <a:pt x="1" y="0"/>
                  </a:moveTo>
                  <a:lnTo>
                    <a:pt x="1" y="344"/>
                  </a:lnTo>
                  <a:lnTo>
                    <a:pt x="342" y="344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17"/>
            <p:cNvSpPr/>
            <p:nvPr/>
          </p:nvSpPr>
          <p:spPr>
            <a:xfrm>
              <a:off x="5006161" y="3100963"/>
              <a:ext cx="9919" cy="9833"/>
            </a:xfrm>
            <a:custGeom>
              <a:avLst/>
              <a:gdLst/>
              <a:ahLst/>
              <a:cxnLst/>
              <a:rect l="l" t="t" r="r" b="b"/>
              <a:pathLst>
                <a:path w="345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5" y="342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17"/>
            <p:cNvSpPr/>
            <p:nvPr/>
          </p:nvSpPr>
          <p:spPr>
            <a:xfrm>
              <a:off x="4840302" y="3038920"/>
              <a:ext cx="9890" cy="9861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43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17"/>
            <p:cNvSpPr/>
            <p:nvPr/>
          </p:nvSpPr>
          <p:spPr>
            <a:xfrm>
              <a:off x="4804738" y="3100934"/>
              <a:ext cx="9976" cy="9775"/>
            </a:xfrm>
            <a:custGeom>
              <a:avLst/>
              <a:gdLst/>
              <a:ahLst/>
              <a:cxnLst/>
              <a:rect l="l" t="t" r="r" b="b"/>
              <a:pathLst>
                <a:path w="34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6" y="34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7" name="Google Shape;2707;p117"/>
          <p:cNvSpPr/>
          <p:nvPr/>
        </p:nvSpPr>
        <p:spPr>
          <a:xfrm>
            <a:off x="4038940" y="2911414"/>
            <a:ext cx="349370" cy="186128"/>
          </a:xfrm>
          <a:custGeom>
            <a:avLst/>
            <a:gdLst/>
            <a:ahLst/>
            <a:cxnLst/>
            <a:rect l="l" t="t" r="r" b="b"/>
            <a:pathLst>
              <a:path w="12152" h="6474" extrusionOk="0">
                <a:moveTo>
                  <a:pt x="6723" y="371"/>
                </a:moveTo>
                <a:lnTo>
                  <a:pt x="6723" y="1597"/>
                </a:lnTo>
                <a:lnTo>
                  <a:pt x="4611" y="1597"/>
                </a:lnTo>
                <a:lnTo>
                  <a:pt x="4611" y="371"/>
                </a:lnTo>
                <a:close/>
                <a:moveTo>
                  <a:pt x="11390" y="1958"/>
                </a:moveTo>
                <a:cubicBezTo>
                  <a:pt x="11628" y="1958"/>
                  <a:pt x="11861" y="2194"/>
                  <a:pt x="11785" y="2494"/>
                </a:cubicBezTo>
                <a:lnTo>
                  <a:pt x="11269" y="2494"/>
                </a:lnTo>
                <a:lnTo>
                  <a:pt x="11269" y="1980"/>
                </a:lnTo>
                <a:cubicBezTo>
                  <a:pt x="11309" y="1965"/>
                  <a:pt x="11350" y="1958"/>
                  <a:pt x="11390" y="1958"/>
                </a:cubicBezTo>
                <a:close/>
                <a:moveTo>
                  <a:pt x="697" y="1972"/>
                </a:moveTo>
                <a:lnTo>
                  <a:pt x="697" y="2497"/>
                </a:lnTo>
                <a:lnTo>
                  <a:pt x="360" y="2497"/>
                </a:lnTo>
                <a:lnTo>
                  <a:pt x="360" y="1972"/>
                </a:lnTo>
                <a:close/>
                <a:moveTo>
                  <a:pt x="11791" y="3752"/>
                </a:moveTo>
                <a:lnTo>
                  <a:pt x="11791" y="4090"/>
                </a:lnTo>
                <a:lnTo>
                  <a:pt x="10737" y="4090"/>
                </a:lnTo>
                <a:cubicBezTo>
                  <a:pt x="10717" y="3983"/>
                  <a:pt x="10696" y="3871"/>
                  <a:pt x="10672" y="3752"/>
                </a:cubicBezTo>
                <a:close/>
                <a:moveTo>
                  <a:pt x="7796" y="364"/>
                </a:moveTo>
                <a:cubicBezTo>
                  <a:pt x="7998" y="364"/>
                  <a:pt x="8200" y="364"/>
                  <a:pt x="8402" y="366"/>
                </a:cubicBezTo>
                <a:cubicBezTo>
                  <a:pt x="8442" y="366"/>
                  <a:pt x="8503" y="380"/>
                  <a:pt x="8524" y="410"/>
                </a:cubicBezTo>
                <a:cubicBezTo>
                  <a:pt x="8803" y="797"/>
                  <a:pt x="9074" y="1190"/>
                  <a:pt x="9369" y="1609"/>
                </a:cubicBezTo>
                <a:lnTo>
                  <a:pt x="7807" y="1609"/>
                </a:lnTo>
                <a:lnTo>
                  <a:pt x="7807" y="1962"/>
                </a:lnTo>
                <a:lnTo>
                  <a:pt x="10906" y="1962"/>
                </a:lnTo>
                <a:lnTo>
                  <a:pt x="10906" y="2856"/>
                </a:lnTo>
                <a:lnTo>
                  <a:pt x="11789" y="2856"/>
                </a:lnTo>
                <a:lnTo>
                  <a:pt x="11789" y="3381"/>
                </a:lnTo>
                <a:cubicBezTo>
                  <a:pt x="11753" y="3384"/>
                  <a:pt x="11720" y="3389"/>
                  <a:pt x="11685" y="3389"/>
                </a:cubicBezTo>
                <a:cubicBezTo>
                  <a:pt x="11487" y="3389"/>
                  <a:pt x="11289" y="3389"/>
                  <a:pt x="11091" y="3389"/>
                </a:cubicBezTo>
                <a:cubicBezTo>
                  <a:pt x="10893" y="3389"/>
                  <a:pt x="10695" y="3389"/>
                  <a:pt x="10497" y="3387"/>
                </a:cubicBezTo>
                <a:cubicBezTo>
                  <a:pt x="10444" y="3387"/>
                  <a:pt x="10382" y="3366"/>
                  <a:pt x="10337" y="3334"/>
                </a:cubicBezTo>
                <a:cubicBezTo>
                  <a:pt x="10163" y="3214"/>
                  <a:pt x="9969" y="3153"/>
                  <a:pt x="9776" y="3153"/>
                </a:cubicBezTo>
                <a:cubicBezTo>
                  <a:pt x="9582" y="3153"/>
                  <a:pt x="9388" y="3214"/>
                  <a:pt x="9215" y="3336"/>
                </a:cubicBezTo>
                <a:cubicBezTo>
                  <a:pt x="9168" y="3367"/>
                  <a:pt x="9100" y="3387"/>
                  <a:pt x="9043" y="3387"/>
                </a:cubicBezTo>
                <a:cubicBezTo>
                  <a:pt x="8603" y="3389"/>
                  <a:pt x="8164" y="3389"/>
                  <a:pt x="7725" y="3389"/>
                </a:cubicBezTo>
                <a:cubicBezTo>
                  <a:pt x="7285" y="3389"/>
                  <a:pt x="6846" y="3389"/>
                  <a:pt x="6406" y="3389"/>
                </a:cubicBezTo>
                <a:lnTo>
                  <a:pt x="6258" y="3389"/>
                </a:lnTo>
                <a:lnTo>
                  <a:pt x="6258" y="3742"/>
                </a:lnTo>
                <a:lnTo>
                  <a:pt x="8880" y="3742"/>
                </a:lnTo>
                <a:cubicBezTo>
                  <a:pt x="8776" y="4325"/>
                  <a:pt x="8856" y="4358"/>
                  <a:pt x="9011" y="4687"/>
                </a:cubicBezTo>
                <a:lnTo>
                  <a:pt x="3129" y="4687"/>
                </a:lnTo>
                <a:cubicBezTo>
                  <a:pt x="3165" y="4621"/>
                  <a:pt x="3195" y="4559"/>
                  <a:pt x="3233" y="4500"/>
                </a:cubicBezTo>
                <a:cubicBezTo>
                  <a:pt x="3246" y="4479"/>
                  <a:pt x="3280" y="4465"/>
                  <a:pt x="3307" y="4459"/>
                </a:cubicBezTo>
                <a:cubicBezTo>
                  <a:pt x="3318" y="4457"/>
                  <a:pt x="3330" y="4456"/>
                  <a:pt x="3342" y="4456"/>
                </a:cubicBezTo>
                <a:cubicBezTo>
                  <a:pt x="3361" y="4456"/>
                  <a:pt x="3381" y="4458"/>
                  <a:pt x="3400" y="4458"/>
                </a:cubicBezTo>
                <a:lnTo>
                  <a:pt x="8486" y="4458"/>
                </a:lnTo>
                <a:lnTo>
                  <a:pt x="8486" y="4105"/>
                </a:lnTo>
                <a:lnTo>
                  <a:pt x="3331" y="4105"/>
                </a:lnTo>
                <a:cubicBezTo>
                  <a:pt x="3307" y="3978"/>
                  <a:pt x="3284" y="3867"/>
                  <a:pt x="3262" y="3746"/>
                </a:cubicBezTo>
                <a:lnTo>
                  <a:pt x="5884" y="3746"/>
                </a:lnTo>
                <a:lnTo>
                  <a:pt x="5884" y="3389"/>
                </a:lnTo>
                <a:lnTo>
                  <a:pt x="5741" y="3389"/>
                </a:lnTo>
                <a:cubicBezTo>
                  <a:pt x="5304" y="3389"/>
                  <a:pt x="4867" y="3389"/>
                  <a:pt x="4430" y="3389"/>
                </a:cubicBezTo>
                <a:cubicBezTo>
                  <a:pt x="3993" y="3389"/>
                  <a:pt x="3556" y="3389"/>
                  <a:pt x="3118" y="3387"/>
                </a:cubicBezTo>
                <a:cubicBezTo>
                  <a:pt x="3049" y="3387"/>
                  <a:pt x="2969" y="3360"/>
                  <a:pt x="2913" y="3322"/>
                </a:cubicBezTo>
                <a:cubicBezTo>
                  <a:pt x="2746" y="3210"/>
                  <a:pt x="2557" y="3153"/>
                  <a:pt x="2368" y="3153"/>
                </a:cubicBezTo>
                <a:cubicBezTo>
                  <a:pt x="2174" y="3153"/>
                  <a:pt x="1980" y="3213"/>
                  <a:pt x="1809" y="3334"/>
                </a:cubicBezTo>
                <a:cubicBezTo>
                  <a:pt x="1771" y="3360"/>
                  <a:pt x="1725" y="3387"/>
                  <a:pt x="1684" y="3387"/>
                </a:cubicBezTo>
                <a:cubicBezTo>
                  <a:pt x="1465" y="3389"/>
                  <a:pt x="1246" y="3389"/>
                  <a:pt x="1025" y="3389"/>
                </a:cubicBezTo>
                <a:cubicBezTo>
                  <a:pt x="804" y="3389"/>
                  <a:pt x="582" y="3389"/>
                  <a:pt x="358" y="3389"/>
                </a:cubicBezTo>
                <a:lnTo>
                  <a:pt x="358" y="2859"/>
                </a:lnTo>
                <a:lnTo>
                  <a:pt x="1058" y="2859"/>
                </a:lnTo>
                <a:lnTo>
                  <a:pt x="1058" y="1965"/>
                </a:lnTo>
                <a:lnTo>
                  <a:pt x="7433" y="1965"/>
                </a:lnTo>
                <a:lnTo>
                  <a:pt x="7433" y="1612"/>
                </a:lnTo>
                <a:lnTo>
                  <a:pt x="7094" y="1612"/>
                </a:lnTo>
                <a:lnTo>
                  <a:pt x="7094" y="372"/>
                </a:lnTo>
                <a:cubicBezTo>
                  <a:pt x="7123" y="371"/>
                  <a:pt x="7157" y="364"/>
                  <a:pt x="7191" y="364"/>
                </a:cubicBezTo>
                <a:cubicBezTo>
                  <a:pt x="7392" y="364"/>
                  <a:pt x="7594" y="364"/>
                  <a:pt x="7796" y="364"/>
                </a:cubicBezTo>
                <a:close/>
                <a:moveTo>
                  <a:pt x="2366" y="3505"/>
                </a:moveTo>
                <a:cubicBezTo>
                  <a:pt x="2368" y="3505"/>
                  <a:pt x="2370" y="3505"/>
                  <a:pt x="2372" y="3505"/>
                </a:cubicBezTo>
                <a:cubicBezTo>
                  <a:pt x="2694" y="3509"/>
                  <a:pt x="2958" y="3775"/>
                  <a:pt x="2960" y="4096"/>
                </a:cubicBezTo>
                <a:cubicBezTo>
                  <a:pt x="2961" y="4425"/>
                  <a:pt x="2697" y="4692"/>
                  <a:pt x="2369" y="4692"/>
                </a:cubicBezTo>
                <a:cubicBezTo>
                  <a:pt x="2368" y="4692"/>
                  <a:pt x="2367" y="4692"/>
                  <a:pt x="2366" y="4692"/>
                </a:cubicBezTo>
                <a:cubicBezTo>
                  <a:pt x="2037" y="4692"/>
                  <a:pt x="1774" y="4427"/>
                  <a:pt x="1774" y="4097"/>
                </a:cubicBezTo>
                <a:cubicBezTo>
                  <a:pt x="1774" y="3773"/>
                  <a:pt x="2044" y="3505"/>
                  <a:pt x="2366" y="3505"/>
                </a:cubicBezTo>
                <a:close/>
                <a:moveTo>
                  <a:pt x="9779" y="3505"/>
                </a:moveTo>
                <a:cubicBezTo>
                  <a:pt x="10102" y="3505"/>
                  <a:pt x="10370" y="3776"/>
                  <a:pt x="10370" y="4100"/>
                </a:cubicBezTo>
                <a:cubicBezTo>
                  <a:pt x="10370" y="4428"/>
                  <a:pt x="10103" y="4692"/>
                  <a:pt x="9774" y="4692"/>
                </a:cubicBezTo>
                <a:cubicBezTo>
                  <a:pt x="9773" y="4692"/>
                  <a:pt x="9772" y="4692"/>
                  <a:pt x="9771" y="4692"/>
                </a:cubicBezTo>
                <a:cubicBezTo>
                  <a:pt x="9442" y="4692"/>
                  <a:pt x="9180" y="4423"/>
                  <a:pt x="9183" y="4091"/>
                </a:cubicBezTo>
                <a:cubicBezTo>
                  <a:pt x="9188" y="3772"/>
                  <a:pt x="9455" y="3505"/>
                  <a:pt x="9776" y="3505"/>
                </a:cubicBezTo>
                <a:cubicBezTo>
                  <a:pt x="9777" y="3505"/>
                  <a:pt x="9778" y="3505"/>
                  <a:pt x="9779" y="3505"/>
                </a:cubicBezTo>
                <a:close/>
                <a:moveTo>
                  <a:pt x="2270" y="1"/>
                </a:moveTo>
                <a:cubicBezTo>
                  <a:pt x="2257" y="1"/>
                  <a:pt x="2245" y="2"/>
                  <a:pt x="2233" y="4"/>
                </a:cubicBezTo>
                <a:cubicBezTo>
                  <a:pt x="2213" y="6"/>
                  <a:pt x="2183" y="19"/>
                  <a:pt x="2177" y="34"/>
                </a:cubicBezTo>
                <a:cubicBezTo>
                  <a:pt x="2079" y="269"/>
                  <a:pt x="1985" y="506"/>
                  <a:pt x="1889" y="748"/>
                </a:cubicBezTo>
                <a:cubicBezTo>
                  <a:pt x="2007" y="793"/>
                  <a:pt x="2108" y="834"/>
                  <a:pt x="2219" y="877"/>
                </a:cubicBezTo>
                <a:cubicBezTo>
                  <a:pt x="2280" y="732"/>
                  <a:pt x="2340" y="597"/>
                  <a:pt x="2388" y="455"/>
                </a:cubicBezTo>
                <a:cubicBezTo>
                  <a:pt x="2415" y="378"/>
                  <a:pt x="2455" y="355"/>
                  <a:pt x="2535" y="355"/>
                </a:cubicBezTo>
                <a:cubicBezTo>
                  <a:pt x="2801" y="357"/>
                  <a:pt x="3068" y="357"/>
                  <a:pt x="3335" y="357"/>
                </a:cubicBezTo>
                <a:cubicBezTo>
                  <a:pt x="3602" y="357"/>
                  <a:pt x="3869" y="357"/>
                  <a:pt x="4136" y="357"/>
                </a:cubicBezTo>
                <a:cubicBezTo>
                  <a:pt x="4171" y="357"/>
                  <a:pt x="4206" y="363"/>
                  <a:pt x="4242" y="364"/>
                </a:cubicBezTo>
                <a:lnTo>
                  <a:pt x="4242" y="1594"/>
                </a:lnTo>
                <a:lnTo>
                  <a:pt x="1936" y="1594"/>
                </a:lnTo>
                <a:cubicBezTo>
                  <a:pt x="1987" y="1461"/>
                  <a:pt x="2037" y="1339"/>
                  <a:pt x="2087" y="1209"/>
                </a:cubicBezTo>
                <a:cubicBezTo>
                  <a:pt x="1972" y="1164"/>
                  <a:pt x="1866" y="1122"/>
                  <a:pt x="1758" y="1079"/>
                </a:cubicBezTo>
                <a:cubicBezTo>
                  <a:pt x="1694" y="1232"/>
                  <a:pt x="1634" y="1369"/>
                  <a:pt x="1586" y="1511"/>
                </a:cubicBezTo>
                <a:cubicBezTo>
                  <a:pt x="1559" y="1585"/>
                  <a:pt x="1519" y="1603"/>
                  <a:pt x="1446" y="1603"/>
                </a:cubicBezTo>
                <a:cubicBezTo>
                  <a:pt x="1226" y="1601"/>
                  <a:pt x="1007" y="1601"/>
                  <a:pt x="787" y="1601"/>
                </a:cubicBezTo>
                <a:cubicBezTo>
                  <a:pt x="568" y="1601"/>
                  <a:pt x="348" y="1601"/>
                  <a:pt x="129" y="1601"/>
                </a:cubicBezTo>
                <a:lnTo>
                  <a:pt x="2" y="1601"/>
                </a:lnTo>
                <a:lnTo>
                  <a:pt x="2" y="4443"/>
                </a:lnTo>
                <a:lnTo>
                  <a:pt x="1076" y="4443"/>
                </a:lnTo>
                <a:lnTo>
                  <a:pt x="1076" y="4091"/>
                </a:lnTo>
                <a:lnTo>
                  <a:pt x="357" y="4091"/>
                </a:lnTo>
                <a:lnTo>
                  <a:pt x="357" y="3746"/>
                </a:lnTo>
                <a:lnTo>
                  <a:pt x="1482" y="3746"/>
                </a:lnTo>
                <a:cubicBezTo>
                  <a:pt x="1363" y="4085"/>
                  <a:pt x="1414" y="4393"/>
                  <a:pt x="1624" y="4695"/>
                </a:cubicBezTo>
                <a:lnTo>
                  <a:pt x="1" y="4695"/>
                </a:lnTo>
                <a:lnTo>
                  <a:pt x="1" y="5393"/>
                </a:lnTo>
                <a:lnTo>
                  <a:pt x="352" y="5393"/>
                </a:lnTo>
                <a:lnTo>
                  <a:pt x="352" y="5055"/>
                </a:lnTo>
                <a:lnTo>
                  <a:pt x="11788" y="5055"/>
                </a:lnTo>
                <a:lnTo>
                  <a:pt x="11788" y="6114"/>
                </a:lnTo>
                <a:lnTo>
                  <a:pt x="6257" y="6114"/>
                </a:lnTo>
                <a:lnTo>
                  <a:pt x="6257" y="6473"/>
                </a:lnTo>
                <a:lnTo>
                  <a:pt x="12032" y="6473"/>
                </a:lnTo>
                <a:cubicBezTo>
                  <a:pt x="12071" y="6473"/>
                  <a:pt x="12112" y="6472"/>
                  <a:pt x="12151" y="6468"/>
                </a:cubicBezTo>
                <a:cubicBezTo>
                  <a:pt x="12151" y="5877"/>
                  <a:pt x="12151" y="5283"/>
                  <a:pt x="12148" y="4686"/>
                </a:cubicBezTo>
                <a:lnTo>
                  <a:pt x="10533" y="4686"/>
                </a:lnTo>
                <a:cubicBezTo>
                  <a:pt x="10572" y="4613"/>
                  <a:pt x="10599" y="4545"/>
                  <a:pt x="10643" y="4493"/>
                </a:cubicBezTo>
                <a:cubicBezTo>
                  <a:pt x="10663" y="4467"/>
                  <a:pt x="10715" y="4453"/>
                  <a:pt x="10753" y="4453"/>
                </a:cubicBezTo>
                <a:cubicBezTo>
                  <a:pt x="11219" y="4450"/>
                  <a:pt x="11685" y="4450"/>
                  <a:pt x="12151" y="4447"/>
                </a:cubicBezTo>
                <a:lnTo>
                  <a:pt x="12151" y="2049"/>
                </a:lnTo>
                <a:cubicBezTo>
                  <a:pt x="12026" y="1929"/>
                  <a:pt x="11898" y="1812"/>
                  <a:pt x="11777" y="1687"/>
                </a:cubicBezTo>
                <a:cubicBezTo>
                  <a:pt x="11717" y="1625"/>
                  <a:pt x="11657" y="1601"/>
                  <a:pt x="11571" y="1601"/>
                </a:cubicBezTo>
                <a:cubicBezTo>
                  <a:pt x="11297" y="1603"/>
                  <a:pt x="11024" y="1603"/>
                  <a:pt x="10751" y="1603"/>
                </a:cubicBezTo>
                <a:cubicBezTo>
                  <a:pt x="10478" y="1603"/>
                  <a:pt x="10205" y="1603"/>
                  <a:pt x="9931" y="1604"/>
                </a:cubicBezTo>
                <a:cubicBezTo>
                  <a:pt x="9835" y="1604"/>
                  <a:pt x="9777" y="1573"/>
                  <a:pt x="9722" y="1491"/>
                </a:cubicBezTo>
                <a:cubicBezTo>
                  <a:pt x="9403" y="1030"/>
                  <a:pt x="9077" y="571"/>
                  <a:pt x="8759" y="110"/>
                </a:cubicBezTo>
                <a:cubicBezTo>
                  <a:pt x="8703" y="28"/>
                  <a:pt x="8645" y="1"/>
                  <a:pt x="8547" y="1"/>
                </a:cubicBezTo>
                <a:cubicBezTo>
                  <a:pt x="6473" y="2"/>
                  <a:pt x="4400" y="2"/>
                  <a:pt x="2326" y="2"/>
                </a:cubicBezTo>
                <a:cubicBezTo>
                  <a:pt x="2307" y="2"/>
                  <a:pt x="2288" y="1"/>
                  <a:pt x="22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117"/>
          <p:cNvSpPr/>
          <p:nvPr/>
        </p:nvSpPr>
        <p:spPr>
          <a:xfrm>
            <a:off x="4038825" y="3077330"/>
            <a:ext cx="169338" cy="20067"/>
          </a:xfrm>
          <a:custGeom>
            <a:avLst/>
            <a:gdLst/>
            <a:ahLst/>
            <a:cxnLst/>
            <a:rect l="l" t="t" r="r" b="b"/>
            <a:pathLst>
              <a:path w="5890" h="698" extrusionOk="0">
                <a:moveTo>
                  <a:pt x="0" y="1"/>
                </a:moveTo>
                <a:lnTo>
                  <a:pt x="0" y="697"/>
                </a:lnTo>
                <a:lnTo>
                  <a:pt x="5890" y="697"/>
                </a:lnTo>
                <a:lnTo>
                  <a:pt x="5890" y="342"/>
                </a:lnTo>
                <a:lnTo>
                  <a:pt x="348" y="342"/>
                </a:lnTo>
                <a:lnTo>
                  <a:pt x="3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117"/>
          <p:cNvSpPr/>
          <p:nvPr/>
        </p:nvSpPr>
        <p:spPr>
          <a:xfrm>
            <a:off x="4337192" y="3066923"/>
            <a:ext cx="30331" cy="9976"/>
          </a:xfrm>
          <a:custGeom>
            <a:avLst/>
            <a:gdLst/>
            <a:ahLst/>
            <a:cxnLst/>
            <a:rect l="l" t="t" r="r" b="b"/>
            <a:pathLst>
              <a:path w="1055" h="347" extrusionOk="0">
                <a:moveTo>
                  <a:pt x="1" y="1"/>
                </a:moveTo>
                <a:lnTo>
                  <a:pt x="1" y="346"/>
                </a:lnTo>
                <a:lnTo>
                  <a:pt x="1055" y="346"/>
                </a:lnTo>
                <a:lnTo>
                  <a:pt x="10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117"/>
          <p:cNvSpPr/>
          <p:nvPr/>
        </p:nvSpPr>
        <p:spPr>
          <a:xfrm>
            <a:off x="4140772" y="2932315"/>
            <a:ext cx="9861" cy="9833"/>
          </a:xfrm>
          <a:custGeom>
            <a:avLst/>
            <a:gdLst/>
            <a:ahLst/>
            <a:cxnLst/>
            <a:rect l="l" t="t" r="r" b="b"/>
            <a:pathLst>
              <a:path w="343" h="342" extrusionOk="0">
                <a:moveTo>
                  <a:pt x="0" y="1"/>
                </a:moveTo>
                <a:lnTo>
                  <a:pt x="0" y="342"/>
                </a:lnTo>
                <a:lnTo>
                  <a:pt x="342" y="342"/>
                </a:lnTo>
                <a:lnTo>
                  <a:pt x="3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117"/>
          <p:cNvSpPr/>
          <p:nvPr/>
        </p:nvSpPr>
        <p:spPr>
          <a:xfrm>
            <a:off x="4316780" y="3066980"/>
            <a:ext cx="9947" cy="9833"/>
          </a:xfrm>
          <a:custGeom>
            <a:avLst/>
            <a:gdLst/>
            <a:ahLst/>
            <a:cxnLst/>
            <a:rect l="l" t="t" r="r" b="b"/>
            <a:pathLst>
              <a:path w="346" h="342" extrusionOk="0">
                <a:moveTo>
                  <a:pt x="0" y="0"/>
                </a:moveTo>
                <a:lnTo>
                  <a:pt x="0" y="341"/>
                </a:lnTo>
                <a:lnTo>
                  <a:pt x="346" y="341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117"/>
          <p:cNvSpPr/>
          <p:nvPr/>
        </p:nvSpPr>
        <p:spPr>
          <a:xfrm>
            <a:off x="4172857" y="2983490"/>
            <a:ext cx="101919" cy="9919"/>
          </a:xfrm>
          <a:custGeom>
            <a:avLst/>
            <a:gdLst/>
            <a:ahLst/>
            <a:cxnLst/>
            <a:rect l="l" t="t" r="r" b="b"/>
            <a:pathLst>
              <a:path w="3545" h="345" extrusionOk="0">
                <a:moveTo>
                  <a:pt x="0" y="1"/>
                </a:moveTo>
                <a:lnTo>
                  <a:pt x="0" y="345"/>
                </a:lnTo>
                <a:lnTo>
                  <a:pt x="3545" y="345"/>
                </a:lnTo>
                <a:lnTo>
                  <a:pt x="35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117"/>
          <p:cNvSpPr/>
          <p:nvPr/>
        </p:nvSpPr>
        <p:spPr>
          <a:xfrm>
            <a:off x="4079822" y="2978258"/>
            <a:ext cx="9890" cy="15151"/>
          </a:xfrm>
          <a:custGeom>
            <a:avLst/>
            <a:gdLst/>
            <a:ahLst/>
            <a:cxnLst/>
            <a:rect l="l" t="t" r="r" b="b"/>
            <a:pathLst>
              <a:path w="344" h="527" extrusionOk="0">
                <a:moveTo>
                  <a:pt x="1" y="0"/>
                </a:moveTo>
                <a:lnTo>
                  <a:pt x="1" y="527"/>
                </a:lnTo>
                <a:lnTo>
                  <a:pt x="343" y="527"/>
                </a:lnTo>
                <a:lnTo>
                  <a:pt x="3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17"/>
          <p:cNvSpPr/>
          <p:nvPr/>
        </p:nvSpPr>
        <p:spPr>
          <a:xfrm>
            <a:off x="4316694" y="2978286"/>
            <a:ext cx="9919" cy="13742"/>
          </a:xfrm>
          <a:custGeom>
            <a:avLst/>
            <a:gdLst/>
            <a:ahLst/>
            <a:cxnLst/>
            <a:rect l="l" t="t" r="r" b="b"/>
            <a:pathLst>
              <a:path w="345" h="478" extrusionOk="0">
                <a:moveTo>
                  <a:pt x="0" y="1"/>
                </a:moveTo>
                <a:lnTo>
                  <a:pt x="0" y="477"/>
                </a:lnTo>
                <a:lnTo>
                  <a:pt x="344" y="477"/>
                </a:lnTo>
                <a:lnTo>
                  <a:pt x="34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17"/>
          <p:cNvSpPr/>
          <p:nvPr/>
        </p:nvSpPr>
        <p:spPr>
          <a:xfrm>
            <a:off x="4152215" y="2983548"/>
            <a:ext cx="9832" cy="9775"/>
          </a:xfrm>
          <a:custGeom>
            <a:avLst/>
            <a:gdLst/>
            <a:ahLst/>
            <a:cxnLst/>
            <a:rect l="l" t="t" r="r" b="b"/>
            <a:pathLst>
              <a:path w="342" h="340" extrusionOk="0">
                <a:moveTo>
                  <a:pt x="0" y="0"/>
                </a:moveTo>
                <a:lnTo>
                  <a:pt x="0" y="340"/>
                </a:lnTo>
                <a:lnTo>
                  <a:pt x="341" y="34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17"/>
          <p:cNvSpPr/>
          <p:nvPr/>
        </p:nvSpPr>
        <p:spPr>
          <a:xfrm>
            <a:off x="4270147" y="2932286"/>
            <a:ext cx="9804" cy="9947"/>
          </a:xfrm>
          <a:custGeom>
            <a:avLst/>
            <a:gdLst/>
            <a:ahLst/>
            <a:cxnLst/>
            <a:rect l="l" t="t" r="r" b="b"/>
            <a:pathLst>
              <a:path w="341" h="346" extrusionOk="0">
                <a:moveTo>
                  <a:pt x="1" y="0"/>
                </a:moveTo>
                <a:lnTo>
                  <a:pt x="1" y="346"/>
                </a:lnTo>
                <a:lnTo>
                  <a:pt x="340" y="346"/>
                </a:lnTo>
                <a:lnTo>
                  <a:pt x="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17"/>
          <p:cNvSpPr/>
          <p:nvPr/>
        </p:nvSpPr>
        <p:spPr>
          <a:xfrm>
            <a:off x="4212216" y="2932286"/>
            <a:ext cx="9746" cy="9861"/>
          </a:xfrm>
          <a:custGeom>
            <a:avLst/>
            <a:gdLst/>
            <a:ahLst/>
            <a:cxnLst/>
            <a:rect l="l" t="t" r="r" b="b"/>
            <a:pathLst>
              <a:path w="339" h="343" extrusionOk="0">
                <a:moveTo>
                  <a:pt x="1" y="0"/>
                </a:moveTo>
                <a:lnTo>
                  <a:pt x="1" y="343"/>
                </a:lnTo>
                <a:lnTo>
                  <a:pt x="339" y="343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117"/>
          <p:cNvSpPr/>
          <p:nvPr/>
        </p:nvSpPr>
        <p:spPr>
          <a:xfrm>
            <a:off x="4102161" y="3024488"/>
            <a:ext cx="9746" cy="9947"/>
          </a:xfrm>
          <a:custGeom>
            <a:avLst/>
            <a:gdLst/>
            <a:ahLst/>
            <a:cxnLst/>
            <a:rect l="l" t="t" r="r" b="b"/>
            <a:pathLst>
              <a:path w="339" h="346" extrusionOk="0">
                <a:moveTo>
                  <a:pt x="1" y="0"/>
                </a:moveTo>
                <a:lnTo>
                  <a:pt x="1" y="345"/>
                </a:lnTo>
                <a:lnTo>
                  <a:pt x="339" y="345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117"/>
          <p:cNvSpPr/>
          <p:nvPr/>
        </p:nvSpPr>
        <p:spPr>
          <a:xfrm>
            <a:off x="4315084" y="3024430"/>
            <a:ext cx="9775" cy="9861"/>
          </a:xfrm>
          <a:custGeom>
            <a:avLst/>
            <a:gdLst/>
            <a:ahLst/>
            <a:cxnLst/>
            <a:rect l="l" t="t" r="r" b="b"/>
            <a:pathLst>
              <a:path w="340" h="343" extrusionOk="0">
                <a:moveTo>
                  <a:pt x="0" y="1"/>
                </a:moveTo>
                <a:lnTo>
                  <a:pt x="0" y="343"/>
                </a:lnTo>
                <a:lnTo>
                  <a:pt x="340" y="343"/>
                </a:lnTo>
                <a:lnTo>
                  <a:pt x="3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0" name="Google Shape;2720;p117"/>
          <p:cNvGrpSpPr/>
          <p:nvPr/>
        </p:nvGrpSpPr>
        <p:grpSpPr>
          <a:xfrm>
            <a:off x="3361605" y="2829936"/>
            <a:ext cx="271688" cy="349428"/>
            <a:chOff x="3361605" y="2829936"/>
            <a:chExt cx="271688" cy="349428"/>
          </a:xfrm>
        </p:grpSpPr>
        <p:sp>
          <p:nvSpPr>
            <p:cNvPr id="2721" name="Google Shape;2721;p117"/>
            <p:cNvSpPr/>
            <p:nvPr/>
          </p:nvSpPr>
          <p:spPr>
            <a:xfrm>
              <a:off x="3361605" y="3104643"/>
              <a:ext cx="200043" cy="74721"/>
            </a:xfrm>
            <a:custGeom>
              <a:avLst/>
              <a:gdLst/>
              <a:ahLst/>
              <a:cxnLst/>
              <a:rect l="l" t="t" r="r" b="b"/>
              <a:pathLst>
                <a:path w="6958" h="2599" extrusionOk="0">
                  <a:moveTo>
                    <a:pt x="6599" y="1"/>
                  </a:moveTo>
                  <a:lnTo>
                    <a:pt x="6599" y="2233"/>
                  </a:lnTo>
                  <a:lnTo>
                    <a:pt x="355" y="2233"/>
                  </a:lnTo>
                  <a:lnTo>
                    <a:pt x="355" y="2"/>
                  </a:lnTo>
                  <a:lnTo>
                    <a:pt x="0" y="2"/>
                  </a:lnTo>
                  <a:lnTo>
                    <a:pt x="0" y="2598"/>
                  </a:lnTo>
                  <a:lnTo>
                    <a:pt x="6958" y="2598"/>
                  </a:lnTo>
                  <a:lnTo>
                    <a:pt x="6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17"/>
            <p:cNvSpPr/>
            <p:nvPr/>
          </p:nvSpPr>
          <p:spPr>
            <a:xfrm>
              <a:off x="3607389" y="3104643"/>
              <a:ext cx="25904" cy="74721"/>
            </a:xfrm>
            <a:custGeom>
              <a:avLst/>
              <a:gdLst/>
              <a:ahLst/>
              <a:cxnLst/>
              <a:rect l="l" t="t" r="r" b="b"/>
              <a:pathLst>
                <a:path w="901" h="2599" extrusionOk="0">
                  <a:moveTo>
                    <a:pt x="545" y="1"/>
                  </a:moveTo>
                  <a:lnTo>
                    <a:pt x="545" y="2244"/>
                  </a:lnTo>
                  <a:lnTo>
                    <a:pt x="0" y="2244"/>
                  </a:lnTo>
                  <a:lnTo>
                    <a:pt x="0" y="2598"/>
                  </a:lnTo>
                  <a:lnTo>
                    <a:pt x="901" y="2598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17"/>
            <p:cNvSpPr/>
            <p:nvPr/>
          </p:nvSpPr>
          <p:spPr>
            <a:xfrm>
              <a:off x="3571854" y="3104355"/>
              <a:ext cx="25444" cy="75009"/>
            </a:xfrm>
            <a:custGeom>
              <a:avLst/>
              <a:gdLst/>
              <a:ahLst/>
              <a:cxnLst/>
              <a:rect l="l" t="t" r="r" b="b"/>
              <a:pathLst>
                <a:path w="885" h="2609" extrusionOk="0">
                  <a:moveTo>
                    <a:pt x="636" y="0"/>
                  </a:moveTo>
                  <a:cubicBezTo>
                    <a:pt x="554" y="0"/>
                    <a:pt x="525" y="42"/>
                    <a:pt x="527" y="150"/>
                  </a:cubicBezTo>
                  <a:cubicBezTo>
                    <a:pt x="535" y="803"/>
                    <a:pt x="530" y="1457"/>
                    <a:pt x="530" y="2109"/>
                  </a:cubicBezTo>
                  <a:lnTo>
                    <a:pt x="530" y="2257"/>
                  </a:lnTo>
                  <a:lnTo>
                    <a:pt x="1" y="2257"/>
                  </a:lnTo>
                  <a:lnTo>
                    <a:pt x="1" y="2608"/>
                  </a:lnTo>
                  <a:lnTo>
                    <a:pt x="877" y="2608"/>
                  </a:lnTo>
                  <a:cubicBezTo>
                    <a:pt x="879" y="2590"/>
                    <a:pt x="885" y="2569"/>
                    <a:pt x="885" y="2549"/>
                  </a:cubicBezTo>
                  <a:lnTo>
                    <a:pt x="885" y="94"/>
                  </a:lnTo>
                  <a:cubicBezTo>
                    <a:pt x="885" y="67"/>
                    <a:pt x="877" y="41"/>
                    <a:pt x="871" y="5"/>
                  </a:cubicBezTo>
                  <a:cubicBezTo>
                    <a:pt x="829" y="5"/>
                    <a:pt x="790" y="7"/>
                    <a:pt x="751" y="7"/>
                  </a:cubicBezTo>
                  <a:cubicBezTo>
                    <a:pt x="727" y="7"/>
                    <a:pt x="703" y="6"/>
                    <a:pt x="680" y="3"/>
                  </a:cubicBezTo>
                  <a:cubicBezTo>
                    <a:pt x="664" y="1"/>
                    <a:pt x="649" y="0"/>
                    <a:pt x="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17"/>
            <p:cNvSpPr/>
            <p:nvPr/>
          </p:nvSpPr>
          <p:spPr>
            <a:xfrm>
              <a:off x="3382363" y="2850550"/>
              <a:ext cx="158528" cy="182103"/>
            </a:xfrm>
            <a:custGeom>
              <a:avLst/>
              <a:gdLst/>
              <a:ahLst/>
              <a:cxnLst/>
              <a:rect l="l" t="t" r="r" b="b"/>
              <a:pathLst>
                <a:path w="5514" h="6334" extrusionOk="0">
                  <a:moveTo>
                    <a:pt x="704" y="0"/>
                  </a:moveTo>
                  <a:cubicBezTo>
                    <a:pt x="716" y="207"/>
                    <a:pt x="700" y="399"/>
                    <a:pt x="547" y="549"/>
                  </a:cubicBezTo>
                  <a:cubicBezTo>
                    <a:pt x="418" y="678"/>
                    <a:pt x="258" y="706"/>
                    <a:pt x="93" y="706"/>
                  </a:cubicBezTo>
                  <a:cubicBezTo>
                    <a:pt x="62" y="706"/>
                    <a:pt x="31" y="705"/>
                    <a:pt x="1" y="703"/>
                  </a:cubicBezTo>
                  <a:lnTo>
                    <a:pt x="1" y="6334"/>
                  </a:lnTo>
                  <a:lnTo>
                    <a:pt x="346" y="6334"/>
                  </a:lnTo>
                  <a:cubicBezTo>
                    <a:pt x="346" y="4569"/>
                    <a:pt x="346" y="2809"/>
                    <a:pt x="343" y="1047"/>
                  </a:cubicBezTo>
                  <a:cubicBezTo>
                    <a:pt x="716" y="946"/>
                    <a:pt x="949" y="717"/>
                    <a:pt x="1044" y="350"/>
                  </a:cubicBezTo>
                  <a:lnTo>
                    <a:pt x="4467" y="350"/>
                  </a:lnTo>
                  <a:cubicBezTo>
                    <a:pt x="4565" y="718"/>
                    <a:pt x="4797" y="946"/>
                    <a:pt x="5168" y="1047"/>
                  </a:cubicBezTo>
                  <a:lnTo>
                    <a:pt x="5168" y="6328"/>
                  </a:lnTo>
                  <a:lnTo>
                    <a:pt x="5513" y="6328"/>
                  </a:lnTo>
                  <a:lnTo>
                    <a:pt x="5513" y="702"/>
                  </a:lnTo>
                  <a:cubicBezTo>
                    <a:pt x="5482" y="703"/>
                    <a:pt x="5450" y="704"/>
                    <a:pt x="5420" y="704"/>
                  </a:cubicBezTo>
                  <a:cubicBezTo>
                    <a:pt x="5251" y="704"/>
                    <a:pt x="5096" y="674"/>
                    <a:pt x="4966" y="546"/>
                  </a:cubicBezTo>
                  <a:cubicBezTo>
                    <a:pt x="4812" y="394"/>
                    <a:pt x="4800" y="199"/>
                    <a:pt x="4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17"/>
            <p:cNvSpPr/>
            <p:nvPr/>
          </p:nvSpPr>
          <p:spPr>
            <a:xfrm>
              <a:off x="3361864" y="3043175"/>
              <a:ext cx="199496" cy="50888"/>
            </a:xfrm>
            <a:custGeom>
              <a:avLst/>
              <a:gdLst/>
              <a:ahLst/>
              <a:cxnLst/>
              <a:rect l="l" t="t" r="r" b="b"/>
              <a:pathLst>
                <a:path w="6939" h="1770" extrusionOk="0">
                  <a:moveTo>
                    <a:pt x="3658" y="0"/>
                  </a:moveTo>
                  <a:lnTo>
                    <a:pt x="3658" y="355"/>
                  </a:lnTo>
                  <a:lnTo>
                    <a:pt x="6584" y="355"/>
                  </a:lnTo>
                  <a:lnTo>
                    <a:pt x="6584" y="1413"/>
                  </a:lnTo>
                  <a:lnTo>
                    <a:pt x="359" y="1413"/>
                  </a:lnTo>
                  <a:lnTo>
                    <a:pt x="359" y="347"/>
                  </a:lnTo>
                  <a:lnTo>
                    <a:pt x="3287" y="347"/>
                  </a:lnTo>
                  <a:lnTo>
                    <a:pt x="3287" y="3"/>
                  </a:lnTo>
                  <a:lnTo>
                    <a:pt x="0" y="3"/>
                  </a:lnTo>
                  <a:lnTo>
                    <a:pt x="0" y="1769"/>
                  </a:lnTo>
                  <a:lnTo>
                    <a:pt x="6938" y="1769"/>
                  </a:lnTo>
                  <a:lnTo>
                    <a:pt x="6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17"/>
            <p:cNvSpPr/>
            <p:nvPr/>
          </p:nvSpPr>
          <p:spPr>
            <a:xfrm>
              <a:off x="3466974" y="2829936"/>
              <a:ext cx="94386" cy="202630"/>
            </a:xfrm>
            <a:custGeom>
              <a:avLst/>
              <a:gdLst/>
              <a:ahLst/>
              <a:cxnLst/>
              <a:rect l="l" t="t" r="r" b="b"/>
              <a:pathLst>
                <a:path w="3283" h="7048" extrusionOk="0">
                  <a:moveTo>
                    <a:pt x="0" y="1"/>
                  </a:moveTo>
                  <a:lnTo>
                    <a:pt x="0" y="357"/>
                  </a:lnTo>
                  <a:lnTo>
                    <a:pt x="2941" y="357"/>
                  </a:lnTo>
                  <a:lnTo>
                    <a:pt x="2941" y="7048"/>
                  </a:lnTo>
                  <a:lnTo>
                    <a:pt x="3282" y="7048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17"/>
            <p:cNvSpPr/>
            <p:nvPr/>
          </p:nvSpPr>
          <p:spPr>
            <a:xfrm>
              <a:off x="3397313" y="2945511"/>
              <a:ext cx="130439" cy="89844"/>
            </a:xfrm>
            <a:custGeom>
              <a:avLst/>
              <a:gdLst/>
              <a:ahLst/>
              <a:cxnLst/>
              <a:rect l="l" t="t" r="r" b="b"/>
              <a:pathLst>
                <a:path w="4537" h="3125" extrusionOk="0">
                  <a:moveTo>
                    <a:pt x="2239" y="1"/>
                  </a:moveTo>
                  <a:cubicBezTo>
                    <a:pt x="1688" y="1"/>
                    <a:pt x="1140" y="223"/>
                    <a:pt x="734" y="658"/>
                  </a:cubicBezTo>
                  <a:cubicBezTo>
                    <a:pt x="1" y="1442"/>
                    <a:pt x="85" y="2548"/>
                    <a:pt x="505" y="3123"/>
                  </a:cubicBezTo>
                  <a:cubicBezTo>
                    <a:pt x="598" y="3065"/>
                    <a:pt x="690" y="3008"/>
                    <a:pt x="791" y="2945"/>
                  </a:cubicBezTo>
                  <a:cubicBezTo>
                    <a:pt x="576" y="2568"/>
                    <a:pt x="491" y="2172"/>
                    <a:pt x="568" y="1750"/>
                  </a:cubicBezTo>
                  <a:cubicBezTo>
                    <a:pt x="645" y="1329"/>
                    <a:pt x="855" y="984"/>
                    <a:pt x="1193" y="718"/>
                  </a:cubicBezTo>
                  <a:cubicBezTo>
                    <a:pt x="1498" y="478"/>
                    <a:pt x="1868" y="357"/>
                    <a:pt x="2239" y="357"/>
                  </a:cubicBezTo>
                  <a:cubicBezTo>
                    <a:pt x="2574" y="357"/>
                    <a:pt x="2910" y="456"/>
                    <a:pt x="3197" y="657"/>
                  </a:cubicBezTo>
                  <a:cubicBezTo>
                    <a:pt x="3500" y="868"/>
                    <a:pt x="3717" y="1148"/>
                    <a:pt x="3838" y="1501"/>
                  </a:cubicBezTo>
                  <a:cubicBezTo>
                    <a:pt x="4009" y="2002"/>
                    <a:pt x="3944" y="2482"/>
                    <a:pt x="3683" y="2943"/>
                  </a:cubicBezTo>
                  <a:cubicBezTo>
                    <a:pt x="3788" y="3008"/>
                    <a:pt x="3885" y="3065"/>
                    <a:pt x="3978" y="3124"/>
                  </a:cubicBezTo>
                  <a:cubicBezTo>
                    <a:pt x="4536" y="2272"/>
                    <a:pt x="4318" y="1082"/>
                    <a:pt x="3499" y="438"/>
                  </a:cubicBezTo>
                  <a:cubicBezTo>
                    <a:pt x="3126" y="145"/>
                    <a:pt x="2681" y="1"/>
                    <a:pt x="2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17"/>
            <p:cNvSpPr/>
            <p:nvPr/>
          </p:nvSpPr>
          <p:spPr>
            <a:xfrm>
              <a:off x="3607820" y="2829936"/>
              <a:ext cx="25214" cy="202716"/>
            </a:xfrm>
            <a:custGeom>
              <a:avLst/>
              <a:gdLst/>
              <a:ahLst/>
              <a:cxnLst/>
              <a:rect l="l" t="t" r="r" b="b"/>
              <a:pathLst>
                <a:path w="877" h="7051" extrusionOk="0">
                  <a:moveTo>
                    <a:pt x="0" y="1"/>
                  </a:moveTo>
                  <a:lnTo>
                    <a:pt x="0" y="357"/>
                  </a:lnTo>
                  <a:lnTo>
                    <a:pt x="533" y="357"/>
                  </a:lnTo>
                  <a:lnTo>
                    <a:pt x="533" y="7051"/>
                  </a:lnTo>
                  <a:lnTo>
                    <a:pt x="877" y="7051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17"/>
            <p:cNvSpPr/>
            <p:nvPr/>
          </p:nvSpPr>
          <p:spPr>
            <a:xfrm>
              <a:off x="3422728" y="2970093"/>
              <a:ext cx="77711" cy="60116"/>
            </a:xfrm>
            <a:custGeom>
              <a:avLst/>
              <a:gdLst/>
              <a:ahLst/>
              <a:cxnLst/>
              <a:rect l="l" t="t" r="r" b="b"/>
              <a:pathLst>
                <a:path w="2703" h="2091" extrusionOk="0">
                  <a:moveTo>
                    <a:pt x="820" y="1"/>
                  </a:moveTo>
                  <a:lnTo>
                    <a:pt x="820" y="363"/>
                  </a:lnTo>
                  <a:cubicBezTo>
                    <a:pt x="254" y="565"/>
                    <a:pt x="1" y="964"/>
                    <a:pt x="119" y="1441"/>
                  </a:cubicBezTo>
                  <a:cubicBezTo>
                    <a:pt x="212" y="1825"/>
                    <a:pt x="581" y="2088"/>
                    <a:pt x="887" y="2088"/>
                  </a:cubicBezTo>
                  <a:cubicBezTo>
                    <a:pt x="911" y="2088"/>
                    <a:pt x="934" y="2087"/>
                    <a:pt x="957" y="2084"/>
                  </a:cubicBezTo>
                  <a:lnTo>
                    <a:pt x="957" y="1756"/>
                  </a:lnTo>
                  <a:cubicBezTo>
                    <a:pt x="612" y="1672"/>
                    <a:pt x="444" y="1494"/>
                    <a:pt x="447" y="1224"/>
                  </a:cubicBezTo>
                  <a:cubicBezTo>
                    <a:pt x="452" y="1001"/>
                    <a:pt x="606" y="800"/>
                    <a:pt x="823" y="753"/>
                  </a:cubicBezTo>
                  <a:lnTo>
                    <a:pt x="823" y="1076"/>
                  </a:lnTo>
                  <a:lnTo>
                    <a:pt x="1177" y="1076"/>
                  </a:lnTo>
                  <a:lnTo>
                    <a:pt x="1177" y="726"/>
                  </a:lnTo>
                  <a:lnTo>
                    <a:pt x="1536" y="726"/>
                  </a:lnTo>
                  <a:lnTo>
                    <a:pt x="1536" y="1072"/>
                  </a:lnTo>
                  <a:lnTo>
                    <a:pt x="1894" y="1072"/>
                  </a:lnTo>
                  <a:lnTo>
                    <a:pt x="1894" y="750"/>
                  </a:lnTo>
                  <a:cubicBezTo>
                    <a:pt x="2111" y="814"/>
                    <a:pt x="2262" y="999"/>
                    <a:pt x="2254" y="1218"/>
                  </a:cubicBezTo>
                  <a:cubicBezTo>
                    <a:pt x="2250" y="1319"/>
                    <a:pt x="2215" y="1429"/>
                    <a:pt x="2164" y="1517"/>
                  </a:cubicBezTo>
                  <a:cubicBezTo>
                    <a:pt x="2076" y="1672"/>
                    <a:pt x="1916" y="1728"/>
                    <a:pt x="1750" y="1750"/>
                  </a:cubicBezTo>
                  <a:lnTo>
                    <a:pt x="1750" y="2088"/>
                  </a:lnTo>
                  <a:cubicBezTo>
                    <a:pt x="1767" y="2089"/>
                    <a:pt x="1783" y="2090"/>
                    <a:pt x="1800" y="2090"/>
                  </a:cubicBezTo>
                  <a:cubicBezTo>
                    <a:pt x="2159" y="2090"/>
                    <a:pt x="2509" y="1796"/>
                    <a:pt x="2595" y="1423"/>
                  </a:cubicBezTo>
                  <a:cubicBezTo>
                    <a:pt x="2702" y="951"/>
                    <a:pt x="2465" y="592"/>
                    <a:pt x="1885" y="360"/>
                  </a:cubicBezTo>
                  <a:lnTo>
                    <a:pt x="1885" y="1"/>
                  </a:lnTo>
                  <a:lnTo>
                    <a:pt x="1530" y="1"/>
                  </a:lnTo>
                  <a:lnTo>
                    <a:pt x="1530" y="358"/>
                  </a:lnTo>
                  <a:lnTo>
                    <a:pt x="1174" y="358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17"/>
            <p:cNvSpPr/>
            <p:nvPr/>
          </p:nvSpPr>
          <p:spPr>
            <a:xfrm>
              <a:off x="3572027" y="3043290"/>
              <a:ext cx="61007" cy="50772"/>
            </a:xfrm>
            <a:custGeom>
              <a:avLst/>
              <a:gdLst/>
              <a:ahLst/>
              <a:cxnLst/>
              <a:rect l="l" t="t" r="r" b="b"/>
              <a:pathLst>
                <a:path w="2122" h="1766" extrusionOk="0">
                  <a:moveTo>
                    <a:pt x="1" y="1"/>
                  </a:moveTo>
                  <a:lnTo>
                    <a:pt x="1" y="354"/>
                  </a:lnTo>
                  <a:lnTo>
                    <a:pt x="1766" y="354"/>
                  </a:lnTo>
                  <a:lnTo>
                    <a:pt x="1766" y="1417"/>
                  </a:lnTo>
                  <a:lnTo>
                    <a:pt x="1" y="1417"/>
                  </a:lnTo>
                  <a:lnTo>
                    <a:pt x="1" y="1765"/>
                  </a:lnTo>
                  <a:lnTo>
                    <a:pt x="2122" y="1765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17"/>
            <p:cNvSpPr/>
            <p:nvPr/>
          </p:nvSpPr>
          <p:spPr>
            <a:xfrm>
              <a:off x="3361806" y="2891346"/>
              <a:ext cx="9804" cy="141220"/>
            </a:xfrm>
            <a:custGeom>
              <a:avLst/>
              <a:gdLst/>
              <a:ahLst/>
              <a:cxnLst/>
              <a:rect l="l" t="t" r="r" b="b"/>
              <a:pathLst>
                <a:path w="341" h="4912" extrusionOk="0">
                  <a:moveTo>
                    <a:pt x="1" y="1"/>
                  </a:moveTo>
                  <a:lnTo>
                    <a:pt x="1" y="4912"/>
                  </a:lnTo>
                  <a:lnTo>
                    <a:pt x="340" y="4912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17"/>
            <p:cNvSpPr/>
            <p:nvPr/>
          </p:nvSpPr>
          <p:spPr>
            <a:xfrm>
              <a:off x="3587293" y="2891490"/>
              <a:ext cx="9804" cy="141163"/>
            </a:xfrm>
            <a:custGeom>
              <a:avLst/>
              <a:gdLst/>
              <a:ahLst/>
              <a:cxnLst/>
              <a:rect l="l" t="t" r="r" b="b"/>
              <a:pathLst>
                <a:path w="341" h="4910" extrusionOk="0">
                  <a:moveTo>
                    <a:pt x="1" y="0"/>
                  </a:moveTo>
                  <a:lnTo>
                    <a:pt x="1" y="4910"/>
                  </a:lnTo>
                  <a:lnTo>
                    <a:pt x="340" y="491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17"/>
            <p:cNvSpPr/>
            <p:nvPr/>
          </p:nvSpPr>
          <p:spPr>
            <a:xfrm>
              <a:off x="3361864" y="2829994"/>
              <a:ext cx="94472" cy="50801"/>
            </a:xfrm>
            <a:custGeom>
              <a:avLst/>
              <a:gdLst/>
              <a:ahLst/>
              <a:cxnLst/>
              <a:rect l="l" t="t" r="r" b="b"/>
              <a:pathLst>
                <a:path w="3286" h="1767" extrusionOk="0">
                  <a:moveTo>
                    <a:pt x="0" y="0"/>
                  </a:moveTo>
                  <a:lnTo>
                    <a:pt x="0" y="1767"/>
                  </a:lnTo>
                  <a:lnTo>
                    <a:pt x="353" y="1767"/>
                  </a:lnTo>
                  <a:lnTo>
                    <a:pt x="353" y="349"/>
                  </a:lnTo>
                  <a:lnTo>
                    <a:pt x="3285" y="349"/>
                  </a:lnTo>
                  <a:lnTo>
                    <a:pt x="3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17"/>
            <p:cNvSpPr/>
            <p:nvPr/>
          </p:nvSpPr>
          <p:spPr>
            <a:xfrm>
              <a:off x="3466974" y="3104700"/>
              <a:ext cx="73945" cy="53964"/>
            </a:xfrm>
            <a:custGeom>
              <a:avLst/>
              <a:gdLst/>
              <a:ahLst/>
              <a:cxnLst/>
              <a:rect l="l" t="t" r="r" b="b"/>
              <a:pathLst>
                <a:path w="2572" h="1877" extrusionOk="0">
                  <a:moveTo>
                    <a:pt x="2222" y="0"/>
                  </a:moveTo>
                  <a:lnTo>
                    <a:pt x="2222" y="822"/>
                  </a:lnTo>
                  <a:cubicBezTo>
                    <a:pt x="1794" y="985"/>
                    <a:pt x="1667" y="1114"/>
                    <a:pt x="1516" y="1531"/>
                  </a:cubicBezTo>
                  <a:lnTo>
                    <a:pt x="0" y="1531"/>
                  </a:lnTo>
                  <a:lnTo>
                    <a:pt x="0" y="1877"/>
                  </a:lnTo>
                  <a:lnTo>
                    <a:pt x="1856" y="1877"/>
                  </a:lnTo>
                  <a:cubicBezTo>
                    <a:pt x="1929" y="1281"/>
                    <a:pt x="1967" y="1243"/>
                    <a:pt x="2572" y="1160"/>
                  </a:cubicBezTo>
                  <a:lnTo>
                    <a:pt x="2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17"/>
            <p:cNvSpPr/>
            <p:nvPr/>
          </p:nvSpPr>
          <p:spPr>
            <a:xfrm>
              <a:off x="3382363" y="3104643"/>
              <a:ext cx="74003" cy="54021"/>
            </a:xfrm>
            <a:custGeom>
              <a:avLst/>
              <a:gdLst/>
              <a:ahLst/>
              <a:cxnLst/>
              <a:rect l="l" t="t" r="r" b="b"/>
              <a:pathLst>
                <a:path w="2574" h="1879" extrusionOk="0">
                  <a:moveTo>
                    <a:pt x="1" y="1"/>
                  </a:moveTo>
                  <a:lnTo>
                    <a:pt x="1" y="1179"/>
                  </a:lnTo>
                  <a:cubicBezTo>
                    <a:pt x="38" y="1176"/>
                    <a:pt x="74" y="1174"/>
                    <a:pt x="110" y="1174"/>
                  </a:cubicBezTo>
                  <a:cubicBezTo>
                    <a:pt x="273" y="1174"/>
                    <a:pt x="422" y="1210"/>
                    <a:pt x="547" y="1331"/>
                  </a:cubicBezTo>
                  <a:cubicBezTo>
                    <a:pt x="704" y="1485"/>
                    <a:pt x="713" y="1678"/>
                    <a:pt x="705" y="1879"/>
                  </a:cubicBezTo>
                  <a:lnTo>
                    <a:pt x="2574" y="1879"/>
                  </a:lnTo>
                  <a:lnTo>
                    <a:pt x="2574" y="1530"/>
                  </a:lnTo>
                  <a:lnTo>
                    <a:pt x="1047" y="1530"/>
                  </a:lnTo>
                  <a:cubicBezTo>
                    <a:pt x="949" y="1153"/>
                    <a:pt x="711" y="928"/>
                    <a:pt x="346" y="829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17"/>
            <p:cNvSpPr/>
            <p:nvPr/>
          </p:nvSpPr>
          <p:spPr>
            <a:xfrm>
              <a:off x="3572113" y="2830022"/>
              <a:ext cx="25099" cy="50772"/>
            </a:xfrm>
            <a:custGeom>
              <a:avLst/>
              <a:gdLst/>
              <a:ahLst/>
              <a:cxnLst/>
              <a:rect l="l" t="t" r="r" b="b"/>
              <a:pathLst>
                <a:path w="873" h="1766" extrusionOk="0">
                  <a:moveTo>
                    <a:pt x="1" y="1"/>
                  </a:moveTo>
                  <a:lnTo>
                    <a:pt x="1" y="355"/>
                  </a:lnTo>
                  <a:lnTo>
                    <a:pt x="526" y="355"/>
                  </a:lnTo>
                  <a:lnTo>
                    <a:pt x="526" y="1766"/>
                  </a:lnTo>
                  <a:lnTo>
                    <a:pt x="873" y="1766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17"/>
            <p:cNvSpPr/>
            <p:nvPr/>
          </p:nvSpPr>
          <p:spPr>
            <a:xfrm>
              <a:off x="3402746" y="3112980"/>
              <a:ext cx="10005" cy="9861"/>
            </a:xfrm>
            <a:custGeom>
              <a:avLst/>
              <a:gdLst/>
              <a:ahLst/>
              <a:cxnLst/>
              <a:rect l="l" t="t" r="r" b="b"/>
              <a:pathLst>
                <a:path w="348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47" y="343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17"/>
            <p:cNvSpPr/>
            <p:nvPr/>
          </p:nvSpPr>
          <p:spPr>
            <a:xfrm>
              <a:off x="3510559" y="2891519"/>
              <a:ext cx="9832" cy="9833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1" y="342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17"/>
            <p:cNvSpPr/>
            <p:nvPr/>
          </p:nvSpPr>
          <p:spPr>
            <a:xfrm>
              <a:off x="3510674" y="2911960"/>
              <a:ext cx="9919" cy="9775"/>
            </a:xfrm>
            <a:custGeom>
              <a:avLst/>
              <a:gdLst/>
              <a:ahLst/>
              <a:cxnLst/>
              <a:rect l="l" t="t" r="r" b="b"/>
              <a:pathLst>
                <a:path w="345" h="340" extrusionOk="0">
                  <a:moveTo>
                    <a:pt x="1" y="0"/>
                  </a:moveTo>
                  <a:lnTo>
                    <a:pt x="1" y="339"/>
                  </a:lnTo>
                  <a:lnTo>
                    <a:pt x="345" y="33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17"/>
            <p:cNvSpPr/>
            <p:nvPr/>
          </p:nvSpPr>
          <p:spPr>
            <a:xfrm>
              <a:off x="3531058" y="3063674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1"/>
                  </a:moveTo>
                  <a:lnTo>
                    <a:pt x="1" y="343"/>
                  </a:lnTo>
                  <a:lnTo>
                    <a:pt x="341" y="343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17"/>
            <p:cNvSpPr/>
            <p:nvPr/>
          </p:nvSpPr>
          <p:spPr>
            <a:xfrm>
              <a:off x="3602732" y="3063760"/>
              <a:ext cx="9976" cy="9746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" y="1"/>
                  </a:moveTo>
                  <a:lnTo>
                    <a:pt x="1" y="338"/>
                  </a:lnTo>
                  <a:lnTo>
                    <a:pt x="346" y="338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2" name="Google Shape;2742;p117"/>
          <p:cNvGrpSpPr/>
          <p:nvPr/>
        </p:nvGrpSpPr>
        <p:grpSpPr>
          <a:xfrm>
            <a:off x="2635252" y="2829620"/>
            <a:ext cx="295033" cy="349859"/>
            <a:chOff x="2635252" y="2829620"/>
            <a:chExt cx="295033" cy="349859"/>
          </a:xfrm>
        </p:grpSpPr>
        <p:sp>
          <p:nvSpPr>
            <p:cNvPr id="2743" name="Google Shape;2743;p117"/>
            <p:cNvSpPr/>
            <p:nvPr/>
          </p:nvSpPr>
          <p:spPr>
            <a:xfrm>
              <a:off x="2683437" y="3128505"/>
              <a:ext cx="198001" cy="50974"/>
            </a:xfrm>
            <a:custGeom>
              <a:avLst/>
              <a:gdLst/>
              <a:ahLst/>
              <a:cxnLst/>
              <a:rect l="l" t="t" r="r" b="b"/>
              <a:pathLst>
                <a:path w="6887" h="1773" extrusionOk="0">
                  <a:moveTo>
                    <a:pt x="1691" y="0"/>
                  </a:moveTo>
                  <a:cubicBezTo>
                    <a:pt x="1397" y="70"/>
                    <a:pt x="1110" y="117"/>
                    <a:pt x="839" y="207"/>
                  </a:cubicBezTo>
                  <a:cubicBezTo>
                    <a:pt x="634" y="275"/>
                    <a:pt x="425" y="371"/>
                    <a:pt x="250" y="500"/>
                  </a:cubicBezTo>
                  <a:cubicBezTo>
                    <a:pt x="0" y="682"/>
                    <a:pt x="5" y="975"/>
                    <a:pt x="250" y="1163"/>
                  </a:cubicBezTo>
                  <a:cubicBezTo>
                    <a:pt x="386" y="1267"/>
                    <a:pt x="546" y="1349"/>
                    <a:pt x="706" y="1408"/>
                  </a:cubicBezTo>
                  <a:cubicBezTo>
                    <a:pt x="1154" y="1577"/>
                    <a:pt x="1625" y="1646"/>
                    <a:pt x="2097" y="1697"/>
                  </a:cubicBezTo>
                  <a:cubicBezTo>
                    <a:pt x="2368" y="1726"/>
                    <a:pt x="2640" y="1744"/>
                    <a:pt x="2911" y="1768"/>
                  </a:cubicBezTo>
                  <a:cubicBezTo>
                    <a:pt x="3275" y="1768"/>
                    <a:pt x="3638" y="1768"/>
                    <a:pt x="4000" y="1773"/>
                  </a:cubicBezTo>
                  <a:cubicBezTo>
                    <a:pt x="4338" y="1743"/>
                    <a:pt x="4677" y="1718"/>
                    <a:pt x="5015" y="1676"/>
                  </a:cubicBezTo>
                  <a:cubicBezTo>
                    <a:pt x="5478" y="1620"/>
                    <a:pt x="5940" y="1542"/>
                    <a:pt x="6368" y="1346"/>
                  </a:cubicBezTo>
                  <a:cubicBezTo>
                    <a:pt x="6495" y="1289"/>
                    <a:pt x="6618" y="1207"/>
                    <a:pt x="6720" y="1111"/>
                  </a:cubicBezTo>
                  <a:cubicBezTo>
                    <a:pt x="6887" y="949"/>
                    <a:pt x="6878" y="718"/>
                    <a:pt x="6713" y="551"/>
                  </a:cubicBezTo>
                  <a:cubicBezTo>
                    <a:pt x="6664" y="500"/>
                    <a:pt x="6608" y="453"/>
                    <a:pt x="6548" y="417"/>
                  </a:cubicBezTo>
                  <a:cubicBezTo>
                    <a:pt x="6134" y="172"/>
                    <a:pt x="5671" y="97"/>
                    <a:pt x="5199" y="16"/>
                  </a:cubicBezTo>
                  <a:cubicBezTo>
                    <a:pt x="5183" y="139"/>
                    <a:pt x="5166" y="249"/>
                    <a:pt x="5152" y="347"/>
                  </a:cubicBezTo>
                  <a:cubicBezTo>
                    <a:pt x="5469" y="429"/>
                    <a:pt x="5772" y="498"/>
                    <a:pt x="6071" y="587"/>
                  </a:cubicBezTo>
                  <a:cubicBezTo>
                    <a:pt x="6193" y="625"/>
                    <a:pt x="6306" y="696"/>
                    <a:pt x="6419" y="761"/>
                  </a:cubicBezTo>
                  <a:cubicBezTo>
                    <a:pt x="6490" y="800"/>
                    <a:pt x="6495" y="859"/>
                    <a:pt x="6421" y="905"/>
                  </a:cubicBezTo>
                  <a:cubicBezTo>
                    <a:pt x="6344" y="954"/>
                    <a:pt x="6267" y="1000"/>
                    <a:pt x="6184" y="1037"/>
                  </a:cubicBezTo>
                  <a:cubicBezTo>
                    <a:pt x="5815" y="1193"/>
                    <a:pt x="5419" y="1267"/>
                    <a:pt x="5024" y="1316"/>
                  </a:cubicBezTo>
                  <a:cubicBezTo>
                    <a:pt x="4489" y="1382"/>
                    <a:pt x="3955" y="1419"/>
                    <a:pt x="3421" y="1419"/>
                  </a:cubicBezTo>
                  <a:cubicBezTo>
                    <a:pt x="2773" y="1419"/>
                    <a:pt x="2126" y="1365"/>
                    <a:pt x="1480" y="1248"/>
                  </a:cubicBezTo>
                  <a:cubicBezTo>
                    <a:pt x="1154" y="1189"/>
                    <a:pt x="827" y="1117"/>
                    <a:pt x="539" y="942"/>
                  </a:cubicBezTo>
                  <a:cubicBezTo>
                    <a:pt x="400" y="856"/>
                    <a:pt x="394" y="797"/>
                    <a:pt x="539" y="727"/>
                  </a:cubicBezTo>
                  <a:cubicBezTo>
                    <a:pt x="736" y="632"/>
                    <a:pt x="944" y="554"/>
                    <a:pt x="1155" y="491"/>
                  </a:cubicBezTo>
                  <a:cubicBezTo>
                    <a:pt x="1345" y="432"/>
                    <a:pt x="1546" y="403"/>
                    <a:pt x="1750" y="359"/>
                  </a:cubicBezTo>
                  <a:cubicBezTo>
                    <a:pt x="1730" y="242"/>
                    <a:pt x="1712" y="130"/>
                    <a:pt x="1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17"/>
            <p:cNvSpPr/>
            <p:nvPr/>
          </p:nvSpPr>
          <p:spPr>
            <a:xfrm>
              <a:off x="2673547" y="2893876"/>
              <a:ext cx="218184" cy="155049"/>
            </a:xfrm>
            <a:custGeom>
              <a:avLst/>
              <a:gdLst/>
              <a:ahLst/>
              <a:cxnLst/>
              <a:rect l="l" t="t" r="r" b="b"/>
              <a:pathLst>
                <a:path w="7589" h="5393" extrusionOk="0">
                  <a:moveTo>
                    <a:pt x="6953" y="354"/>
                  </a:moveTo>
                  <a:cubicBezTo>
                    <a:pt x="7085" y="354"/>
                    <a:pt x="7189" y="460"/>
                    <a:pt x="7189" y="590"/>
                  </a:cubicBezTo>
                  <a:cubicBezTo>
                    <a:pt x="7187" y="717"/>
                    <a:pt x="7082" y="822"/>
                    <a:pt x="6953" y="824"/>
                  </a:cubicBezTo>
                  <a:cubicBezTo>
                    <a:pt x="6825" y="824"/>
                    <a:pt x="6720" y="721"/>
                    <a:pt x="6718" y="591"/>
                  </a:cubicBezTo>
                  <a:cubicBezTo>
                    <a:pt x="6715" y="460"/>
                    <a:pt x="6812" y="358"/>
                    <a:pt x="6944" y="355"/>
                  </a:cubicBezTo>
                  <a:cubicBezTo>
                    <a:pt x="6947" y="354"/>
                    <a:pt x="6950" y="354"/>
                    <a:pt x="6953" y="354"/>
                  </a:cubicBezTo>
                  <a:close/>
                  <a:moveTo>
                    <a:pt x="645" y="354"/>
                  </a:moveTo>
                  <a:cubicBezTo>
                    <a:pt x="649" y="354"/>
                    <a:pt x="653" y="354"/>
                    <a:pt x="656" y="355"/>
                  </a:cubicBezTo>
                  <a:cubicBezTo>
                    <a:pt x="789" y="359"/>
                    <a:pt x="884" y="462"/>
                    <a:pt x="883" y="593"/>
                  </a:cubicBezTo>
                  <a:cubicBezTo>
                    <a:pt x="880" y="720"/>
                    <a:pt x="777" y="824"/>
                    <a:pt x="650" y="824"/>
                  </a:cubicBezTo>
                  <a:cubicBezTo>
                    <a:pt x="649" y="824"/>
                    <a:pt x="648" y="824"/>
                    <a:pt x="647" y="824"/>
                  </a:cubicBezTo>
                  <a:cubicBezTo>
                    <a:pt x="519" y="822"/>
                    <a:pt x="412" y="714"/>
                    <a:pt x="412" y="588"/>
                  </a:cubicBezTo>
                  <a:cubicBezTo>
                    <a:pt x="412" y="459"/>
                    <a:pt x="515" y="354"/>
                    <a:pt x="645" y="354"/>
                  </a:cubicBezTo>
                  <a:close/>
                  <a:moveTo>
                    <a:pt x="6406" y="999"/>
                  </a:moveTo>
                  <a:cubicBezTo>
                    <a:pt x="6572" y="999"/>
                    <a:pt x="6699" y="1122"/>
                    <a:pt x="6699" y="1287"/>
                  </a:cubicBezTo>
                  <a:cubicBezTo>
                    <a:pt x="6699" y="1451"/>
                    <a:pt x="6570" y="1579"/>
                    <a:pt x="6407" y="1579"/>
                  </a:cubicBezTo>
                  <a:cubicBezTo>
                    <a:pt x="6246" y="1579"/>
                    <a:pt x="6121" y="1456"/>
                    <a:pt x="6116" y="1297"/>
                  </a:cubicBezTo>
                  <a:cubicBezTo>
                    <a:pt x="6110" y="1133"/>
                    <a:pt x="6238" y="1000"/>
                    <a:pt x="6403" y="999"/>
                  </a:cubicBezTo>
                  <a:cubicBezTo>
                    <a:pt x="6404" y="999"/>
                    <a:pt x="6405" y="999"/>
                    <a:pt x="6406" y="999"/>
                  </a:cubicBezTo>
                  <a:close/>
                  <a:moveTo>
                    <a:pt x="1194" y="997"/>
                  </a:moveTo>
                  <a:cubicBezTo>
                    <a:pt x="1355" y="997"/>
                    <a:pt x="1480" y="1117"/>
                    <a:pt x="1484" y="1279"/>
                  </a:cubicBezTo>
                  <a:cubicBezTo>
                    <a:pt x="1490" y="1444"/>
                    <a:pt x="1361" y="1578"/>
                    <a:pt x="1198" y="1579"/>
                  </a:cubicBezTo>
                  <a:cubicBezTo>
                    <a:pt x="1195" y="1579"/>
                    <a:pt x="1192" y="1579"/>
                    <a:pt x="1189" y="1579"/>
                  </a:cubicBezTo>
                  <a:cubicBezTo>
                    <a:pt x="1027" y="1579"/>
                    <a:pt x="902" y="1453"/>
                    <a:pt x="902" y="1290"/>
                  </a:cubicBezTo>
                  <a:cubicBezTo>
                    <a:pt x="902" y="1128"/>
                    <a:pt x="1021" y="1003"/>
                    <a:pt x="1183" y="997"/>
                  </a:cubicBezTo>
                  <a:cubicBezTo>
                    <a:pt x="1187" y="997"/>
                    <a:pt x="1191" y="997"/>
                    <a:pt x="1194" y="997"/>
                  </a:cubicBezTo>
                  <a:close/>
                  <a:moveTo>
                    <a:pt x="5616" y="1508"/>
                  </a:moveTo>
                  <a:cubicBezTo>
                    <a:pt x="5775" y="1508"/>
                    <a:pt x="5908" y="1641"/>
                    <a:pt x="5911" y="1800"/>
                  </a:cubicBezTo>
                  <a:cubicBezTo>
                    <a:pt x="5913" y="1961"/>
                    <a:pt x="5778" y="2094"/>
                    <a:pt x="5619" y="2094"/>
                  </a:cubicBezTo>
                  <a:cubicBezTo>
                    <a:pt x="5459" y="2094"/>
                    <a:pt x="5323" y="1964"/>
                    <a:pt x="5323" y="1804"/>
                  </a:cubicBezTo>
                  <a:cubicBezTo>
                    <a:pt x="5320" y="1646"/>
                    <a:pt x="5457" y="1508"/>
                    <a:pt x="5616" y="1508"/>
                  </a:cubicBezTo>
                  <a:close/>
                  <a:moveTo>
                    <a:pt x="1986" y="1508"/>
                  </a:moveTo>
                  <a:cubicBezTo>
                    <a:pt x="2142" y="1508"/>
                    <a:pt x="2276" y="1641"/>
                    <a:pt x="2278" y="1798"/>
                  </a:cubicBezTo>
                  <a:cubicBezTo>
                    <a:pt x="2282" y="1958"/>
                    <a:pt x="2148" y="2092"/>
                    <a:pt x="1988" y="2094"/>
                  </a:cubicBezTo>
                  <a:cubicBezTo>
                    <a:pt x="1986" y="2094"/>
                    <a:pt x="1984" y="2094"/>
                    <a:pt x="1983" y="2094"/>
                  </a:cubicBezTo>
                  <a:cubicBezTo>
                    <a:pt x="1822" y="2094"/>
                    <a:pt x="1691" y="1964"/>
                    <a:pt x="1689" y="1806"/>
                  </a:cubicBezTo>
                  <a:cubicBezTo>
                    <a:pt x="1688" y="1647"/>
                    <a:pt x="1819" y="1511"/>
                    <a:pt x="1981" y="1508"/>
                  </a:cubicBezTo>
                  <a:cubicBezTo>
                    <a:pt x="1982" y="1508"/>
                    <a:pt x="1984" y="1508"/>
                    <a:pt x="1986" y="1508"/>
                  </a:cubicBezTo>
                  <a:close/>
                  <a:moveTo>
                    <a:pt x="2772" y="2023"/>
                  </a:moveTo>
                  <a:cubicBezTo>
                    <a:pt x="2775" y="2023"/>
                    <a:pt x="2777" y="2023"/>
                    <a:pt x="2780" y="2023"/>
                  </a:cubicBezTo>
                  <a:cubicBezTo>
                    <a:pt x="2941" y="2026"/>
                    <a:pt x="3070" y="2160"/>
                    <a:pt x="3064" y="2323"/>
                  </a:cubicBezTo>
                  <a:cubicBezTo>
                    <a:pt x="3061" y="2480"/>
                    <a:pt x="2931" y="2609"/>
                    <a:pt x="2774" y="2609"/>
                  </a:cubicBezTo>
                  <a:cubicBezTo>
                    <a:pt x="2773" y="2609"/>
                    <a:pt x="2772" y="2609"/>
                    <a:pt x="2771" y="2609"/>
                  </a:cubicBezTo>
                  <a:cubicBezTo>
                    <a:pt x="2614" y="2609"/>
                    <a:pt x="2480" y="2473"/>
                    <a:pt x="2481" y="2312"/>
                  </a:cubicBezTo>
                  <a:cubicBezTo>
                    <a:pt x="2483" y="2154"/>
                    <a:pt x="2613" y="2023"/>
                    <a:pt x="2772" y="2023"/>
                  </a:cubicBezTo>
                  <a:close/>
                  <a:moveTo>
                    <a:pt x="4824" y="2023"/>
                  </a:moveTo>
                  <a:cubicBezTo>
                    <a:pt x="4985" y="2023"/>
                    <a:pt x="5118" y="2154"/>
                    <a:pt x="5118" y="2317"/>
                  </a:cubicBezTo>
                  <a:cubicBezTo>
                    <a:pt x="5118" y="2476"/>
                    <a:pt x="4984" y="2610"/>
                    <a:pt x="4829" y="2610"/>
                  </a:cubicBezTo>
                  <a:cubicBezTo>
                    <a:pt x="4827" y="2610"/>
                    <a:pt x="4825" y="2609"/>
                    <a:pt x="4824" y="2609"/>
                  </a:cubicBezTo>
                  <a:cubicBezTo>
                    <a:pt x="4664" y="2606"/>
                    <a:pt x="4537" y="2477"/>
                    <a:pt x="4534" y="2320"/>
                  </a:cubicBezTo>
                  <a:cubicBezTo>
                    <a:pt x="4533" y="2158"/>
                    <a:pt x="4661" y="2024"/>
                    <a:pt x="4824" y="2023"/>
                  </a:cubicBezTo>
                  <a:close/>
                  <a:moveTo>
                    <a:pt x="3804" y="2377"/>
                  </a:moveTo>
                  <a:cubicBezTo>
                    <a:pt x="3805" y="2377"/>
                    <a:pt x="3806" y="2377"/>
                    <a:pt x="3807" y="2377"/>
                  </a:cubicBezTo>
                  <a:cubicBezTo>
                    <a:pt x="4103" y="2379"/>
                    <a:pt x="4338" y="2620"/>
                    <a:pt x="4334" y="2919"/>
                  </a:cubicBezTo>
                  <a:cubicBezTo>
                    <a:pt x="4327" y="3208"/>
                    <a:pt x="4088" y="3444"/>
                    <a:pt x="3800" y="3444"/>
                  </a:cubicBezTo>
                  <a:cubicBezTo>
                    <a:pt x="3505" y="3444"/>
                    <a:pt x="3266" y="3199"/>
                    <a:pt x="3267" y="2905"/>
                  </a:cubicBezTo>
                  <a:cubicBezTo>
                    <a:pt x="3270" y="2607"/>
                    <a:pt x="3505" y="2377"/>
                    <a:pt x="3804" y="2377"/>
                  </a:cubicBezTo>
                  <a:close/>
                  <a:moveTo>
                    <a:pt x="649" y="0"/>
                  </a:moveTo>
                  <a:cubicBezTo>
                    <a:pt x="368" y="0"/>
                    <a:pt x="131" y="188"/>
                    <a:pt x="73" y="457"/>
                  </a:cubicBezTo>
                  <a:cubicBezTo>
                    <a:pt x="0" y="787"/>
                    <a:pt x="165" y="1041"/>
                    <a:pt x="542" y="1181"/>
                  </a:cubicBezTo>
                  <a:cubicBezTo>
                    <a:pt x="579" y="1745"/>
                    <a:pt x="745" y="1902"/>
                    <a:pt x="1343" y="1938"/>
                  </a:cubicBezTo>
                  <a:cubicBezTo>
                    <a:pt x="1452" y="2285"/>
                    <a:pt x="1680" y="2453"/>
                    <a:pt x="2013" y="2453"/>
                  </a:cubicBezTo>
                  <a:cubicBezTo>
                    <a:pt x="2052" y="2453"/>
                    <a:pt x="2093" y="2451"/>
                    <a:pt x="2134" y="2447"/>
                  </a:cubicBezTo>
                  <a:cubicBezTo>
                    <a:pt x="2184" y="2620"/>
                    <a:pt x="2269" y="2757"/>
                    <a:pt x="2413" y="2855"/>
                  </a:cubicBezTo>
                  <a:cubicBezTo>
                    <a:pt x="2530" y="2933"/>
                    <a:pt x="2657" y="2966"/>
                    <a:pt x="2799" y="2966"/>
                  </a:cubicBezTo>
                  <a:cubicBezTo>
                    <a:pt x="2837" y="2966"/>
                    <a:pt x="2876" y="2964"/>
                    <a:pt x="2916" y="2959"/>
                  </a:cubicBezTo>
                  <a:lnTo>
                    <a:pt x="2916" y="4679"/>
                  </a:lnTo>
                  <a:lnTo>
                    <a:pt x="3272" y="4679"/>
                  </a:lnTo>
                  <a:lnTo>
                    <a:pt x="3272" y="3640"/>
                  </a:lnTo>
                  <a:cubicBezTo>
                    <a:pt x="3365" y="3683"/>
                    <a:pt x="3441" y="3729"/>
                    <a:pt x="3522" y="3751"/>
                  </a:cubicBezTo>
                  <a:cubicBezTo>
                    <a:pt x="3604" y="3772"/>
                    <a:pt x="3626" y="3810"/>
                    <a:pt x="3626" y="3891"/>
                  </a:cubicBezTo>
                  <a:cubicBezTo>
                    <a:pt x="3622" y="4345"/>
                    <a:pt x="3623" y="4801"/>
                    <a:pt x="3623" y="5256"/>
                  </a:cubicBezTo>
                  <a:cubicBezTo>
                    <a:pt x="3623" y="5302"/>
                    <a:pt x="3628" y="5347"/>
                    <a:pt x="3629" y="5392"/>
                  </a:cubicBezTo>
                  <a:lnTo>
                    <a:pt x="3981" y="5392"/>
                  </a:lnTo>
                  <a:lnTo>
                    <a:pt x="3981" y="5253"/>
                  </a:lnTo>
                  <a:cubicBezTo>
                    <a:pt x="3981" y="4799"/>
                    <a:pt x="3979" y="4344"/>
                    <a:pt x="3982" y="3888"/>
                  </a:cubicBezTo>
                  <a:cubicBezTo>
                    <a:pt x="3982" y="3851"/>
                    <a:pt x="4002" y="3790"/>
                    <a:pt x="4029" y="3775"/>
                  </a:cubicBezTo>
                  <a:cubicBezTo>
                    <a:pt x="4119" y="3726"/>
                    <a:pt x="4222" y="3691"/>
                    <a:pt x="4337" y="3643"/>
                  </a:cubicBezTo>
                  <a:lnTo>
                    <a:pt x="4337" y="4679"/>
                  </a:lnTo>
                  <a:lnTo>
                    <a:pt x="4692" y="4679"/>
                  </a:lnTo>
                  <a:lnTo>
                    <a:pt x="4692" y="2961"/>
                  </a:lnTo>
                  <a:cubicBezTo>
                    <a:pt x="4725" y="2964"/>
                    <a:pt x="4756" y="2965"/>
                    <a:pt x="4786" y="2965"/>
                  </a:cubicBezTo>
                  <a:cubicBezTo>
                    <a:pt x="5138" y="2965"/>
                    <a:pt x="5364" y="2788"/>
                    <a:pt x="5474" y="2451"/>
                  </a:cubicBezTo>
                  <a:cubicBezTo>
                    <a:pt x="5500" y="2452"/>
                    <a:pt x="5526" y="2453"/>
                    <a:pt x="5551" y="2453"/>
                  </a:cubicBezTo>
                  <a:cubicBezTo>
                    <a:pt x="5936" y="2453"/>
                    <a:pt x="6117" y="2318"/>
                    <a:pt x="6266" y="1940"/>
                  </a:cubicBezTo>
                  <a:cubicBezTo>
                    <a:pt x="6843" y="1920"/>
                    <a:pt x="7012" y="1762"/>
                    <a:pt x="7065" y="1181"/>
                  </a:cubicBezTo>
                  <a:cubicBezTo>
                    <a:pt x="7409" y="1060"/>
                    <a:pt x="7588" y="812"/>
                    <a:pt x="7542" y="514"/>
                  </a:cubicBezTo>
                  <a:cubicBezTo>
                    <a:pt x="7495" y="219"/>
                    <a:pt x="7269" y="11"/>
                    <a:pt x="6978" y="2"/>
                  </a:cubicBezTo>
                  <a:cubicBezTo>
                    <a:pt x="6967" y="1"/>
                    <a:pt x="6957" y="1"/>
                    <a:pt x="6948" y="1"/>
                  </a:cubicBezTo>
                  <a:cubicBezTo>
                    <a:pt x="6624" y="1"/>
                    <a:pt x="6447" y="195"/>
                    <a:pt x="6349" y="644"/>
                  </a:cubicBezTo>
                  <a:cubicBezTo>
                    <a:pt x="6036" y="689"/>
                    <a:pt x="5848" y="875"/>
                    <a:pt x="5766" y="1169"/>
                  </a:cubicBezTo>
                  <a:cubicBezTo>
                    <a:pt x="5721" y="1165"/>
                    <a:pt x="5679" y="1163"/>
                    <a:pt x="5638" y="1163"/>
                  </a:cubicBezTo>
                  <a:cubicBezTo>
                    <a:pt x="5304" y="1163"/>
                    <a:pt x="5125" y="1307"/>
                    <a:pt x="4970" y="1679"/>
                  </a:cubicBezTo>
                  <a:cubicBezTo>
                    <a:pt x="4927" y="1673"/>
                    <a:pt x="4886" y="1671"/>
                    <a:pt x="4846" y="1671"/>
                  </a:cubicBezTo>
                  <a:cubicBezTo>
                    <a:pt x="4549" y="1671"/>
                    <a:pt x="4335" y="1818"/>
                    <a:pt x="4213" y="2094"/>
                  </a:cubicBezTo>
                  <a:cubicBezTo>
                    <a:pt x="4064" y="2069"/>
                    <a:pt x="3928" y="2030"/>
                    <a:pt x="3794" y="2030"/>
                  </a:cubicBezTo>
                  <a:cubicBezTo>
                    <a:pt x="3659" y="2030"/>
                    <a:pt x="3528" y="2071"/>
                    <a:pt x="3391" y="2097"/>
                  </a:cubicBezTo>
                  <a:cubicBezTo>
                    <a:pt x="3263" y="1810"/>
                    <a:pt x="3048" y="1670"/>
                    <a:pt x="2755" y="1670"/>
                  </a:cubicBezTo>
                  <a:cubicBezTo>
                    <a:pt x="2713" y="1670"/>
                    <a:pt x="2670" y="1673"/>
                    <a:pt x="2625" y="1679"/>
                  </a:cubicBezTo>
                  <a:cubicBezTo>
                    <a:pt x="2578" y="1502"/>
                    <a:pt x="2487" y="1358"/>
                    <a:pt x="2332" y="1260"/>
                  </a:cubicBezTo>
                  <a:cubicBezTo>
                    <a:pt x="2220" y="1186"/>
                    <a:pt x="2102" y="1157"/>
                    <a:pt x="1977" y="1157"/>
                  </a:cubicBezTo>
                  <a:cubicBezTo>
                    <a:pt x="1930" y="1157"/>
                    <a:pt x="1882" y="1162"/>
                    <a:pt x="1833" y="1169"/>
                  </a:cubicBezTo>
                  <a:cubicBezTo>
                    <a:pt x="1751" y="857"/>
                    <a:pt x="1548" y="688"/>
                    <a:pt x="1246" y="638"/>
                  </a:cubicBezTo>
                  <a:cubicBezTo>
                    <a:pt x="1213" y="249"/>
                    <a:pt x="1012" y="23"/>
                    <a:pt x="694" y="2"/>
                  </a:cubicBezTo>
                  <a:cubicBezTo>
                    <a:pt x="679" y="1"/>
                    <a:pt x="664" y="0"/>
                    <a:pt x="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17"/>
            <p:cNvSpPr/>
            <p:nvPr/>
          </p:nvSpPr>
          <p:spPr>
            <a:xfrm>
              <a:off x="2704338" y="2829620"/>
              <a:ext cx="157694" cy="61813"/>
            </a:xfrm>
            <a:custGeom>
              <a:avLst/>
              <a:gdLst/>
              <a:ahLst/>
              <a:cxnLst/>
              <a:rect l="l" t="t" r="r" b="b"/>
              <a:pathLst>
                <a:path w="5485" h="2150" extrusionOk="0">
                  <a:moveTo>
                    <a:pt x="2742" y="1"/>
                  </a:moveTo>
                  <a:cubicBezTo>
                    <a:pt x="2230" y="1"/>
                    <a:pt x="1718" y="67"/>
                    <a:pt x="1207" y="196"/>
                  </a:cubicBezTo>
                  <a:cubicBezTo>
                    <a:pt x="968" y="256"/>
                    <a:pt x="741" y="371"/>
                    <a:pt x="526" y="490"/>
                  </a:cubicBezTo>
                  <a:cubicBezTo>
                    <a:pt x="327" y="600"/>
                    <a:pt x="225" y="784"/>
                    <a:pt x="234" y="1024"/>
                  </a:cubicBezTo>
                  <a:cubicBezTo>
                    <a:pt x="238" y="1130"/>
                    <a:pt x="226" y="1240"/>
                    <a:pt x="198" y="1341"/>
                  </a:cubicBezTo>
                  <a:cubicBezTo>
                    <a:pt x="142" y="1552"/>
                    <a:pt x="68" y="1760"/>
                    <a:pt x="0" y="1979"/>
                  </a:cubicBezTo>
                  <a:cubicBezTo>
                    <a:pt x="85" y="2025"/>
                    <a:pt x="186" y="2078"/>
                    <a:pt x="306" y="2145"/>
                  </a:cubicBezTo>
                  <a:cubicBezTo>
                    <a:pt x="397" y="1899"/>
                    <a:pt x="478" y="1670"/>
                    <a:pt x="564" y="1440"/>
                  </a:cubicBezTo>
                  <a:cubicBezTo>
                    <a:pt x="1171" y="1780"/>
                    <a:pt x="1849" y="1844"/>
                    <a:pt x="2546" y="1884"/>
                  </a:cubicBezTo>
                  <a:lnTo>
                    <a:pt x="2546" y="1549"/>
                  </a:lnTo>
                  <a:cubicBezTo>
                    <a:pt x="2193" y="1501"/>
                    <a:pt x="1846" y="1473"/>
                    <a:pt x="1507" y="1407"/>
                  </a:cubicBezTo>
                  <a:cubicBezTo>
                    <a:pt x="1266" y="1356"/>
                    <a:pt x="1027" y="1268"/>
                    <a:pt x="806" y="1163"/>
                  </a:cubicBezTo>
                  <a:cubicBezTo>
                    <a:pt x="526" y="1030"/>
                    <a:pt x="528" y="888"/>
                    <a:pt x="798" y="737"/>
                  </a:cubicBezTo>
                  <a:cubicBezTo>
                    <a:pt x="911" y="673"/>
                    <a:pt x="1033" y="623"/>
                    <a:pt x="1155" y="582"/>
                  </a:cubicBezTo>
                  <a:cubicBezTo>
                    <a:pt x="1657" y="421"/>
                    <a:pt x="2169" y="366"/>
                    <a:pt x="2687" y="366"/>
                  </a:cubicBezTo>
                  <a:cubicBezTo>
                    <a:pt x="2825" y="366"/>
                    <a:pt x="2965" y="370"/>
                    <a:pt x="3104" y="377"/>
                  </a:cubicBezTo>
                  <a:cubicBezTo>
                    <a:pt x="3581" y="401"/>
                    <a:pt x="4050" y="464"/>
                    <a:pt x="4493" y="650"/>
                  </a:cubicBezTo>
                  <a:cubicBezTo>
                    <a:pt x="4579" y="686"/>
                    <a:pt x="4665" y="733"/>
                    <a:pt x="4742" y="786"/>
                  </a:cubicBezTo>
                  <a:cubicBezTo>
                    <a:pt x="4907" y="899"/>
                    <a:pt x="4908" y="992"/>
                    <a:pt x="4748" y="1105"/>
                  </a:cubicBezTo>
                  <a:cubicBezTo>
                    <a:pt x="4667" y="1161"/>
                    <a:pt x="4579" y="1220"/>
                    <a:pt x="4487" y="1244"/>
                  </a:cubicBezTo>
                  <a:cubicBezTo>
                    <a:pt x="4169" y="1332"/>
                    <a:pt x="3848" y="1415"/>
                    <a:pt x="3523" y="1478"/>
                  </a:cubicBezTo>
                  <a:cubicBezTo>
                    <a:pt x="3324" y="1517"/>
                    <a:pt x="3116" y="1520"/>
                    <a:pt x="2920" y="1537"/>
                  </a:cubicBezTo>
                  <a:lnTo>
                    <a:pt x="2920" y="1887"/>
                  </a:lnTo>
                  <a:cubicBezTo>
                    <a:pt x="3617" y="1846"/>
                    <a:pt x="4291" y="1784"/>
                    <a:pt x="4896" y="1445"/>
                  </a:cubicBezTo>
                  <a:cubicBezTo>
                    <a:pt x="4982" y="1674"/>
                    <a:pt x="5068" y="1905"/>
                    <a:pt x="5158" y="2149"/>
                  </a:cubicBezTo>
                  <a:cubicBezTo>
                    <a:pt x="5285" y="2080"/>
                    <a:pt x="5382" y="2025"/>
                    <a:pt x="5484" y="1967"/>
                  </a:cubicBezTo>
                  <a:cubicBezTo>
                    <a:pt x="5321" y="1660"/>
                    <a:pt x="5228" y="1348"/>
                    <a:pt x="5228" y="1015"/>
                  </a:cubicBezTo>
                  <a:cubicBezTo>
                    <a:pt x="5228" y="790"/>
                    <a:pt x="5140" y="615"/>
                    <a:pt x="4956" y="505"/>
                  </a:cubicBezTo>
                  <a:cubicBezTo>
                    <a:pt x="4772" y="395"/>
                    <a:pt x="4576" y="286"/>
                    <a:pt x="4371" y="228"/>
                  </a:cubicBezTo>
                  <a:cubicBezTo>
                    <a:pt x="3829" y="75"/>
                    <a:pt x="3286" y="1"/>
                    <a:pt x="2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17"/>
            <p:cNvSpPr/>
            <p:nvPr/>
          </p:nvSpPr>
          <p:spPr>
            <a:xfrm>
              <a:off x="2701521" y="3043549"/>
              <a:ext cx="75958" cy="111205"/>
            </a:xfrm>
            <a:custGeom>
              <a:avLst/>
              <a:gdLst/>
              <a:ahLst/>
              <a:cxnLst/>
              <a:rect l="l" t="t" r="r" b="b"/>
              <a:pathLst>
                <a:path w="2642" h="3868" extrusionOk="0">
                  <a:moveTo>
                    <a:pt x="247" y="1"/>
                  </a:moveTo>
                  <a:cubicBezTo>
                    <a:pt x="160" y="93"/>
                    <a:pt x="85" y="174"/>
                    <a:pt x="0" y="259"/>
                  </a:cubicBezTo>
                  <a:cubicBezTo>
                    <a:pt x="226" y="497"/>
                    <a:pt x="454" y="732"/>
                    <a:pt x="679" y="972"/>
                  </a:cubicBezTo>
                  <a:cubicBezTo>
                    <a:pt x="724" y="1019"/>
                    <a:pt x="760" y="1079"/>
                    <a:pt x="783" y="1139"/>
                  </a:cubicBezTo>
                  <a:cubicBezTo>
                    <a:pt x="1005" y="1756"/>
                    <a:pt x="1223" y="2375"/>
                    <a:pt x="1440" y="2993"/>
                  </a:cubicBezTo>
                  <a:cubicBezTo>
                    <a:pt x="1465" y="3067"/>
                    <a:pt x="1477" y="3147"/>
                    <a:pt x="1478" y="3225"/>
                  </a:cubicBezTo>
                  <a:cubicBezTo>
                    <a:pt x="1484" y="3438"/>
                    <a:pt x="1480" y="3651"/>
                    <a:pt x="1480" y="3868"/>
                  </a:cubicBezTo>
                  <a:lnTo>
                    <a:pt x="1833" y="3868"/>
                  </a:lnTo>
                  <a:cubicBezTo>
                    <a:pt x="1836" y="3438"/>
                    <a:pt x="1876" y="3017"/>
                    <a:pt x="1689" y="2615"/>
                  </a:cubicBezTo>
                  <a:cubicBezTo>
                    <a:pt x="1575" y="2367"/>
                    <a:pt x="1502" y="2102"/>
                    <a:pt x="1412" y="1845"/>
                  </a:cubicBezTo>
                  <a:cubicBezTo>
                    <a:pt x="1408" y="1833"/>
                    <a:pt x="1404" y="1821"/>
                    <a:pt x="1400" y="1809"/>
                  </a:cubicBezTo>
                  <a:lnTo>
                    <a:pt x="1400" y="1809"/>
                  </a:lnTo>
                  <a:cubicBezTo>
                    <a:pt x="1589" y="1976"/>
                    <a:pt x="1776" y="2142"/>
                    <a:pt x="1964" y="2308"/>
                  </a:cubicBezTo>
                  <a:cubicBezTo>
                    <a:pt x="1994" y="2336"/>
                    <a:pt x="2024" y="2378"/>
                    <a:pt x="2054" y="2381"/>
                  </a:cubicBezTo>
                  <a:cubicBezTo>
                    <a:pt x="2143" y="2384"/>
                    <a:pt x="2232" y="2385"/>
                    <a:pt x="2321" y="2385"/>
                  </a:cubicBezTo>
                  <a:cubicBezTo>
                    <a:pt x="2428" y="2385"/>
                    <a:pt x="2534" y="2384"/>
                    <a:pt x="2641" y="2384"/>
                  </a:cubicBezTo>
                  <a:lnTo>
                    <a:pt x="2641" y="2029"/>
                  </a:lnTo>
                  <a:cubicBezTo>
                    <a:pt x="2576" y="2029"/>
                    <a:pt x="2512" y="2028"/>
                    <a:pt x="2448" y="2028"/>
                  </a:cubicBezTo>
                  <a:cubicBezTo>
                    <a:pt x="2401" y="2028"/>
                    <a:pt x="2354" y="2029"/>
                    <a:pt x="2308" y="2031"/>
                  </a:cubicBezTo>
                  <a:cubicBezTo>
                    <a:pt x="2300" y="2031"/>
                    <a:pt x="2292" y="2032"/>
                    <a:pt x="2285" y="2032"/>
                  </a:cubicBezTo>
                  <a:cubicBezTo>
                    <a:pt x="2215" y="2032"/>
                    <a:pt x="2162" y="2006"/>
                    <a:pt x="2112" y="1951"/>
                  </a:cubicBezTo>
                  <a:cubicBezTo>
                    <a:pt x="1916" y="1737"/>
                    <a:pt x="1713" y="1532"/>
                    <a:pt x="1514" y="1322"/>
                  </a:cubicBezTo>
                  <a:cubicBezTo>
                    <a:pt x="1095" y="885"/>
                    <a:pt x="677" y="450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17"/>
            <p:cNvSpPr/>
            <p:nvPr/>
          </p:nvSpPr>
          <p:spPr>
            <a:xfrm>
              <a:off x="2788116" y="3043520"/>
              <a:ext cx="75555" cy="111234"/>
            </a:xfrm>
            <a:custGeom>
              <a:avLst/>
              <a:gdLst/>
              <a:ahLst/>
              <a:cxnLst/>
              <a:rect l="l" t="t" r="r" b="b"/>
              <a:pathLst>
                <a:path w="2628" h="3869" extrusionOk="0">
                  <a:moveTo>
                    <a:pt x="2403" y="0"/>
                  </a:moveTo>
                  <a:cubicBezTo>
                    <a:pt x="2367" y="33"/>
                    <a:pt x="2344" y="55"/>
                    <a:pt x="2321" y="79"/>
                  </a:cubicBezTo>
                  <a:cubicBezTo>
                    <a:pt x="1753" y="673"/>
                    <a:pt x="1180" y="1264"/>
                    <a:pt x="617" y="1864"/>
                  </a:cubicBezTo>
                  <a:cubicBezTo>
                    <a:pt x="518" y="1970"/>
                    <a:pt x="421" y="2039"/>
                    <a:pt x="288" y="2039"/>
                  </a:cubicBezTo>
                  <a:cubicBezTo>
                    <a:pt x="266" y="2039"/>
                    <a:pt x="244" y="2037"/>
                    <a:pt x="220" y="2033"/>
                  </a:cubicBezTo>
                  <a:cubicBezTo>
                    <a:pt x="194" y="2029"/>
                    <a:pt x="167" y="2028"/>
                    <a:pt x="139" y="2028"/>
                  </a:cubicBezTo>
                  <a:cubicBezTo>
                    <a:pt x="93" y="2028"/>
                    <a:pt x="46" y="2032"/>
                    <a:pt x="0" y="2032"/>
                  </a:cubicBezTo>
                  <a:lnTo>
                    <a:pt x="0" y="2383"/>
                  </a:lnTo>
                  <a:cubicBezTo>
                    <a:pt x="41" y="2385"/>
                    <a:pt x="72" y="2383"/>
                    <a:pt x="103" y="2389"/>
                  </a:cubicBezTo>
                  <a:cubicBezTo>
                    <a:pt x="165" y="2400"/>
                    <a:pt x="225" y="2406"/>
                    <a:pt x="282" y="2406"/>
                  </a:cubicBezTo>
                  <a:cubicBezTo>
                    <a:pt x="554" y="2406"/>
                    <a:pt x="771" y="2282"/>
                    <a:pt x="946" y="2036"/>
                  </a:cubicBezTo>
                  <a:cubicBezTo>
                    <a:pt x="1029" y="1919"/>
                    <a:pt x="1157" y="1836"/>
                    <a:pt x="1263" y="1741"/>
                  </a:cubicBezTo>
                  <a:lnTo>
                    <a:pt x="1263" y="1741"/>
                  </a:lnTo>
                  <a:cubicBezTo>
                    <a:pt x="1174" y="1991"/>
                    <a:pt x="1094" y="2257"/>
                    <a:pt x="987" y="2510"/>
                  </a:cubicBezTo>
                  <a:cubicBezTo>
                    <a:pt x="837" y="2861"/>
                    <a:pt x="765" y="3222"/>
                    <a:pt x="798" y="3605"/>
                  </a:cubicBezTo>
                  <a:cubicBezTo>
                    <a:pt x="806" y="3694"/>
                    <a:pt x="799" y="3781"/>
                    <a:pt x="799" y="3869"/>
                  </a:cubicBezTo>
                  <a:lnTo>
                    <a:pt x="1157" y="3869"/>
                  </a:lnTo>
                  <a:cubicBezTo>
                    <a:pt x="1157" y="3646"/>
                    <a:pt x="1152" y="3433"/>
                    <a:pt x="1158" y="3220"/>
                  </a:cubicBezTo>
                  <a:cubicBezTo>
                    <a:pt x="1160" y="3146"/>
                    <a:pt x="1172" y="3071"/>
                    <a:pt x="1196" y="3002"/>
                  </a:cubicBezTo>
                  <a:cubicBezTo>
                    <a:pt x="1415" y="2379"/>
                    <a:pt x="1635" y="1757"/>
                    <a:pt x="1858" y="1137"/>
                  </a:cubicBezTo>
                  <a:cubicBezTo>
                    <a:pt x="1878" y="1079"/>
                    <a:pt x="1914" y="1024"/>
                    <a:pt x="1956" y="979"/>
                  </a:cubicBezTo>
                  <a:cubicBezTo>
                    <a:pt x="2183" y="735"/>
                    <a:pt x="2413" y="498"/>
                    <a:pt x="2628" y="273"/>
                  </a:cubicBezTo>
                  <a:cubicBezTo>
                    <a:pt x="2551" y="180"/>
                    <a:pt x="2478" y="91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17"/>
            <p:cNvSpPr/>
            <p:nvPr/>
          </p:nvSpPr>
          <p:spPr>
            <a:xfrm>
              <a:off x="2863958" y="2919981"/>
              <a:ext cx="66326" cy="123079"/>
            </a:xfrm>
            <a:custGeom>
              <a:avLst/>
              <a:gdLst/>
              <a:ahLst/>
              <a:cxnLst/>
              <a:rect l="l" t="t" r="r" b="b"/>
              <a:pathLst>
                <a:path w="2307" h="4281" extrusionOk="0">
                  <a:moveTo>
                    <a:pt x="1231" y="0"/>
                  </a:moveTo>
                  <a:cubicBezTo>
                    <a:pt x="1177" y="106"/>
                    <a:pt x="1127" y="202"/>
                    <a:pt x="1063" y="324"/>
                  </a:cubicBezTo>
                  <a:cubicBezTo>
                    <a:pt x="1333" y="430"/>
                    <a:pt x="1591" y="536"/>
                    <a:pt x="1852" y="631"/>
                  </a:cubicBezTo>
                  <a:cubicBezTo>
                    <a:pt x="1925" y="656"/>
                    <a:pt x="1947" y="686"/>
                    <a:pt x="1947" y="762"/>
                  </a:cubicBezTo>
                  <a:cubicBezTo>
                    <a:pt x="1944" y="1140"/>
                    <a:pt x="1950" y="1522"/>
                    <a:pt x="1943" y="1901"/>
                  </a:cubicBezTo>
                  <a:cubicBezTo>
                    <a:pt x="1940" y="1962"/>
                    <a:pt x="1913" y="2041"/>
                    <a:pt x="1869" y="2086"/>
                  </a:cubicBezTo>
                  <a:cubicBezTo>
                    <a:pt x="1373" y="2611"/>
                    <a:pt x="872" y="3134"/>
                    <a:pt x="370" y="3656"/>
                  </a:cubicBezTo>
                  <a:cubicBezTo>
                    <a:pt x="247" y="3784"/>
                    <a:pt x="127" y="3913"/>
                    <a:pt x="0" y="4044"/>
                  </a:cubicBezTo>
                  <a:cubicBezTo>
                    <a:pt x="89" y="4130"/>
                    <a:pt x="171" y="4207"/>
                    <a:pt x="247" y="4281"/>
                  </a:cubicBezTo>
                  <a:cubicBezTo>
                    <a:pt x="266" y="4273"/>
                    <a:pt x="272" y="4270"/>
                    <a:pt x="273" y="4269"/>
                  </a:cubicBezTo>
                  <a:cubicBezTo>
                    <a:pt x="937" y="3579"/>
                    <a:pt x="1600" y="2888"/>
                    <a:pt x="2261" y="2196"/>
                  </a:cubicBezTo>
                  <a:cubicBezTo>
                    <a:pt x="2285" y="2171"/>
                    <a:pt x="2300" y="2121"/>
                    <a:pt x="2300" y="2082"/>
                  </a:cubicBezTo>
                  <a:cubicBezTo>
                    <a:pt x="2305" y="1546"/>
                    <a:pt x="2300" y="1012"/>
                    <a:pt x="2305" y="480"/>
                  </a:cubicBezTo>
                  <a:cubicBezTo>
                    <a:pt x="2306" y="409"/>
                    <a:pt x="2278" y="386"/>
                    <a:pt x="2216" y="368"/>
                  </a:cubicBezTo>
                  <a:cubicBezTo>
                    <a:pt x="2027" y="311"/>
                    <a:pt x="1839" y="250"/>
                    <a:pt x="1653" y="183"/>
                  </a:cubicBezTo>
                  <a:cubicBezTo>
                    <a:pt x="1510" y="130"/>
                    <a:pt x="1374" y="62"/>
                    <a:pt x="1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17"/>
            <p:cNvSpPr/>
            <p:nvPr/>
          </p:nvSpPr>
          <p:spPr>
            <a:xfrm>
              <a:off x="2635252" y="2920528"/>
              <a:ext cx="66326" cy="123309"/>
            </a:xfrm>
            <a:custGeom>
              <a:avLst/>
              <a:gdLst/>
              <a:ahLst/>
              <a:cxnLst/>
              <a:rect l="l" t="t" r="r" b="b"/>
              <a:pathLst>
                <a:path w="2307" h="4289" extrusionOk="0">
                  <a:moveTo>
                    <a:pt x="1088" y="1"/>
                  </a:moveTo>
                  <a:cubicBezTo>
                    <a:pt x="753" y="118"/>
                    <a:pt x="430" y="236"/>
                    <a:pt x="104" y="343"/>
                  </a:cubicBezTo>
                  <a:cubicBezTo>
                    <a:pt x="28" y="369"/>
                    <a:pt x="0" y="397"/>
                    <a:pt x="0" y="480"/>
                  </a:cubicBezTo>
                  <a:cubicBezTo>
                    <a:pt x="5" y="995"/>
                    <a:pt x="5" y="1507"/>
                    <a:pt x="0" y="2023"/>
                  </a:cubicBezTo>
                  <a:cubicBezTo>
                    <a:pt x="0" y="2106"/>
                    <a:pt x="26" y="2162"/>
                    <a:pt x="82" y="2221"/>
                  </a:cubicBezTo>
                  <a:cubicBezTo>
                    <a:pt x="711" y="2872"/>
                    <a:pt x="1335" y="3527"/>
                    <a:pt x="1961" y="4182"/>
                  </a:cubicBezTo>
                  <a:cubicBezTo>
                    <a:pt x="1988" y="4210"/>
                    <a:pt x="2005" y="4248"/>
                    <a:pt x="2031" y="4289"/>
                  </a:cubicBezTo>
                  <a:cubicBezTo>
                    <a:pt x="2141" y="4185"/>
                    <a:pt x="2222" y="4106"/>
                    <a:pt x="2307" y="4025"/>
                  </a:cubicBezTo>
                  <a:cubicBezTo>
                    <a:pt x="2266" y="3981"/>
                    <a:pt x="2233" y="3948"/>
                    <a:pt x="2201" y="3913"/>
                  </a:cubicBezTo>
                  <a:cubicBezTo>
                    <a:pt x="1611" y="3298"/>
                    <a:pt x="1021" y="2681"/>
                    <a:pt x="430" y="2063"/>
                  </a:cubicBezTo>
                  <a:cubicBezTo>
                    <a:pt x="400" y="2031"/>
                    <a:pt x="365" y="1986"/>
                    <a:pt x="365" y="1946"/>
                  </a:cubicBezTo>
                  <a:cubicBezTo>
                    <a:pt x="359" y="1517"/>
                    <a:pt x="361" y="1084"/>
                    <a:pt x="361" y="661"/>
                  </a:cubicBezTo>
                  <a:cubicBezTo>
                    <a:pt x="660" y="539"/>
                    <a:pt x="949" y="423"/>
                    <a:pt x="1243" y="302"/>
                  </a:cubicBezTo>
                  <a:cubicBezTo>
                    <a:pt x="1180" y="177"/>
                    <a:pt x="1129" y="79"/>
                    <a:pt x="1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17"/>
            <p:cNvSpPr/>
            <p:nvPr/>
          </p:nvSpPr>
          <p:spPr>
            <a:xfrm>
              <a:off x="2851797" y="2991253"/>
              <a:ext cx="32114" cy="33522"/>
            </a:xfrm>
            <a:custGeom>
              <a:avLst/>
              <a:gdLst/>
              <a:ahLst/>
              <a:cxnLst/>
              <a:rect l="l" t="t" r="r" b="b"/>
              <a:pathLst>
                <a:path w="1117" h="1166" extrusionOk="0">
                  <a:moveTo>
                    <a:pt x="859" y="1"/>
                  </a:moveTo>
                  <a:cubicBezTo>
                    <a:pt x="565" y="308"/>
                    <a:pt x="277" y="607"/>
                    <a:pt x="1" y="897"/>
                  </a:cubicBezTo>
                  <a:cubicBezTo>
                    <a:pt x="82" y="989"/>
                    <a:pt x="155" y="1072"/>
                    <a:pt x="235" y="1165"/>
                  </a:cubicBezTo>
                  <a:cubicBezTo>
                    <a:pt x="536" y="851"/>
                    <a:pt x="826" y="550"/>
                    <a:pt x="1117" y="244"/>
                  </a:cubicBezTo>
                  <a:cubicBezTo>
                    <a:pt x="1026" y="159"/>
                    <a:pt x="948" y="84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17"/>
            <p:cNvSpPr/>
            <p:nvPr/>
          </p:nvSpPr>
          <p:spPr>
            <a:xfrm>
              <a:off x="2884457" y="2976475"/>
              <a:ext cx="13570" cy="14634"/>
            </a:xfrm>
            <a:custGeom>
              <a:avLst/>
              <a:gdLst/>
              <a:ahLst/>
              <a:cxnLst/>
              <a:rect l="l" t="t" r="r" b="b"/>
              <a:pathLst>
                <a:path w="472" h="509" extrusionOk="0">
                  <a:moveTo>
                    <a:pt x="215" y="0"/>
                  </a:moveTo>
                  <a:cubicBezTo>
                    <a:pt x="130" y="88"/>
                    <a:pt x="53" y="168"/>
                    <a:pt x="1" y="224"/>
                  </a:cubicBezTo>
                  <a:cubicBezTo>
                    <a:pt x="79" y="325"/>
                    <a:pt x="150" y="412"/>
                    <a:pt x="222" y="509"/>
                  </a:cubicBezTo>
                  <a:cubicBezTo>
                    <a:pt x="313" y="412"/>
                    <a:pt x="388" y="331"/>
                    <a:pt x="471" y="245"/>
                  </a:cubicBezTo>
                  <a:cubicBezTo>
                    <a:pt x="381" y="159"/>
                    <a:pt x="301" y="8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17"/>
            <p:cNvSpPr/>
            <p:nvPr/>
          </p:nvSpPr>
          <p:spPr>
            <a:xfrm>
              <a:off x="2830982" y="2889362"/>
              <a:ext cx="9919" cy="9660"/>
            </a:xfrm>
            <a:custGeom>
              <a:avLst/>
              <a:gdLst/>
              <a:ahLst/>
              <a:cxnLst/>
              <a:rect l="l" t="t" r="r" b="b"/>
              <a:pathLst>
                <a:path w="345" h="336" extrusionOk="0">
                  <a:moveTo>
                    <a:pt x="1" y="0"/>
                  </a:moveTo>
                  <a:lnTo>
                    <a:pt x="1" y="335"/>
                  </a:lnTo>
                  <a:lnTo>
                    <a:pt x="345" y="33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17"/>
            <p:cNvSpPr/>
            <p:nvPr/>
          </p:nvSpPr>
          <p:spPr>
            <a:xfrm>
              <a:off x="2764943" y="3144950"/>
              <a:ext cx="9804" cy="980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0"/>
                  </a:moveTo>
                  <a:lnTo>
                    <a:pt x="1" y="341"/>
                  </a:lnTo>
                  <a:lnTo>
                    <a:pt x="340" y="341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17"/>
            <p:cNvSpPr/>
            <p:nvPr/>
          </p:nvSpPr>
          <p:spPr>
            <a:xfrm>
              <a:off x="2777996" y="2972651"/>
              <a:ext cx="9746" cy="9976"/>
            </a:xfrm>
            <a:custGeom>
              <a:avLst/>
              <a:gdLst/>
              <a:ahLst/>
              <a:cxnLst/>
              <a:rect l="l" t="t" r="r" b="b"/>
              <a:pathLst>
                <a:path w="339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39" y="34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5" name="Google Shape;2755;p117"/>
          <p:cNvGrpSpPr/>
          <p:nvPr/>
        </p:nvGrpSpPr>
        <p:grpSpPr>
          <a:xfrm>
            <a:off x="1891994" y="2873262"/>
            <a:ext cx="349370" cy="263034"/>
            <a:chOff x="1891994" y="2873262"/>
            <a:chExt cx="349370" cy="263034"/>
          </a:xfrm>
        </p:grpSpPr>
        <p:sp>
          <p:nvSpPr>
            <p:cNvPr id="2756" name="Google Shape;2756;p117"/>
            <p:cNvSpPr/>
            <p:nvPr/>
          </p:nvSpPr>
          <p:spPr>
            <a:xfrm>
              <a:off x="1891994" y="2873262"/>
              <a:ext cx="349313" cy="51463"/>
            </a:xfrm>
            <a:custGeom>
              <a:avLst/>
              <a:gdLst/>
              <a:ahLst/>
              <a:cxnLst/>
              <a:rect l="l" t="t" r="r" b="b"/>
              <a:pathLst>
                <a:path w="12150" h="1790" extrusionOk="0">
                  <a:moveTo>
                    <a:pt x="2801" y="355"/>
                  </a:moveTo>
                  <a:cubicBezTo>
                    <a:pt x="2890" y="355"/>
                    <a:pt x="2935" y="381"/>
                    <a:pt x="2973" y="461"/>
                  </a:cubicBezTo>
                  <a:cubicBezTo>
                    <a:pt x="3126" y="774"/>
                    <a:pt x="3284" y="1088"/>
                    <a:pt x="3450" y="1418"/>
                  </a:cubicBezTo>
                  <a:lnTo>
                    <a:pt x="364" y="1418"/>
                  </a:lnTo>
                  <a:lnTo>
                    <a:pt x="364" y="363"/>
                  </a:lnTo>
                  <a:cubicBezTo>
                    <a:pt x="406" y="360"/>
                    <a:pt x="447" y="357"/>
                    <a:pt x="489" y="357"/>
                  </a:cubicBezTo>
                  <a:cubicBezTo>
                    <a:pt x="874" y="357"/>
                    <a:pt x="1260" y="357"/>
                    <a:pt x="1645" y="357"/>
                  </a:cubicBezTo>
                  <a:cubicBezTo>
                    <a:pt x="2031" y="357"/>
                    <a:pt x="2416" y="357"/>
                    <a:pt x="2801" y="355"/>
                  </a:cubicBezTo>
                  <a:close/>
                  <a:moveTo>
                    <a:pt x="129" y="1"/>
                  </a:moveTo>
                  <a:cubicBezTo>
                    <a:pt x="86" y="1"/>
                    <a:pt x="44" y="5"/>
                    <a:pt x="0" y="10"/>
                  </a:cubicBezTo>
                  <a:lnTo>
                    <a:pt x="0" y="1790"/>
                  </a:lnTo>
                  <a:cubicBezTo>
                    <a:pt x="55" y="1785"/>
                    <a:pt x="109" y="1780"/>
                    <a:pt x="165" y="1780"/>
                  </a:cubicBezTo>
                  <a:lnTo>
                    <a:pt x="12150" y="1780"/>
                  </a:lnTo>
                  <a:lnTo>
                    <a:pt x="12150" y="10"/>
                  </a:lnTo>
                  <a:lnTo>
                    <a:pt x="6263" y="10"/>
                  </a:lnTo>
                  <a:lnTo>
                    <a:pt x="6263" y="357"/>
                  </a:lnTo>
                  <a:lnTo>
                    <a:pt x="11791" y="357"/>
                  </a:lnTo>
                  <a:lnTo>
                    <a:pt x="11791" y="1426"/>
                  </a:lnTo>
                  <a:lnTo>
                    <a:pt x="11631" y="1426"/>
                  </a:lnTo>
                  <a:cubicBezTo>
                    <a:pt x="10470" y="1426"/>
                    <a:pt x="9308" y="1425"/>
                    <a:pt x="8146" y="1425"/>
                  </a:cubicBezTo>
                  <a:cubicBezTo>
                    <a:pt x="6839" y="1425"/>
                    <a:pt x="5531" y="1426"/>
                    <a:pt x="4225" y="1434"/>
                  </a:cubicBezTo>
                  <a:cubicBezTo>
                    <a:pt x="4222" y="1434"/>
                    <a:pt x="4219" y="1434"/>
                    <a:pt x="4217" y="1434"/>
                  </a:cubicBezTo>
                  <a:cubicBezTo>
                    <a:pt x="3932" y="1434"/>
                    <a:pt x="3773" y="1358"/>
                    <a:pt x="3675" y="1087"/>
                  </a:cubicBezTo>
                  <a:cubicBezTo>
                    <a:pt x="3584" y="841"/>
                    <a:pt x="3445" y="613"/>
                    <a:pt x="3317" y="355"/>
                  </a:cubicBezTo>
                  <a:lnTo>
                    <a:pt x="5892" y="355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17"/>
            <p:cNvSpPr/>
            <p:nvPr/>
          </p:nvSpPr>
          <p:spPr>
            <a:xfrm>
              <a:off x="1891994" y="2934241"/>
              <a:ext cx="169395" cy="202055"/>
            </a:xfrm>
            <a:custGeom>
              <a:avLst/>
              <a:gdLst/>
              <a:ahLst/>
              <a:cxnLst/>
              <a:rect l="l" t="t" r="r" b="b"/>
              <a:pathLst>
                <a:path w="5892" h="7028" extrusionOk="0">
                  <a:moveTo>
                    <a:pt x="0" y="0"/>
                  </a:moveTo>
                  <a:lnTo>
                    <a:pt x="0" y="7027"/>
                  </a:lnTo>
                  <a:cubicBezTo>
                    <a:pt x="55" y="7023"/>
                    <a:pt x="109" y="7015"/>
                    <a:pt x="165" y="7015"/>
                  </a:cubicBezTo>
                  <a:lnTo>
                    <a:pt x="5892" y="7015"/>
                  </a:lnTo>
                  <a:lnTo>
                    <a:pt x="5892" y="6659"/>
                  </a:lnTo>
                  <a:lnTo>
                    <a:pt x="355" y="6659"/>
                  </a:lnTo>
                  <a:lnTo>
                    <a:pt x="355" y="18"/>
                  </a:lnTo>
                  <a:cubicBezTo>
                    <a:pt x="227" y="14"/>
                    <a:pt x="113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17"/>
            <p:cNvSpPr/>
            <p:nvPr/>
          </p:nvSpPr>
          <p:spPr>
            <a:xfrm>
              <a:off x="2071997" y="2934788"/>
              <a:ext cx="169366" cy="200934"/>
            </a:xfrm>
            <a:custGeom>
              <a:avLst/>
              <a:gdLst/>
              <a:ahLst/>
              <a:cxnLst/>
              <a:rect l="l" t="t" r="r" b="b"/>
              <a:pathLst>
                <a:path w="5891" h="6989" extrusionOk="0">
                  <a:moveTo>
                    <a:pt x="5537" y="1"/>
                  </a:moveTo>
                  <a:lnTo>
                    <a:pt x="5537" y="6643"/>
                  </a:lnTo>
                  <a:lnTo>
                    <a:pt x="0" y="6643"/>
                  </a:lnTo>
                  <a:lnTo>
                    <a:pt x="0" y="6989"/>
                  </a:lnTo>
                  <a:lnTo>
                    <a:pt x="5890" y="6989"/>
                  </a:lnTo>
                  <a:lnTo>
                    <a:pt x="58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17"/>
            <p:cNvSpPr/>
            <p:nvPr/>
          </p:nvSpPr>
          <p:spPr>
            <a:xfrm>
              <a:off x="1965651" y="2982426"/>
              <a:ext cx="79494" cy="83605"/>
            </a:xfrm>
            <a:custGeom>
              <a:avLst/>
              <a:gdLst/>
              <a:ahLst/>
              <a:cxnLst/>
              <a:rect l="l" t="t" r="r" b="b"/>
              <a:pathLst>
                <a:path w="2765" h="2908" extrusionOk="0">
                  <a:moveTo>
                    <a:pt x="734" y="480"/>
                  </a:moveTo>
                  <a:cubicBezTo>
                    <a:pt x="815" y="641"/>
                    <a:pt x="894" y="793"/>
                    <a:pt x="974" y="949"/>
                  </a:cubicBezTo>
                  <a:cubicBezTo>
                    <a:pt x="1170" y="1335"/>
                    <a:pt x="1367" y="1721"/>
                    <a:pt x="1562" y="2110"/>
                  </a:cubicBezTo>
                  <a:cubicBezTo>
                    <a:pt x="1591" y="2169"/>
                    <a:pt x="1624" y="2195"/>
                    <a:pt x="1689" y="2195"/>
                  </a:cubicBezTo>
                  <a:cubicBezTo>
                    <a:pt x="1691" y="2195"/>
                    <a:pt x="1693" y="2195"/>
                    <a:pt x="1695" y="2195"/>
                  </a:cubicBezTo>
                  <a:cubicBezTo>
                    <a:pt x="1755" y="2192"/>
                    <a:pt x="1815" y="2191"/>
                    <a:pt x="1875" y="2191"/>
                  </a:cubicBezTo>
                  <a:cubicBezTo>
                    <a:pt x="1965" y="2191"/>
                    <a:pt x="2055" y="2193"/>
                    <a:pt x="2146" y="2193"/>
                  </a:cubicBezTo>
                  <a:cubicBezTo>
                    <a:pt x="2358" y="2193"/>
                    <a:pt x="2408" y="2241"/>
                    <a:pt x="2404" y="2460"/>
                  </a:cubicBezTo>
                  <a:cubicBezTo>
                    <a:pt x="2404" y="2486"/>
                    <a:pt x="2401" y="2508"/>
                    <a:pt x="2399" y="2549"/>
                  </a:cubicBezTo>
                  <a:cubicBezTo>
                    <a:pt x="2235" y="2549"/>
                    <a:pt x="2073" y="2549"/>
                    <a:pt x="1912" y="2549"/>
                  </a:cubicBezTo>
                  <a:cubicBezTo>
                    <a:pt x="1752" y="2549"/>
                    <a:pt x="1593" y="2549"/>
                    <a:pt x="1435" y="2548"/>
                  </a:cubicBezTo>
                  <a:cubicBezTo>
                    <a:pt x="1411" y="2548"/>
                    <a:pt x="1377" y="2520"/>
                    <a:pt x="1366" y="2498"/>
                  </a:cubicBezTo>
                  <a:cubicBezTo>
                    <a:pt x="1051" y="1884"/>
                    <a:pt x="737" y="1267"/>
                    <a:pt x="419" y="641"/>
                  </a:cubicBezTo>
                  <a:cubicBezTo>
                    <a:pt x="526" y="587"/>
                    <a:pt x="627" y="534"/>
                    <a:pt x="734" y="480"/>
                  </a:cubicBezTo>
                  <a:close/>
                  <a:moveTo>
                    <a:pt x="888" y="0"/>
                  </a:moveTo>
                  <a:cubicBezTo>
                    <a:pt x="619" y="137"/>
                    <a:pt x="357" y="276"/>
                    <a:pt x="93" y="404"/>
                  </a:cubicBezTo>
                  <a:cubicBezTo>
                    <a:pt x="21" y="439"/>
                    <a:pt x="1" y="481"/>
                    <a:pt x="1" y="558"/>
                  </a:cubicBezTo>
                  <a:cubicBezTo>
                    <a:pt x="4" y="1243"/>
                    <a:pt x="2" y="1928"/>
                    <a:pt x="2" y="2611"/>
                  </a:cubicBezTo>
                  <a:cubicBezTo>
                    <a:pt x="2" y="2646"/>
                    <a:pt x="5" y="2679"/>
                    <a:pt x="8" y="2715"/>
                  </a:cubicBezTo>
                  <a:lnTo>
                    <a:pt x="357" y="2715"/>
                  </a:lnTo>
                  <a:lnTo>
                    <a:pt x="357" y="2029"/>
                  </a:lnTo>
                  <a:lnTo>
                    <a:pt x="357" y="1364"/>
                  </a:lnTo>
                  <a:cubicBezTo>
                    <a:pt x="399" y="1395"/>
                    <a:pt x="419" y="1430"/>
                    <a:pt x="435" y="1463"/>
                  </a:cubicBezTo>
                  <a:cubicBezTo>
                    <a:pt x="662" y="1910"/>
                    <a:pt x="892" y="2357"/>
                    <a:pt x="1116" y="2805"/>
                  </a:cubicBezTo>
                  <a:cubicBezTo>
                    <a:pt x="1152" y="2879"/>
                    <a:pt x="1191" y="2908"/>
                    <a:pt x="1277" y="2908"/>
                  </a:cubicBezTo>
                  <a:cubicBezTo>
                    <a:pt x="1549" y="2905"/>
                    <a:pt x="1823" y="2905"/>
                    <a:pt x="2096" y="2905"/>
                  </a:cubicBezTo>
                  <a:cubicBezTo>
                    <a:pt x="2278" y="2905"/>
                    <a:pt x="2460" y="2905"/>
                    <a:pt x="2642" y="2905"/>
                  </a:cubicBezTo>
                  <a:lnTo>
                    <a:pt x="2761" y="2905"/>
                  </a:lnTo>
                  <a:cubicBezTo>
                    <a:pt x="2761" y="2712"/>
                    <a:pt x="2764" y="2532"/>
                    <a:pt x="2761" y="2354"/>
                  </a:cubicBezTo>
                  <a:cubicBezTo>
                    <a:pt x="2754" y="2068"/>
                    <a:pt x="2532" y="1848"/>
                    <a:pt x="2245" y="1839"/>
                  </a:cubicBezTo>
                  <a:cubicBezTo>
                    <a:pt x="2191" y="1836"/>
                    <a:pt x="2136" y="1833"/>
                    <a:pt x="2081" y="1833"/>
                  </a:cubicBezTo>
                  <a:cubicBezTo>
                    <a:pt x="2041" y="1833"/>
                    <a:pt x="2001" y="1835"/>
                    <a:pt x="1962" y="1839"/>
                  </a:cubicBezTo>
                  <a:cubicBezTo>
                    <a:pt x="1952" y="1840"/>
                    <a:pt x="1942" y="1840"/>
                    <a:pt x="1933" y="1840"/>
                  </a:cubicBezTo>
                  <a:cubicBezTo>
                    <a:pt x="1849" y="1840"/>
                    <a:pt x="1802" y="1802"/>
                    <a:pt x="1761" y="1719"/>
                  </a:cubicBezTo>
                  <a:cubicBezTo>
                    <a:pt x="1574" y="1336"/>
                    <a:pt x="1378" y="958"/>
                    <a:pt x="1185" y="578"/>
                  </a:cubicBezTo>
                  <a:cubicBezTo>
                    <a:pt x="1088" y="389"/>
                    <a:pt x="990" y="201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17"/>
            <p:cNvSpPr/>
            <p:nvPr/>
          </p:nvSpPr>
          <p:spPr>
            <a:xfrm>
              <a:off x="1938482" y="2955516"/>
              <a:ext cx="133544" cy="64228"/>
            </a:xfrm>
            <a:custGeom>
              <a:avLst/>
              <a:gdLst/>
              <a:ahLst/>
              <a:cxnLst/>
              <a:rect l="l" t="t" r="r" b="b"/>
              <a:pathLst>
                <a:path w="4645" h="2234" extrusionOk="0">
                  <a:moveTo>
                    <a:pt x="0" y="1"/>
                  </a:moveTo>
                  <a:lnTo>
                    <a:pt x="0" y="2233"/>
                  </a:lnTo>
                  <a:lnTo>
                    <a:pt x="352" y="2233"/>
                  </a:lnTo>
                  <a:lnTo>
                    <a:pt x="352" y="357"/>
                  </a:lnTo>
                  <a:lnTo>
                    <a:pt x="4297" y="357"/>
                  </a:lnTo>
                  <a:lnTo>
                    <a:pt x="4297" y="2233"/>
                  </a:lnTo>
                  <a:lnTo>
                    <a:pt x="4644" y="223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17"/>
            <p:cNvSpPr/>
            <p:nvPr/>
          </p:nvSpPr>
          <p:spPr>
            <a:xfrm>
              <a:off x="1938597" y="3030381"/>
              <a:ext cx="133544" cy="64199"/>
            </a:xfrm>
            <a:custGeom>
              <a:avLst/>
              <a:gdLst/>
              <a:ahLst/>
              <a:cxnLst/>
              <a:rect l="l" t="t" r="r" b="b"/>
              <a:pathLst>
                <a:path w="4645" h="2233" extrusionOk="0">
                  <a:moveTo>
                    <a:pt x="1" y="0"/>
                  </a:moveTo>
                  <a:lnTo>
                    <a:pt x="1" y="2232"/>
                  </a:lnTo>
                  <a:lnTo>
                    <a:pt x="4645" y="2232"/>
                  </a:lnTo>
                  <a:lnTo>
                    <a:pt x="4645" y="0"/>
                  </a:lnTo>
                  <a:lnTo>
                    <a:pt x="4290" y="0"/>
                  </a:lnTo>
                  <a:lnTo>
                    <a:pt x="4290" y="1877"/>
                  </a:lnTo>
                  <a:lnTo>
                    <a:pt x="348" y="187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17"/>
            <p:cNvSpPr/>
            <p:nvPr/>
          </p:nvSpPr>
          <p:spPr>
            <a:xfrm>
              <a:off x="2152871" y="3057464"/>
              <a:ext cx="37001" cy="37231"/>
            </a:xfrm>
            <a:custGeom>
              <a:avLst/>
              <a:gdLst/>
              <a:ahLst/>
              <a:cxnLst/>
              <a:rect l="l" t="t" r="r" b="b"/>
              <a:pathLst>
                <a:path w="1287" h="1295" extrusionOk="0">
                  <a:moveTo>
                    <a:pt x="928" y="360"/>
                  </a:moveTo>
                  <a:lnTo>
                    <a:pt x="928" y="936"/>
                  </a:lnTo>
                  <a:lnTo>
                    <a:pt x="353" y="936"/>
                  </a:lnTo>
                  <a:lnTo>
                    <a:pt x="353" y="360"/>
                  </a:lnTo>
                  <a:close/>
                  <a:moveTo>
                    <a:pt x="0" y="1"/>
                  </a:moveTo>
                  <a:lnTo>
                    <a:pt x="0" y="1295"/>
                  </a:lnTo>
                  <a:lnTo>
                    <a:pt x="1287" y="1295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17"/>
            <p:cNvSpPr/>
            <p:nvPr/>
          </p:nvSpPr>
          <p:spPr>
            <a:xfrm>
              <a:off x="2087982" y="2986221"/>
              <a:ext cx="101976" cy="9804"/>
            </a:xfrm>
            <a:custGeom>
              <a:avLst/>
              <a:gdLst/>
              <a:ahLst/>
              <a:cxnLst/>
              <a:rect l="l" t="t" r="r" b="b"/>
              <a:pathLst>
                <a:path w="354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547" y="340"/>
                  </a:lnTo>
                  <a:lnTo>
                    <a:pt x="3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17"/>
            <p:cNvSpPr/>
            <p:nvPr/>
          </p:nvSpPr>
          <p:spPr>
            <a:xfrm>
              <a:off x="2087867" y="3027133"/>
              <a:ext cx="102091" cy="9775"/>
            </a:xfrm>
            <a:custGeom>
              <a:avLst/>
              <a:gdLst/>
              <a:ahLst/>
              <a:cxnLst/>
              <a:rect l="l" t="t" r="r" b="b"/>
              <a:pathLst>
                <a:path w="3551" h="340" extrusionOk="0">
                  <a:moveTo>
                    <a:pt x="0" y="0"/>
                  </a:moveTo>
                  <a:lnTo>
                    <a:pt x="0" y="339"/>
                  </a:lnTo>
                  <a:lnTo>
                    <a:pt x="3551" y="339"/>
                  </a:lnTo>
                  <a:lnTo>
                    <a:pt x="3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17"/>
            <p:cNvSpPr/>
            <p:nvPr/>
          </p:nvSpPr>
          <p:spPr>
            <a:xfrm>
              <a:off x="2087867" y="2955488"/>
              <a:ext cx="50859" cy="9775"/>
            </a:xfrm>
            <a:custGeom>
              <a:avLst/>
              <a:gdLst/>
              <a:ahLst/>
              <a:cxnLst/>
              <a:rect l="l" t="t" r="r" b="b"/>
              <a:pathLst>
                <a:path w="1769" h="340" extrusionOk="0">
                  <a:moveTo>
                    <a:pt x="0" y="0"/>
                  </a:moveTo>
                  <a:lnTo>
                    <a:pt x="0" y="340"/>
                  </a:lnTo>
                  <a:lnTo>
                    <a:pt x="1768" y="340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17"/>
            <p:cNvSpPr/>
            <p:nvPr/>
          </p:nvSpPr>
          <p:spPr>
            <a:xfrm>
              <a:off x="2154424" y="3006749"/>
              <a:ext cx="35449" cy="9775"/>
            </a:xfrm>
            <a:custGeom>
              <a:avLst/>
              <a:gdLst/>
              <a:ahLst/>
              <a:cxnLst/>
              <a:rect l="l" t="t" r="r" b="b"/>
              <a:pathLst>
                <a:path w="1233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233" y="340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17"/>
            <p:cNvSpPr/>
            <p:nvPr/>
          </p:nvSpPr>
          <p:spPr>
            <a:xfrm>
              <a:off x="2087867" y="3006691"/>
              <a:ext cx="35363" cy="9804"/>
            </a:xfrm>
            <a:custGeom>
              <a:avLst/>
              <a:gdLst/>
              <a:ahLst/>
              <a:cxnLst/>
              <a:rect l="l" t="t" r="r" b="b"/>
              <a:pathLst>
                <a:path w="123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1230" y="340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17"/>
            <p:cNvSpPr/>
            <p:nvPr/>
          </p:nvSpPr>
          <p:spPr>
            <a:xfrm>
              <a:off x="2210918" y="2955258"/>
              <a:ext cx="9976" cy="30360"/>
            </a:xfrm>
            <a:custGeom>
              <a:avLst/>
              <a:gdLst/>
              <a:ahLst/>
              <a:cxnLst/>
              <a:rect l="l" t="t" r="r" b="b"/>
              <a:pathLst>
                <a:path w="347" h="1056" extrusionOk="0">
                  <a:moveTo>
                    <a:pt x="1" y="1"/>
                  </a:moveTo>
                  <a:lnTo>
                    <a:pt x="1" y="1055"/>
                  </a:lnTo>
                  <a:lnTo>
                    <a:pt x="346" y="1055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17"/>
            <p:cNvSpPr/>
            <p:nvPr/>
          </p:nvSpPr>
          <p:spPr>
            <a:xfrm>
              <a:off x="2211004" y="2934874"/>
              <a:ext cx="9976" cy="9746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" y="1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17"/>
            <p:cNvSpPr/>
            <p:nvPr/>
          </p:nvSpPr>
          <p:spPr>
            <a:xfrm>
              <a:off x="1912579" y="3105477"/>
              <a:ext cx="10005" cy="9833"/>
            </a:xfrm>
            <a:custGeom>
              <a:avLst/>
              <a:gdLst/>
              <a:ahLst/>
              <a:cxnLst/>
              <a:rect l="l" t="t" r="r" b="b"/>
              <a:pathLst>
                <a:path w="348" h="342" extrusionOk="0">
                  <a:moveTo>
                    <a:pt x="1" y="1"/>
                  </a:moveTo>
                  <a:lnTo>
                    <a:pt x="1" y="341"/>
                  </a:lnTo>
                  <a:lnTo>
                    <a:pt x="348" y="34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17"/>
            <p:cNvSpPr/>
            <p:nvPr/>
          </p:nvSpPr>
          <p:spPr>
            <a:xfrm>
              <a:off x="1933135" y="3105477"/>
              <a:ext cx="9919" cy="9861"/>
            </a:xfrm>
            <a:custGeom>
              <a:avLst/>
              <a:gdLst/>
              <a:ahLst/>
              <a:cxnLst/>
              <a:rect l="l" t="t" r="r" b="b"/>
              <a:pathLst>
                <a:path w="345" h="343" extrusionOk="0">
                  <a:moveTo>
                    <a:pt x="1" y="1"/>
                  </a:moveTo>
                  <a:lnTo>
                    <a:pt x="1" y="343"/>
                  </a:lnTo>
                  <a:lnTo>
                    <a:pt x="345" y="343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17"/>
            <p:cNvSpPr/>
            <p:nvPr/>
          </p:nvSpPr>
          <p:spPr>
            <a:xfrm>
              <a:off x="2170121" y="2893732"/>
              <a:ext cx="9833" cy="9947"/>
            </a:xfrm>
            <a:custGeom>
              <a:avLst/>
              <a:gdLst/>
              <a:ahLst/>
              <a:cxnLst/>
              <a:rect l="l" t="t" r="r" b="b"/>
              <a:pathLst>
                <a:path w="342" h="346" extrusionOk="0">
                  <a:moveTo>
                    <a:pt x="1" y="1"/>
                  </a:moveTo>
                  <a:lnTo>
                    <a:pt x="1" y="346"/>
                  </a:lnTo>
                  <a:lnTo>
                    <a:pt x="341" y="34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17"/>
            <p:cNvSpPr/>
            <p:nvPr/>
          </p:nvSpPr>
          <p:spPr>
            <a:xfrm>
              <a:off x="2190534" y="2893732"/>
              <a:ext cx="9833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17"/>
            <p:cNvSpPr/>
            <p:nvPr/>
          </p:nvSpPr>
          <p:spPr>
            <a:xfrm>
              <a:off x="2211004" y="2893790"/>
              <a:ext cx="9976" cy="9717"/>
            </a:xfrm>
            <a:custGeom>
              <a:avLst/>
              <a:gdLst/>
              <a:ahLst/>
              <a:cxnLst/>
              <a:rect l="l" t="t" r="r" b="b"/>
              <a:pathLst>
                <a:path w="347" h="338" extrusionOk="0">
                  <a:moveTo>
                    <a:pt x="1" y="0"/>
                  </a:moveTo>
                  <a:lnTo>
                    <a:pt x="1" y="338"/>
                  </a:lnTo>
                  <a:lnTo>
                    <a:pt x="346" y="33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17"/>
            <p:cNvSpPr/>
            <p:nvPr/>
          </p:nvSpPr>
          <p:spPr>
            <a:xfrm>
              <a:off x="2133839" y="3006691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2" y="342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17"/>
            <p:cNvSpPr/>
            <p:nvPr/>
          </p:nvSpPr>
          <p:spPr>
            <a:xfrm>
              <a:off x="1912751" y="2893732"/>
              <a:ext cx="9833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17"/>
            <p:cNvSpPr/>
            <p:nvPr/>
          </p:nvSpPr>
          <p:spPr>
            <a:xfrm>
              <a:off x="1933192" y="2893704"/>
              <a:ext cx="9833" cy="9947"/>
            </a:xfrm>
            <a:custGeom>
              <a:avLst/>
              <a:gdLst/>
              <a:ahLst/>
              <a:cxnLst/>
              <a:rect l="l" t="t" r="r" b="b"/>
              <a:pathLst>
                <a:path w="342" h="346" extrusionOk="0">
                  <a:moveTo>
                    <a:pt x="0" y="0"/>
                  </a:moveTo>
                  <a:lnTo>
                    <a:pt x="0" y="345"/>
                  </a:lnTo>
                  <a:lnTo>
                    <a:pt x="341" y="345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17"/>
            <p:cNvSpPr/>
            <p:nvPr/>
          </p:nvSpPr>
          <p:spPr>
            <a:xfrm>
              <a:off x="1953605" y="2893704"/>
              <a:ext cx="9919" cy="9804"/>
            </a:xfrm>
            <a:custGeom>
              <a:avLst/>
              <a:gdLst/>
              <a:ahLst/>
              <a:cxnLst/>
              <a:rect l="l" t="t" r="r" b="b"/>
              <a:pathLst>
                <a:path w="345" h="341" extrusionOk="0">
                  <a:moveTo>
                    <a:pt x="1" y="0"/>
                  </a:moveTo>
                  <a:lnTo>
                    <a:pt x="1" y="341"/>
                  </a:lnTo>
                  <a:lnTo>
                    <a:pt x="345" y="341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9" name="Google Shape;2779;p117"/>
          <p:cNvGrpSpPr/>
          <p:nvPr/>
        </p:nvGrpSpPr>
        <p:grpSpPr>
          <a:xfrm>
            <a:off x="1176278" y="2850694"/>
            <a:ext cx="350577" cy="307798"/>
            <a:chOff x="1176278" y="2850694"/>
            <a:chExt cx="350577" cy="307798"/>
          </a:xfrm>
        </p:grpSpPr>
        <p:sp>
          <p:nvSpPr>
            <p:cNvPr id="2780" name="Google Shape;2780;p117"/>
            <p:cNvSpPr/>
            <p:nvPr/>
          </p:nvSpPr>
          <p:spPr>
            <a:xfrm>
              <a:off x="1176278" y="2995623"/>
              <a:ext cx="350577" cy="162869"/>
            </a:xfrm>
            <a:custGeom>
              <a:avLst/>
              <a:gdLst/>
              <a:ahLst/>
              <a:cxnLst/>
              <a:rect l="l" t="t" r="r" b="b"/>
              <a:pathLst>
                <a:path w="12194" h="5665" extrusionOk="0">
                  <a:moveTo>
                    <a:pt x="6106" y="1"/>
                  </a:moveTo>
                  <a:cubicBezTo>
                    <a:pt x="5659" y="1"/>
                    <a:pt x="5251" y="149"/>
                    <a:pt x="5008" y="362"/>
                  </a:cubicBezTo>
                  <a:cubicBezTo>
                    <a:pt x="5071" y="451"/>
                    <a:pt x="5133" y="541"/>
                    <a:pt x="5199" y="635"/>
                  </a:cubicBezTo>
                  <a:cubicBezTo>
                    <a:pt x="5237" y="613"/>
                    <a:pt x="5263" y="597"/>
                    <a:pt x="5290" y="582"/>
                  </a:cubicBezTo>
                  <a:cubicBezTo>
                    <a:pt x="5545" y="429"/>
                    <a:pt x="5828" y="355"/>
                    <a:pt x="6107" y="355"/>
                  </a:cubicBezTo>
                  <a:cubicBezTo>
                    <a:pt x="6590" y="355"/>
                    <a:pt x="7064" y="576"/>
                    <a:pt x="7373" y="986"/>
                  </a:cubicBezTo>
                  <a:cubicBezTo>
                    <a:pt x="7864" y="1639"/>
                    <a:pt x="7787" y="2540"/>
                    <a:pt x="7186" y="3095"/>
                  </a:cubicBezTo>
                  <a:cubicBezTo>
                    <a:pt x="7142" y="3135"/>
                    <a:pt x="7071" y="3161"/>
                    <a:pt x="7011" y="3162"/>
                  </a:cubicBezTo>
                  <a:cubicBezTo>
                    <a:pt x="6880" y="3167"/>
                    <a:pt x="6748" y="3168"/>
                    <a:pt x="6616" y="3168"/>
                  </a:cubicBezTo>
                  <a:cubicBezTo>
                    <a:pt x="6510" y="3168"/>
                    <a:pt x="6403" y="3167"/>
                    <a:pt x="6296" y="3167"/>
                  </a:cubicBezTo>
                  <a:lnTo>
                    <a:pt x="6296" y="3523"/>
                  </a:lnTo>
                  <a:lnTo>
                    <a:pt x="11539" y="3523"/>
                  </a:lnTo>
                  <a:cubicBezTo>
                    <a:pt x="11559" y="3523"/>
                    <a:pt x="11579" y="3523"/>
                    <a:pt x="11599" y="3523"/>
                  </a:cubicBezTo>
                  <a:cubicBezTo>
                    <a:pt x="11618" y="3523"/>
                    <a:pt x="11638" y="3523"/>
                    <a:pt x="11658" y="3524"/>
                  </a:cubicBezTo>
                  <a:cubicBezTo>
                    <a:pt x="11762" y="3536"/>
                    <a:pt x="11831" y="3607"/>
                    <a:pt x="11831" y="3702"/>
                  </a:cubicBezTo>
                  <a:cubicBezTo>
                    <a:pt x="11831" y="3800"/>
                    <a:pt x="11756" y="3874"/>
                    <a:pt x="11647" y="3879"/>
                  </a:cubicBezTo>
                  <a:cubicBezTo>
                    <a:pt x="11637" y="3880"/>
                    <a:pt x="11627" y="3880"/>
                    <a:pt x="11616" y="3880"/>
                  </a:cubicBezTo>
                  <a:cubicBezTo>
                    <a:pt x="11595" y="3880"/>
                    <a:pt x="11573" y="3879"/>
                    <a:pt x="11552" y="3879"/>
                  </a:cubicBezTo>
                  <a:lnTo>
                    <a:pt x="667" y="3879"/>
                  </a:lnTo>
                  <a:cubicBezTo>
                    <a:pt x="642" y="3879"/>
                    <a:pt x="618" y="3880"/>
                    <a:pt x="595" y="3880"/>
                  </a:cubicBezTo>
                  <a:cubicBezTo>
                    <a:pt x="579" y="3880"/>
                    <a:pt x="563" y="3880"/>
                    <a:pt x="548" y="3877"/>
                  </a:cubicBezTo>
                  <a:cubicBezTo>
                    <a:pt x="451" y="3867"/>
                    <a:pt x="395" y="3808"/>
                    <a:pt x="389" y="3713"/>
                  </a:cubicBezTo>
                  <a:cubicBezTo>
                    <a:pt x="383" y="3619"/>
                    <a:pt x="434" y="3555"/>
                    <a:pt x="526" y="3532"/>
                  </a:cubicBezTo>
                  <a:cubicBezTo>
                    <a:pt x="555" y="3525"/>
                    <a:pt x="586" y="3524"/>
                    <a:pt x="616" y="3524"/>
                  </a:cubicBezTo>
                  <a:cubicBezTo>
                    <a:pt x="634" y="3524"/>
                    <a:pt x="651" y="3524"/>
                    <a:pt x="668" y="3524"/>
                  </a:cubicBezTo>
                  <a:lnTo>
                    <a:pt x="5925" y="3524"/>
                  </a:lnTo>
                  <a:lnTo>
                    <a:pt x="5925" y="3168"/>
                  </a:lnTo>
                  <a:cubicBezTo>
                    <a:pt x="5776" y="3168"/>
                    <a:pt x="5630" y="3170"/>
                    <a:pt x="5485" y="3170"/>
                  </a:cubicBezTo>
                  <a:cubicBezTo>
                    <a:pt x="5388" y="3170"/>
                    <a:pt x="5292" y="3169"/>
                    <a:pt x="5196" y="3167"/>
                  </a:cubicBezTo>
                  <a:cubicBezTo>
                    <a:pt x="5143" y="3165"/>
                    <a:pt x="5080" y="3143"/>
                    <a:pt x="5041" y="3107"/>
                  </a:cubicBezTo>
                  <a:cubicBezTo>
                    <a:pt x="4419" y="2549"/>
                    <a:pt x="4350" y="1586"/>
                    <a:pt x="4879" y="942"/>
                  </a:cubicBezTo>
                  <a:cubicBezTo>
                    <a:pt x="4905" y="912"/>
                    <a:pt x="4929" y="882"/>
                    <a:pt x="4958" y="846"/>
                  </a:cubicBezTo>
                  <a:cubicBezTo>
                    <a:pt x="4869" y="763"/>
                    <a:pt x="4787" y="686"/>
                    <a:pt x="4694" y="597"/>
                  </a:cubicBezTo>
                  <a:cubicBezTo>
                    <a:pt x="4024" y="1438"/>
                    <a:pt x="3994" y="2286"/>
                    <a:pt x="4585" y="3170"/>
                  </a:cubicBezTo>
                  <a:lnTo>
                    <a:pt x="659" y="3170"/>
                  </a:lnTo>
                  <a:cubicBezTo>
                    <a:pt x="619" y="3170"/>
                    <a:pt x="579" y="3170"/>
                    <a:pt x="540" y="3173"/>
                  </a:cubicBezTo>
                  <a:cubicBezTo>
                    <a:pt x="282" y="3190"/>
                    <a:pt x="76" y="3377"/>
                    <a:pt x="36" y="3628"/>
                  </a:cubicBezTo>
                  <a:cubicBezTo>
                    <a:pt x="0" y="3867"/>
                    <a:pt x="139" y="4101"/>
                    <a:pt x="367" y="4203"/>
                  </a:cubicBezTo>
                  <a:cubicBezTo>
                    <a:pt x="419" y="4226"/>
                    <a:pt x="471" y="4276"/>
                    <a:pt x="496" y="4324"/>
                  </a:cubicBezTo>
                  <a:cubicBezTo>
                    <a:pt x="706" y="4731"/>
                    <a:pt x="911" y="5141"/>
                    <a:pt x="1112" y="5553"/>
                  </a:cubicBezTo>
                  <a:cubicBezTo>
                    <a:pt x="1151" y="5636"/>
                    <a:pt x="1196" y="5665"/>
                    <a:pt x="1290" y="5665"/>
                  </a:cubicBezTo>
                  <a:cubicBezTo>
                    <a:pt x="2042" y="5663"/>
                    <a:pt x="2794" y="5663"/>
                    <a:pt x="3546" y="5663"/>
                  </a:cubicBezTo>
                  <a:cubicBezTo>
                    <a:pt x="4298" y="5663"/>
                    <a:pt x="5050" y="5663"/>
                    <a:pt x="5802" y="5663"/>
                  </a:cubicBezTo>
                  <a:lnTo>
                    <a:pt x="5926" y="5663"/>
                  </a:lnTo>
                  <a:lnTo>
                    <a:pt x="5926" y="5307"/>
                  </a:lnTo>
                  <a:lnTo>
                    <a:pt x="5777" y="5307"/>
                  </a:lnTo>
                  <a:cubicBezTo>
                    <a:pt x="4966" y="5307"/>
                    <a:pt x="4154" y="5306"/>
                    <a:pt x="3343" y="5306"/>
                  </a:cubicBezTo>
                  <a:cubicBezTo>
                    <a:pt x="2734" y="5306"/>
                    <a:pt x="2125" y="5307"/>
                    <a:pt x="1516" y="5309"/>
                  </a:cubicBezTo>
                  <a:cubicBezTo>
                    <a:pt x="1418" y="5309"/>
                    <a:pt x="1371" y="5277"/>
                    <a:pt x="1330" y="5190"/>
                  </a:cubicBezTo>
                  <a:cubicBezTo>
                    <a:pt x="1198" y="4911"/>
                    <a:pt x="1056" y="4638"/>
                    <a:pt x="919" y="4362"/>
                  </a:cubicBezTo>
                  <a:cubicBezTo>
                    <a:pt x="902" y="4324"/>
                    <a:pt x="885" y="4285"/>
                    <a:pt x="867" y="4245"/>
                  </a:cubicBezTo>
                  <a:lnTo>
                    <a:pt x="11365" y="4245"/>
                  </a:lnTo>
                  <a:cubicBezTo>
                    <a:pt x="11204" y="4568"/>
                    <a:pt x="11045" y="4877"/>
                    <a:pt x="10896" y="5190"/>
                  </a:cubicBezTo>
                  <a:cubicBezTo>
                    <a:pt x="10855" y="5279"/>
                    <a:pt x="10805" y="5307"/>
                    <a:pt x="10709" y="5307"/>
                  </a:cubicBezTo>
                  <a:cubicBezTo>
                    <a:pt x="9857" y="5304"/>
                    <a:pt x="9005" y="5304"/>
                    <a:pt x="8153" y="5304"/>
                  </a:cubicBezTo>
                  <a:cubicBezTo>
                    <a:pt x="7585" y="5304"/>
                    <a:pt x="7016" y="5304"/>
                    <a:pt x="6448" y="5304"/>
                  </a:cubicBezTo>
                  <a:lnTo>
                    <a:pt x="6302" y="5304"/>
                  </a:lnTo>
                  <a:lnTo>
                    <a:pt x="6302" y="5654"/>
                  </a:lnTo>
                  <a:cubicBezTo>
                    <a:pt x="6327" y="5656"/>
                    <a:pt x="6348" y="5659"/>
                    <a:pt x="6368" y="5659"/>
                  </a:cubicBezTo>
                  <a:cubicBezTo>
                    <a:pt x="7902" y="5659"/>
                    <a:pt x="9439" y="5659"/>
                    <a:pt x="10973" y="5662"/>
                  </a:cubicBezTo>
                  <a:cubicBezTo>
                    <a:pt x="11047" y="5662"/>
                    <a:pt x="11075" y="5627"/>
                    <a:pt x="11104" y="5568"/>
                  </a:cubicBezTo>
                  <a:cubicBezTo>
                    <a:pt x="11311" y="5150"/>
                    <a:pt x="11520" y="4734"/>
                    <a:pt x="11730" y="4316"/>
                  </a:cubicBezTo>
                  <a:cubicBezTo>
                    <a:pt x="11748" y="4279"/>
                    <a:pt x="11772" y="4229"/>
                    <a:pt x="11805" y="4217"/>
                  </a:cubicBezTo>
                  <a:cubicBezTo>
                    <a:pt x="12012" y="4149"/>
                    <a:pt x="12127" y="4000"/>
                    <a:pt x="12193" y="3802"/>
                  </a:cubicBezTo>
                  <a:cubicBezTo>
                    <a:pt x="12193" y="3731"/>
                    <a:pt x="12193" y="3659"/>
                    <a:pt x="12184" y="3591"/>
                  </a:cubicBezTo>
                  <a:cubicBezTo>
                    <a:pt x="12073" y="3269"/>
                    <a:pt x="11840" y="3162"/>
                    <a:pt x="11512" y="3162"/>
                  </a:cubicBezTo>
                  <a:cubicBezTo>
                    <a:pt x="11510" y="3162"/>
                    <a:pt x="11508" y="3162"/>
                    <a:pt x="11505" y="3162"/>
                  </a:cubicBezTo>
                  <a:cubicBezTo>
                    <a:pt x="10924" y="3167"/>
                    <a:pt x="10342" y="3169"/>
                    <a:pt x="9760" y="3169"/>
                  </a:cubicBezTo>
                  <a:cubicBezTo>
                    <a:pt x="9096" y="3169"/>
                    <a:pt x="8431" y="3167"/>
                    <a:pt x="7766" y="3167"/>
                  </a:cubicBezTo>
                  <a:lnTo>
                    <a:pt x="7620" y="3167"/>
                  </a:lnTo>
                  <a:cubicBezTo>
                    <a:pt x="8339" y="2209"/>
                    <a:pt x="8085" y="1021"/>
                    <a:pt x="7300" y="408"/>
                  </a:cubicBezTo>
                  <a:cubicBezTo>
                    <a:pt x="6928" y="117"/>
                    <a:pt x="6501" y="1"/>
                    <a:pt x="6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17"/>
            <p:cNvSpPr/>
            <p:nvPr/>
          </p:nvSpPr>
          <p:spPr>
            <a:xfrm>
              <a:off x="1200255" y="2871307"/>
              <a:ext cx="302220" cy="207977"/>
            </a:xfrm>
            <a:custGeom>
              <a:avLst/>
              <a:gdLst/>
              <a:ahLst/>
              <a:cxnLst/>
              <a:rect l="l" t="t" r="r" b="b"/>
              <a:pathLst>
                <a:path w="10512" h="7234" extrusionOk="0">
                  <a:moveTo>
                    <a:pt x="9482" y="0"/>
                  </a:moveTo>
                  <a:cubicBezTo>
                    <a:pt x="9167" y="0"/>
                    <a:pt x="8876" y="97"/>
                    <a:pt x="8588" y="209"/>
                  </a:cubicBezTo>
                  <a:cubicBezTo>
                    <a:pt x="6518" y="1020"/>
                    <a:pt x="4445" y="1829"/>
                    <a:pt x="2376" y="2640"/>
                  </a:cubicBezTo>
                  <a:cubicBezTo>
                    <a:pt x="1810" y="2862"/>
                    <a:pt x="1240" y="3078"/>
                    <a:pt x="679" y="3308"/>
                  </a:cubicBezTo>
                  <a:cubicBezTo>
                    <a:pt x="184" y="3511"/>
                    <a:pt x="0" y="3882"/>
                    <a:pt x="98" y="4405"/>
                  </a:cubicBezTo>
                  <a:cubicBezTo>
                    <a:pt x="157" y="4710"/>
                    <a:pt x="290" y="4980"/>
                    <a:pt x="466" y="5232"/>
                  </a:cubicBezTo>
                  <a:cubicBezTo>
                    <a:pt x="907" y="5865"/>
                    <a:pt x="1346" y="6497"/>
                    <a:pt x="1788" y="7130"/>
                  </a:cubicBezTo>
                  <a:cubicBezTo>
                    <a:pt x="1810" y="7162"/>
                    <a:pt x="1834" y="7192"/>
                    <a:pt x="1863" y="7233"/>
                  </a:cubicBezTo>
                  <a:cubicBezTo>
                    <a:pt x="1961" y="7165"/>
                    <a:pt x="2053" y="7100"/>
                    <a:pt x="2149" y="7032"/>
                  </a:cubicBezTo>
                  <a:cubicBezTo>
                    <a:pt x="2119" y="6989"/>
                    <a:pt x="2097" y="6951"/>
                    <a:pt x="2073" y="6918"/>
                  </a:cubicBezTo>
                  <a:cubicBezTo>
                    <a:pt x="1637" y="6292"/>
                    <a:pt x="1198" y="5667"/>
                    <a:pt x="769" y="5035"/>
                  </a:cubicBezTo>
                  <a:cubicBezTo>
                    <a:pt x="655" y="4865"/>
                    <a:pt x="554" y="4673"/>
                    <a:pt x="490" y="4477"/>
                  </a:cubicBezTo>
                  <a:cubicBezTo>
                    <a:pt x="335" y="4002"/>
                    <a:pt x="456" y="3773"/>
                    <a:pt x="922" y="3591"/>
                  </a:cubicBezTo>
                  <a:cubicBezTo>
                    <a:pt x="1356" y="3420"/>
                    <a:pt x="1791" y="3251"/>
                    <a:pt x="2225" y="3081"/>
                  </a:cubicBezTo>
                  <a:cubicBezTo>
                    <a:pt x="4430" y="2218"/>
                    <a:pt x="6637" y="1354"/>
                    <a:pt x="8845" y="493"/>
                  </a:cubicBezTo>
                  <a:cubicBezTo>
                    <a:pt x="9050" y="413"/>
                    <a:pt x="9261" y="356"/>
                    <a:pt x="9484" y="356"/>
                  </a:cubicBezTo>
                  <a:cubicBezTo>
                    <a:pt x="9509" y="356"/>
                    <a:pt x="9535" y="357"/>
                    <a:pt x="9561" y="358"/>
                  </a:cubicBezTo>
                  <a:cubicBezTo>
                    <a:pt x="9845" y="375"/>
                    <a:pt x="10047" y="524"/>
                    <a:pt x="10098" y="805"/>
                  </a:cubicBezTo>
                  <a:cubicBezTo>
                    <a:pt x="10131" y="989"/>
                    <a:pt x="10151" y="1189"/>
                    <a:pt x="10107" y="1367"/>
                  </a:cubicBezTo>
                  <a:cubicBezTo>
                    <a:pt x="10006" y="1781"/>
                    <a:pt x="9870" y="2185"/>
                    <a:pt x="9735" y="2589"/>
                  </a:cubicBezTo>
                  <a:cubicBezTo>
                    <a:pt x="9513" y="3244"/>
                    <a:pt x="9284" y="3895"/>
                    <a:pt x="9053" y="4557"/>
                  </a:cubicBezTo>
                  <a:cubicBezTo>
                    <a:pt x="9166" y="4597"/>
                    <a:pt x="9272" y="4634"/>
                    <a:pt x="9383" y="4672"/>
                  </a:cubicBezTo>
                  <a:cubicBezTo>
                    <a:pt x="9397" y="4642"/>
                    <a:pt x="9407" y="4621"/>
                    <a:pt x="9415" y="4601"/>
                  </a:cubicBezTo>
                  <a:cubicBezTo>
                    <a:pt x="9729" y="3698"/>
                    <a:pt x="10044" y="2796"/>
                    <a:pt x="10353" y="1891"/>
                  </a:cubicBezTo>
                  <a:cubicBezTo>
                    <a:pt x="10460" y="1574"/>
                    <a:pt x="10511" y="1248"/>
                    <a:pt x="10483" y="910"/>
                  </a:cubicBezTo>
                  <a:cubicBezTo>
                    <a:pt x="10436" y="360"/>
                    <a:pt x="10068" y="13"/>
                    <a:pt x="9517" y="1"/>
                  </a:cubicBezTo>
                  <a:cubicBezTo>
                    <a:pt x="9506" y="1"/>
                    <a:pt x="9494" y="0"/>
                    <a:pt x="9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17"/>
            <p:cNvSpPr/>
            <p:nvPr/>
          </p:nvSpPr>
          <p:spPr>
            <a:xfrm>
              <a:off x="1333167" y="2850694"/>
              <a:ext cx="190469" cy="227269"/>
            </a:xfrm>
            <a:custGeom>
              <a:avLst/>
              <a:gdLst/>
              <a:ahLst/>
              <a:cxnLst/>
              <a:rect l="l" t="t" r="r" b="b"/>
              <a:pathLst>
                <a:path w="6625" h="7905" extrusionOk="0">
                  <a:moveTo>
                    <a:pt x="4845" y="1"/>
                  </a:moveTo>
                  <a:cubicBezTo>
                    <a:pt x="4531" y="1"/>
                    <a:pt x="4222" y="68"/>
                    <a:pt x="3922" y="184"/>
                  </a:cubicBezTo>
                  <a:cubicBezTo>
                    <a:pt x="2784" y="617"/>
                    <a:pt x="1653" y="1065"/>
                    <a:pt x="520" y="1507"/>
                  </a:cubicBezTo>
                  <a:cubicBezTo>
                    <a:pt x="349" y="1575"/>
                    <a:pt x="177" y="1642"/>
                    <a:pt x="0" y="1713"/>
                  </a:cubicBezTo>
                  <a:cubicBezTo>
                    <a:pt x="45" y="1828"/>
                    <a:pt x="85" y="1929"/>
                    <a:pt x="128" y="2039"/>
                  </a:cubicBezTo>
                  <a:cubicBezTo>
                    <a:pt x="177" y="2019"/>
                    <a:pt x="219" y="2007"/>
                    <a:pt x="258" y="1992"/>
                  </a:cubicBezTo>
                  <a:lnTo>
                    <a:pt x="3890" y="572"/>
                  </a:lnTo>
                  <a:cubicBezTo>
                    <a:pt x="4210" y="447"/>
                    <a:pt x="4536" y="362"/>
                    <a:pt x="4882" y="362"/>
                  </a:cubicBezTo>
                  <a:cubicBezTo>
                    <a:pt x="4905" y="362"/>
                    <a:pt x="4927" y="363"/>
                    <a:pt x="4950" y="363"/>
                  </a:cubicBezTo>
                  <a:cubicBezTo>
                    <a:pt x="5566" y="381"/>
                    <a:pt x="6027" y="753"/>
                    <a:pt x="6167" y="1351"/>
                  </a:cubicBezTo>
                  <a:cubicBezTo>
                    <a:pt x="6278" y="1826"/>
                    <a:pt x="6214" y="2288"/>
                    <a:pt x="6059" y="2740"/>
                  </a:cubicBezTo>
                  <a:cubicBezTo>
                    <a:pt x="5496" y="4384"/>
                    <a:pt x="4925" y="6027"/>
                    <a:pt x="4358" y="7668"/>
                  </a:cubicBezTo>
                  <a:cubicBezTo>
                    <a:pt x="4344" y="7709"/>
                    <a:pt x="4332" y="7748"/>
                    <a:pt x="4320" y="7792"/>
                  </a:cubicBezTo>
                  <a:cubicBezTo>
                    <a:pt x="4428" y="7829"/>
                    <a:pt x="4531" y="7864"/>
                    <a:pt x="4644" y="7905"/>
                  </a:cubicBezTo>
                  <a:cubicBezTo>
                    <a:pt x="4661" y="7867"/>
                    <a:pt x="4674" y="7838"/>
                    <a:pt x="4686" y="7807"/>
                  </a:cubicBezTo>
                  <a:cubicBezTo>
                    <a:pt x="5252" y="6175"/>
                    <a:pt x="5818" y="4544"/>
                    <a:pt x="6382" y="2914"/>
                  </a:cubicBezTo>
                  <a:cubicBezTo>
                    <a:pt x="6548" y="2433"/>
                    <a:pt x="6625" y="1941"/>
                    <a:pt x="6549" y="1431"/>
                  </a:cubicBezTo>
                  <a:cubicBezTo>
                    <a:pt x="6448" y="743"/>
                    <a:pt x="5994" y="216"/>
                    <a:pt x="5355" y="62"/>
                  </a:cubicBezTo>
                  <a:cubicBezTo>
                    <a:pt x="5183" y="20"/>
                    <a:pt x="501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17"/>
            <p:cNvSpPr/>
            <p:nvPr/>
          </p:nvSpPr>
          <p:spPr>
            <a:xfrm>
              <a:off x="1180763" y="2903766"/>
              <a:ext cx="146510" cy="175375"/>
            </a:xfrm>
            <a:custGeom>
              <a:avLst/>
              <a:gdLst/>
              <a:ahLst/>
              <a:cxnLst/>
              <a:rect l="l" t="t" r="r" b="b"/>
              <a:pathLst>
                <a:path w="5096" h="6100" extrusionOk="0">
                  <a:moveTo>
                    <a:pt x="4969" y="0"/>
                  </a:moveTo>
                  <a:cubicBezTo>
                    <a:pt x="4867" y="41"/>
                    <a:pt x="4775" y="75"/>
                    <a:pt x="4684" y="112"/>
                  </a:cubicBezTo>
                  <a:cubicBezTo>
                    <a:pt x="3493" y="578"/>
                    <a:pt x="2300" y="1038"/>
                    <a:pt x="1111" y="1513"/>
                  </a:cubicBezTo>
                  <a:cubicBezTo>
                    <a:pt x="363" y="1810"/>
                    <a:pt x="1" y="2391"/>
                    <a:pt x="52" y="3182"/>
                  </a:cubicBezTo>
                  <a:cubicBezTo>
                    <a:pt x="76" y="3578"/>
                    <a:pt x="199" y="3949"/>
                    <a:pt x="414" y="4274"/>
                  </a:cubicBezTo>
                  <a:cubicBezTo>
                    <a:pt x="817" y="4884"/>
                    <a:pt x="1242" y="5480"/>
                    <a:pt x="1659" y="6081"/>
                  </a:cubicBezTo>
                  <a:cubicBezTo>
                    <a:pt x="1662" y="6089"/>
                    <a:pt x="1669" y="6090"/>
                    <a:pt x="1683" y="6100"/>
                  </a:cubicBezTo>
                  <a:cubicBezTo>
                    <a:pt x="1770" y="6038"/>
                    <a:pt x="1861" y="5976"/>
                    <a:pt x="1963" y="5903"/>
                  </a:cubicBezTo>
                  <a:cubicBezTo>
                    <a:pt x="1929" y="5852"/>
                    <a:pt x="1901" y="5813"/>
                    <a:pt x="1877" y="5775"/>
                  </a:cubicBezTo>
                  <a:cubicBezTo>
                    <a:pt x="1533" y="5282"/>
                    <a:pt x="1191" y="4787"/>
                    <a:pt x="846" y="4296"/>
                  </a:cubicBezTo>
                  <a:cubicBezTo>
                    <a:pt x="674" y="4050"/>
                    <a:pt x="542" y="3786"/>
                    <a:pt x="463" y="3498"/>
                  </a:cubicBezTo>
                  <a:cubicBezTo>
                    <a:pt x="248" y="2715"/>
                    <a:pt x="538" y="2124"/>
                    <a:pt x="1291" y="1817"/>
                  </a:cubicBezTo>
                  <a:cubicBezTo>
                    <a:pt x="1316" y="1808"/>
                    <a:pt x="1342" y="1796"/>
                    <a:pt x="1367" y="1787"/>
                  </a:cubicBezTo>
                  <a:cubicBezTo>
                    <a:pt x="2573" y="1317"/>
                    <a:pt x="3779" y="845"/>
                    <a:pt x="4986" y="374"/>
                  </a:cubicBezTo>
                  <a:cubicBezTo>
                    <a:pt x="5022" y="360"/>
                    <a:pt x="5055" y="344"/>
                    <a:pt x="5096" y="324"/>
                  </a:cubicBezTo>
                  <a:cubicBezTo>
                    <a:pt x="5052" y="211"/>
                    <a:pt x="5012" y="110"/>
                    <a:pt x="4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17"/>
            <p:cNvSpPr/>
            <p:nvPr/>
          </p:nvSpPr>
          <p:spPr>
            <a:xfrm>
              <a:off x="1435488" y="3011981"/>
              <a:ext cx="31309" cy="66039"/>
            </a:xfrm>
            <a:custGeom>
              <a:avLst/>
              <a:gdLst/>
              <a:ahLst/>
              <a:cxnLst/>
              <a:rect l="l" t="t" r="r" b="b"/>
              <a:pathLst>
                <a:path w="1089" h="2297" extrusionOk="0">
                  <a:moveTo>
                    <a:pt x="752" y="1"/>
                  </a:moveTo>
                  <a:cubicBezTo>
                    <a:pt x="500" y="731"/>
                    <a:pt x="251" y="1450"/>
                    <a:pt x="1" y="2177"/>
                  </a:cubicBezTo>
                  <a:cubicBezTo>
                    <a:pt x="111" y="2216"/>
                    <a:pt x="213" y="2253"/>
                    <a:pt x="335" y="2296"/>
                  </a:cubicBezTo>
                  <a:cubicBezTo>
                    <a:pt x="589" y="1565"/>
                    <a:pt x="838" y="847"/>
                    <a:pt x="1088" y="118"/>
                  </a:cubicBezTo>
                  <a:cubicBezTo>
                    <a:pt x="974" y="76"/>
                    <a:pt x="868" y="4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17"/>
            <p:cNvSpPr/>
            <p:nvPr/>
          </p:nvSpPr>
          <p:spPr>
            <a:xfrm>
              <a:off x="1446643" y="2938583"/>
              <a:ext cx="23345" cy="42895"/>
            </a:xfrm>
            <a:custGeom>
              <a:avLst/>
              <a:gdLst/>
              <a:ahLst/>
              <a:cxnLst/>
              <a:rect l="l" t="t" r="r" b="b"/>
              <a:pathLst>
                <a:path w="812" h="1492" extrusionOk="0">
                  <a:moveTo>
                    <a:pt x="475" y="0"/>
                  </a:moveTo>
                  <a:cubicBezTo>
                    <a:pt x="314" y="468"/>
                    <a:pt x="157" y="920"/>
                    <a:pt x="0" y="1376"/>
                  </a:cubicBezTo>
                  <a:cubicBezTo>
                    <a:pt x="121" y="1418"/>
                    <a:pt x="225" y="1454"/>
                    <a:pt x="337" y="1492"/>
                  </a:cubicBezTo>
                  <a:cubicBezTo>
                    <a:pt x="495" y="1032"/>
                    <a:pt x="652" y="579"/>
                    <a:pt x="812" y="116"/>
                  </a:cubicBezTo>
                  <a:cubicBezTo>
                    <a:pt x="699" y="77"/>
                    <a:pt x="595" y="41"/>
                    <a:pt x="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17"/>
            <p:cNvSpPr/>
            <p:nvPr/>
          </p:nvSpPr>
          <p:spPr>
            <a:xfrm>
              <a:off x="1357863" y="3018134"/>
              <a:ext cx="24898" cy="27830"/>
            </a:xfrm>
            <a:custGeom>
              <a:avLst/>
              <a:gdLst/>
              <a:ahLst/>
              <a:cxnLst/>
              <a:rect l="l" t="t" r="r" b="b"/>
              <a:pathLst>
                <a:path w="866" h="968" extrusionOk="0">
                  <a:moveTo>
                    <a:pt x="108" y="1"/>
                  </a:moveTo>
                  <a:cubicBezTo>
                    <a:pt x="75" y="105"/>
                    <a:pt x="39" y="207"/>
                    <a:pt x="1" y="321"/>
                  </a:cubicBezTo>
                  <a:cubicBezTo>
                    <a:pt x="305" y="441"/>
                    <a:pt x="479" y="645"/>
                    <a:pt x="497" y="968"/>
                  </a:cubicBezTo>
                  <a:lnTo>
                    <a:pt x="839" y="968"/>
                  </a:lnTo>
                  <a:cubicBezTo>
                    <a:pt x="865" y="538"/>
                    <a:pt x="517" y="75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17"/>
            <p:cNvSpPr/>
            <p:nvPr/>
          </p:nvSpPr>
          <p:spPr>
            <a:xfrm>
              <a:off x="1450237" y="3127729"/>
              <a:ext cx="30331" cy="9919"/>
            </a:xfrm>
            <a:custGeom>
              <a:avLst/>
              <a:gdLst/>
              <a:ahLst/>
              <a:cxnLst/>
              <a:rect l="l" t="t" r="r" b="b"/>
              <a:pathLst>
                <a:path w="1055" h="345" extrusionOk="0">
                  <a:moveTo>
                    <a:pt x="0" y="0"/>
                  </a:moveTo>
                  <a:lnTo>
                    <a:pt x="0" y="344"/>
                  </a:lnTo>
                  <a:lnTo>
                    <a:pt x="1055" y="344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17"/>
            <p:cNvSpPr/>
            <p:nvPr/>
          </p:nvSpPr>
          <p:spPr>
            <a:xfrm>
              <a:off x="1347254" y="2965033"/>
              <a:ext cx="9775" cy="20154"/>
            </a:xfrm>
            <a:custGeom>
              <a:avLst/>
              <a:gdLst/>
              <a:ahLst/>
              <a:cxnLst/>
              <a:rect l="l" t="t" r="r" b="b"/>
              <a:pathLst>
                <a:path w="340" h="701" extrusionOk="0">
                  <a:moveTo>
                    <a:pt x="0" y="0"/>
                  </a:moveTo>
                  <a:lnTo>
                    <a:pt x="0" y="700"/>
                  </a:lnTo>
                  <a:lnTo>
                    <a:pt x="340" y="70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17"/>
            <p:cNvSpPr/>
            <p:nvPr/>
          </p:nvSpPr>
          <p:spPr>
            <a:xfrm>
              <a:off x="1380690" y="2973773"/>
              <a:ext cx="19090" cy="22885"/>
            </a:xfrm>
            <a:custGeom>
              <a:avLst/>
              <a:gdLst/>
              <a:ahLst/>
              <a:cxnLst/>
              <a:rect l="l" t="t" r="r" b="b"/>
              <a:pathLst>
                <a:path w="664" h="796" extrusionOk="0">
                  <a:moveTo>
                    <a:pt x="356" y="1"/>
                  </a:moveTo>
                  <a:cubicBezTo>
                    <a:pt x="234" y="212"/>
                    <a:pt x="121" y="411"/>
                    <a:pt x="0" y="618"/>
                  </a:cubicBezTo>
                  <a:cubicBezTo>
                    <a:pt x="104" y="677"/>
                    <a:pt x="204" y="735"/>
                    <a:pt x="309" y="796"/>
                  </a:cubicBezTo>
                  <a:cubicBezTo>
                    <a:pt x="432" y="582"/>
                    <a:pt x="548" y="384"/>
                    <a:pt x="664" y="179"/>
                  </a:cubicBezTo>
                  <a:cubicBezTo>
                    <a:pt x="557" y="117"/>
                    <a:pt x="462" y="61"/>
                    <a:pt x="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17"/>
            <p:cNvSpPr/>
            <p:nvPr/>
          </p:nvSpPr>
          <p:spPr>
            <a:xfrm>
              <a:off x="1304417" y="2973773"/>
              <a:ext cx="19090" cy="22942"/>
            </a:xfrm>
            <a:custGeom>
              <a:avLst/>
              <a:gdLst/>
              <a:ahLst/>
              <a:cxnLst/>
              <a:rect l="l" t="t" r="r" b="b"/>
              <a:pathLst>
                <a:path w="664" h="798" extrusionOk="0">
                  <a:moveTo>
                    <a:pt x="308" y="1"/>
                  </a:moveTo>
                  <a:cubicBezTo>
                    <a:pt x="199" y="66"/>
                    <a:pt x="104" y="120"/>
                    <a:pt x="0" y="180"/>
                  </a:cubicBezTo>
                  <a:cubicBezTo>
                    <a:pt x="119" y="390"/>
                    <a:pt x="237" y="592"/>
                    <a:pt x="355" y="797"/>
                  </a:cubicBezTo>
                  <a:cubicBezTo>
                    <a:pt x="465" y="732"/>
                    <a:pt x="561" y="678"/>
                    <a:pt x="664" y="618"/>
                  </a:cubicBezTo>
                  <a:cubicBezTo>
                    <a:pt x="540" y="405"/>
                    <a:pt x="425" y="205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17"/>
            <p:cNvSpPr/>
            <p:nvPr/>
          </p:nvSpPr>
          <p:spPr>
            <a:xfrm>
              <a:off x="1429824" y="3127672"/>
              <a:ext cx="9804" cy="9833"/>
            </a:xfrm>
            <a:custGeom>
              <a:avLst/>
              <a:gdLst/>
              <a:ahLst/>
              <a:cxnLst/>
              <a:rect l="l" t="t" r="r" b="b"/>
              <a:pathLst>
                <a:path w="341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1" y="342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17"/>
            <p:cNvSpPr/>
            <p:nvPr/>
          </p:nvSpPr>
          <p:spPr>
            <a:xfrm>
              <a:off x="1463721" y="2919263"/>
              <a:ext cx="12909" cy="12909"/>
            </a:xfrm>
            <a:custGeom>
              <a:avLst/>
              <a:gdLst/>
              <a:ahLst/>
              <a:cxnLst/>
              <a:rect l="l" t="t" r="r" b="b"/>
              <a:pathLst>
                <a:path w="449" h="449" extrusionOk="0">
                  <a:moveTo>
                    <a:pt x="117" y="1"/>
                  </a:moveTo>
                  <a:cubicBezTo>
                    <a:pt x="76" y="116"/>
                    <a:pt x="40" y="221"/>
                    <a:pt x="1" y="336"/>
                  </a:cubicBezTo>
                  <a:cubicBezTo>
                    <a:pt x="120" y="377"/>
                    <a:pt x="225" y="411"/>
                    <a:pt x="335" y="449"/>
                  </a:cubicBezTo>
                  <a:cubicBezTo>
                    <a:pt x="376" y="333"/>
                    <a:pt x="409" y="230"/>
                    <a:pt x="449" y="116"/>
                  </a:cubicBezTo>
                  <a:cubicBezTo>
                    <a:pt x="334" y="76"/>
                    <a:pt x="228" y="39"/>
                    <a:pt x="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17"/>
            <p:cNvSpPr/>
            <p:nvPr/>
          </p:nvSpPr>
          <p:spPr>
            <a:xfrm>
              <a:off x="1372180" y="3056601"/>
              <a:ext cx="9833" cy="989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1" y="343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17"/>
            <p:cNvSpPr/>
            <p:nvPr/>
          </p:nvSpPr>
          <p:spPr>
            <a:xfrm>
              <a:off x="1275092" y="3066319"/>
              <a:ext cx="9746" cy="9947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0" y="1"/>
                  </a:moveTo>
                  <a:lnTo>
                    <a:pt x="0" y="346"/>
                  </a:lnTo>
                  <a:lnTo>
                    <a:pt x="338" y="346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117"/>
          <p:cNvGrpSpPr/>
          <p:nvPr/>
        </p:nvGrpSpPr>
        <p:grpSpPr>
          <a:xfrm>
            <a:off x="1177255" y="4322408"/>
            <a:ext cx="349600" cy="221404"/>
            <a:chOff x="1177255" y="4322408"/>
            <a:chExt cx="349600" cy="221404"/>
          </a:xfrm>
        </p:grpSpPr>
        <p:sp>
          <p:nvSpPr>
            <p:cNvPr id="2796" name="Google Shape;2796;p117"/>
            <p:cNvSpPr/>
            <p:nvPr/>
          </p:nvSpPr>
          <p:spPr>
            <a:xfrm>
              <a:off x="1177255" y="4322408"/>
              <a:ext cx="349600" cy="221404"/>
            </a:xfrm>
            <a:custGeom>
              <a:avLst/>
              <a:gdLst/>
              <a:ahLst/>
              <a:cxnLst/>
              <a:rect l="l" t="t" r="r" b="b"/>
              <a:pathLst>
                <a:path w="12160" h="7701" extrusionOk="0">
                  <a:moveTo>
                    <a:pt x="11494" y="1"/>
                  </a:moveTo>
                  <a:cubicBezTo>
                    <a:pt x="9492" y="5"/>
                    <a:pt x="7489" y="6"/>
                    <a:pt x="5487" y="6"/>
                  </a:cubicBezTo>
                  <a:cubicBezTo>
                    <a:pt x="4486" y="6"/>
                    <a:pt x="3484" y="5"/>
                    <a:pt x="2483" y="5"/>
                  </a:cubicBezTo>
                  <a:lnTo>
                    <a:pt x="2324" y="5"/>
                  </a:lnTo>
                  <a:lnTo>
                    <a:pt x="2324" y="361"/>
                  </a:lnTo>
                  <a:lnTo>
                    <a:pt x="11539" y="361"/>
                  </a:lnTo>
                  <a:cubicBezTo>
                    <a:pt x="11749" y="361"/>
                    <a:pt x="11802" y="413"/>
                    <a:pt x="11802" y="618"/>
                  </a:cubicBezTo>
                  <a:lnTo>
                    <a:pt x="11802" y="5082"/>
                  </a:lnTo>
                  <a:cubicBezTo>
                    <a:pt x="11802" y="5120"/>
                    <a:pt x="11797" y="5158"/>
                    <a:pt x="11796" y="5205"/>
                  </a:cubicBezTo>
                  <a:lnTo>
                    <a:pt x="6263" y="5205"/>
                  </a:lnTo>
                  <a:lnTo>
                    <a:pt x="6263" y="5565"/>
                  </a:lnTo>
                  <a:lnTo>
                    <a:pt x="11796" y="5565"/>
                  </a:lnTo>
                  <a:lnTo>
                    <a:pt x="11796" y="5910"/>
                  </a:lnTo>
                  <a:lnTo>
                    <a:pt x="364" y="5910"/>
                  </a:lnTo>
                  <a:lnTo>
                    <a:pt x="364" y="5557"/>
                  </a:lnTo>
                  <a:lnTo>
                    <a:pt x="5891" y="5557"/>
                  </a:lnTo>
                  <a:lnTo>
                    <a:pt x="5891" y="5202"/>
                  </a:lnTo>
                  <a:lnTo>
                    <a:pt x="363" y="5202"/>
                  </a:lnTo>
                  <a:cubicBezTo>
                    <a:pt x="361" y="5177"/>
                    <a:pt x="357" y="5162"/>
                    <a:pt x="357" y="5147"/>
                  </a:cubicBezTo>
                  <a:lnTo>
                    <a:pt x="357" y="564"/>
                  </a:lnTo>
                  <a:cubicBezTo>
                    <a:pt x="357" y="422"/>
                    <a:pt x="425" y="360"/>
                    <a:pt x="574" y="360"/>
                  </a:cubicBezTo>
                  <a:lnTo>
                    <a:pt x="1950" y="360"/>
                  </a:lnTo>
                  <a:lnTo>
                    <a:pt x="1950" y="4"/>
                  </a:lnTo>
                  <a:lnTo>
                    <a:pt x="613" y="4"/>
                  </a:lnTo>
                  <a:cubicBezTo>
                    <a:pt x="207" y="4"/>
                    <a:pt x="1" y="211"/>
                    <a:pt x="1" y="618"/>
                  </a:cubicBezTo>
                  <a:lnTo>
                    <a:pt x="1" y="7076"/>
                  </a:lnTo>
                  <a:cubicBezTo>
                    <a:pt x="1" y="7491"/>
                    <a:pt x="206" y="7696"/>
                    <a:pt x="619" y="7696"/>
                  </a:cubicBezTo>
                  <a:lnTo>
                    <a:pt x="9836" y="7696"/>
                  </a:lnTo>
                  <a:lnTo>
                    <a:pt x="9836" y="7340"/>
                  </a:lnTo>
                  <a:lnTo>
                    <a:pt x="642" y="7340"/>
                  </a:lnTo>
                  <a:cubicBezTo>
                    <a:pt x="626" y="7340"/>
                    <a:pt x="610" y="7340"/>
                    <a:pt x="594" y="7340"/>
                  </a:cubicBezTo>
                  <a:cubicBezTo>
                    <a:pt x="570" y="7340"/>
                    <a:pt x="546" y="7340"/>
                    <a:pt x="523" y="7337"/>
                  </a:cubicBezTo>
                  <a:cubicBezTo>
                    <a:pt x="434" y="7328"/>
                    <a:pt x="364" y="7275"/>
                    <a:pt x="363" y="7189"/>
                  </a:cubicBezTo>
                  <a:cubicBezTo>
                    <a:pt x="357" y="6888"/>
                    <a:pt x="361" y="6583"/>
                    <a:pt x="361" y="6280"/>
                  </a:cubicBezTo>
                  <a:lnTo>
                    <a:pt x="11803" y="6280"/>
                  </a:lnTo>
                  <a:cubicBezTo>
                    <a:pt x="11803" y="6579"/>
                    <a:pt x="11805" y="6867"/>
                    <a:pt x="11802" y="7155"/>
                  </a:cubicBezTo>
                  <a:cubicBezTo>
                    <a:pt x="11799" y="7269"/>
                    <a:pt x="11729" y="7336"/>
                    <a:pt x="11613" y="7340"/>
                  </a:cubicBezTo>
                  <a:cubicBezTo>
                    <a:pt x="11580" y="7341"/>
                    <a:pt x="11547" y="7341"/>
                    <a:pt x="11514" y="7341"/>
                  </a:cubicBezTo>
                  <a:cubicBezTo>
                    <a:pt x="11448" y="7341"/>
                    <a:pt x="11381" y="7340"/>
                    <a:pt x="11316" y="7340"/>
                  </a:cubicBezTo>
                  <a:lnTo>
                    <a:pt x="10207" y="7340"/>
                  </a:lnTo>
                  <a:lnTo>
                    <a:pt x="10207" y="7696"/>
                  </a:lnTo>
                  <a:lnTo>
                    <a:pt x="10343" y="7696"/>
                  </a:lnTo>
                  <a:cubicBezTo>
                    <a:pt x="10574" y="7696"/>
                    <a:pt x="10805" y="7693"/>
                    <a:pt x="11035" y="7693"/>
                  </a:cubicBezTo>
                  <a:cubicBezTo>
                    <a:pt x="11189" y="7693"/>
                    <a:pt x="11342" y="7694"/>
                    <a:pt x="11495" y="7699"/>
                  </a:cubicBezTo>
                  <a:cubicBezTo>
                    <a:pt x="11512" y="7700"/>
                    <a:pt x="11528" y="7700"/>
                    <a:pt x="11543" y="7700"/>
                  </a:cubicBezTo>
                  <a:cubicBezTo>
                    <a:pt x="11848" y="7700"/>
                    <a:pt x="12056" y="7573"/>
                    <a:pt x="12159" y="7269"/>
                  </a:cubicBezTo>
                  <a:cubicBezTo>
                    <a:pt x="12159" y="4990"/>
                    <a:pt x="12159" y="2711"/>
                    <a:pt x="12158" y="434"/>
                  </a:cubicBezTo>
                  <a:cubicBezTo>
                    <a:pt x="12051" y="114"/>
                    <a:pt x="11824" y="1"/>
                    <a:pt x="11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17"/>
            <p:cNvSpPr/>
            <p:nvPr/>
          </p:nvSpPr>
          <p:spPr>
            <a:xfrm>
              <a:off x="1218282" y="4371628"/>
              <a:ext cx="77913" cy="61525"/>
            </a:xfrm>
            <a:custGeom>
              <a:avLst/>
              <a:gdLst/>
              <a:ahLst/>
              <a:cxnLst/>
              <a:rect l="l" t="t" r="r" b="b"/>
              <a:pathLst>
                <a:path w="2710" h="2140" extrusionOk="0">
                  <a:moveTo>
                    <a:pt x="1938" y="356"/>
                  </a:moveTo>
                  <a:cubicBezTo>
                    <a:pt x="2020" y="356"/>
                    <a:pt x="2102" y="357"/>
                    <a:pt x="2185" y="360"/>
                  </a:cubicBezTo>
                  <a:cubicBezTo>
                    <a:pt x="2290" y="364"/>
                    <a:pt x="2346" y="435"/>
                    <a:pt x="2351" y="541"/>
                  </a:cubicBezTo>
                  <a:cubicBezTo>
                    <a:pt x="2354" y="652"/>
                    <a:pt x="2351" y="761"/>
                    <a:pt x="2351" y="886"/>
                  </a:cubicBezTo>
                  <a:lnTo>
                    <a:pt x="1539" y="886"/>
                  </a:lnTo>
                  <a:lnTo>
                    <a:pt x="1539" y="358"/>
                  </a:lnTo>
                  <a:cubicBezTo>
                    <a:pt x="1674" y="358"/>
                    <a:pt x="1806" y="356"/>
                    <a:pt x="1938" y="356"/>
                  </a:cubicBezTo>
                  <a:close/>
                  <a:moveTo>
                    <a:pt x="848" y="358"/>
                  </a:moveTo>
                  <a:cubicBezTo>
                    <a:pt x="952" y="358"/>
                    <a:pt x="1056" y="358"/>
                    <a:pt x="1164" y="358"/>
                  </a:cubicBezTo>
                  <a:lnTo>
                    <a:pt x="1164" y="1782"/>
                  </a:lnTo>
                  <a:cubicBezTo>
                    <a:pt x="1056" y="1782"/>
                    <a:pt x="949" y="1783"/>
                    <a:pt x="844" y="1783"/>
                  </a:cubicBezTo>
                  <a:cubicBezTo>
                    <a:pt x="738" y="1783"/>
                    <a:pt x="633" y="1782"/>
                    <a:pt x="529" y="1779"/>
                  </a:cubicBezTo>
                  <a:cubicBezTo>
                    <a:pt x="424" y="1778"/>
                    <a:pt x="361" y="1710"/>
                    <a:pt x="360" y="1604"/>
                  </a:cubicBezTo>
                  <a:cubicBezTo>
                    <a:pt x="355" y="1248"/>
                    <a:pt x="355" y="894"/>
                    <a:pt x="360" y="538"/>
                  </a:cubicBezTo>
                  <a:cubicBezTo>
                    <a:pt x="360" y="428"/>
                    <a:pt x="429" y="361"/>
                    <a:pt x="541" y="360"/>
                  </a:cubicBezTo>
                  <a:cubicBezTo>
                    <a:pt x="642" y="358"/>
                    <a:pt x="745" y="358"/>
                    <a:pt x="848" y="358"/>
                  </a:cubicBezTo>
                  <a:close/>
                  <a:moveTo>
                    <a:pt x="1967" y="1249"/>
                  </a:moveTo>
                  <a:cubicBezTo>
                    <a:pt x="2092" y="1249"/>
                    <a:pt x="2219" y="1250"/>
                    <a:pt x="2348" y="1250"/>
                  </a:cubicBezTo>
                  <a:cubicBezTo>
                    <a:pt x="2348" y="1384"/>
                    <a:pt x="2355" y="1505"/>
                    <a:pt x="2346" y="1625"/>
                  </a:cubicBezTo>
                  <a:cubicBezTo>
                    <a:pt x="2338" y="1717"/>
                    <a:pt x="2274" y="1778"/>
                    <a:pt x="2180" y="1779"/>
                  </a:cubicBezTo>
                  <a:cubicBezTo>
                    <a:pt x="2075" y="1782"/>
                    <a:pt x="1969" y="1783"/>
                    <a:pt x="1861" y="1783"/>
                  </a:cubicBezTo>
                  <a:cubicBezTo>
                    <a:pt x="1753" y="1783"/>
                    <a:pt x="1644" y="1782"/>
                    <a:pt x="1532" y="1782"/>
                  </a:cubicBezTo>
                  <a:cubicBezTo>
                    <a:pt x="1532" y="1619"/>
                    <a:pt x="1530" y="1467"/>
                    <a:pt x="1535" y="1315"/>
                  </a:cubicBezTo>
                  <a:cubicBezTo>
                    <a:pt x="1535" y="1292"/>
                    <a:pt x="1575" y="1251"/>
                    <a:pt x="1595" y="1251"/>
                  </a:cubicBezTo>
                  <a:cubicBezTo>
                    <a:pt x="1719" y="1250"/>
                    <a:pt x="1842" y="1249"/>
                    <a:pt x="1967" y="1249"/>
                  </a:cubicBezTo>
                  <a:close/>
                  <a:moveTo>
                    <a:pt x="1357" y="0"/>
                  </a:moveTo>
                  <a:cubicBezTo>
                    <a:pt x="1091" y="0"/>
                    <a:pt x="824" y="1"/>
                    <a:pt x="557" y="2"/>
                  </a:cubicBezTo>
                  <a:cubicBezTo>
                    <a:pt x="231" y="4"/>
                    <a:pt x="5" y="230"/>
                    <a:pt x="2" y="554"/>
                  </a:cubicBezTo>
                  <a:cubicBezTo>
                    <a:pt x="1" y="897"/>
                    <a:pt x="1" y="1242"/>
                    <a:pt x="2" y="1586"/>
                  </a:cubicBezTo>
                  <a:cubicBezTo>
                    <a:pt x="5" y="1910"/>
                    <a:pt x="231" y="2137"/>
                    <a:pt x="557" y="2138"/>
                  </a:cubicBezTo>
                  <a:cubicBezTo>
                    <a:pt x="645" y="2139"/>
                    <a:pt x="733" y="2139"/>
                    <a:pt x="821" y="2139"/>
                  </a:cubicBezTo>
                  <a:cubicBezTo>
                    <a:pt x="997" y="2139"/>
                    <a:pt x="1174" y="2138"/>
                    <a:pt x="1351" y="2138"/>
                  </a:cubicBezTo>
                  <a:cubicBezTo>
                    <a:pt x="1619" y="2138"/>
                    <a:pt x="1888" y="2140"/>
                    <a:pt x="2157" y="2140"/>
                  </a:cubicBezTo>
                  <a:cubicBezTo>
                    <a:pt x="2474" y="2137"/>
                    <a:pt x="2702" y="1910"/>
                    <a:pt x="2707" y="1594"/>
                  </a:cubicBezTo>
                  <a:cubicBezTo>
                    <a:pt x="2710" y="1244"/>
                    <a:pt x="2710" y="897"/>
                    <a:pt x="2707" y="548"/>
                  </a:cubicBezTo>
                  <a:cubicBezTo>
                    <a:pt x="2705" y="230"/>
                    <a:pt x="2474" y="4"/>
                    <a:pt x="2157" y="2"/>
                  </a:cubicBezTo>
                  <a:cubicBezTo>
                    <a:pt x="1891" y="1"/>
                    <a:pt x="1624" y="0"/>
                    <a:pt x="1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17"/>
            <p:cNvSpPr/>
            <p:nvPr/>
          </p:nvSpPr>
          <p:spPr>
            <a:xfrm>
              <a:off x="1342913" y="4407796"/>
              <a:ext cx="94444" cy="9746"/>
            </a:xfrm>
            <a:custGeom>
              <a:avLst/>
              <a:gdLst/>
              <a:ahLst/>
              <a:cxnLst/>
              <a:rect l="l" t="t" r="r" b="b"/>
              <a:pathLst>
                <a:path w="3285" h="339" extrusionOk="0">
                  <a:moveTo>
                    <a:pt x="0" y="1"/>
                  </a:moveTo>
                  <a:lnTo>
                    <a:pt x="0" y="339"/>
                  </a:lnTo>
                  <a:lnTo>
                    <a:pt x="3284" y="339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17"/>
            <p:cNvSpPr/>
            <p:nvPr/>
          </p:nvSpPr>
          <p:spPr>
            <a:xfrm>
              <a:off x="1322529" y="4387297"/>
              <a:ext cx="62301" cy="9832"/>
            </a:xfrm>
            <a:custGeom>
              <a:avLst/>
              <a:gdLst/>
              <a:ahLst/>
              <a:cxnLst/>
              <a:rect l="l" t="t" r="r" b="b"/>
              <a:pathLst>
                <a:path w="2167" h="342" extrusionOk="0">
                  <a:moveTo>
                    <a:pt x="1" y="0"/>
                  </a:moveTo>
                  <a:lnTo>
                    <a:pt x="1" y="341"/>
                  </a:lnTo>
                  <a:lnTo>
                    <a:pt x="2166" y="341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17"/>
            <p:cNvSpPr/>
            <p:nvPr/>
          </p:nvSpPr>
          <p:spPr>
            <a:xfrm>
              <a:off x="1395382" y="4387211"/>
              <a:ext cx="62474" cy="9775"/>
            </a:xfrm>
            <a:custGeom>
              <a:avLst/>
              <a:gdLst/>
              <a:ahLst/>
              <a:cxnLst/>
              <a:rect l="l" t="t" r="r" b="b"/>
              <a:pathLst>
                <a:path w="2173" h="340" extrusionOk="0">
                  <a:moveTo>
                    <a:pt x="0" y="0"/>
                  </a:moveTo>
                  <a:lnTo>
                    <a:pt x="0" y="340"/>
                  </a:lnTo>
                  <a:lnTo>
                    <a:pt x="2172" y="34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17"/>
            <p:cNvSpPr/>
            <p:nvPr/>
          </p:nvSpPr>
          <p:spPr>
            <a:xfrm>
              <a:off x="1496381" y="4363665"/>
              <a:ext cx="9833" cy="30303"/>
            </a:xfrm>
            <a:custGeom>
              <a:avLst/>
              <a:gdLst/>
              <a:ahLst/>
              <a:cxnLst/>
              <a:rect l="l" t="t" r="r" b="b"/>
              <a:pathLst>
                <a:path w="342" h="1054" extrusionOk="0">
                  <a:moveTo>
                    <a:pt x="0" y="0"/>
                  </a:moveTo>
                  <a:lnTo>
                    <a:pt x="0" y="1053"/>
                  </a:lnTo>
                  <a:lnTo>
                    <a:pt x="341" y="105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17"/>
            <p:cNvSpPr/>
            <p:nvPr/>
          </p:nvSpPr>
          <p:spPr>
            <a:xfrm>
              <a:off x="1322500" y="4407710"/>
              <a:ext cx="9890" cy="9804"/>
            </a:xfrm>
            <a:custGeom>
              <a:avLst/>
              <a:gdLst/>
              <a:ahLst/>
              <a:cxnLst/>
              <a:rect l="l" t="t" r="r" b="b"/>
              <a:pathLst>
                <a:path w="344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4" y="34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17"/>
            <p:cNvSpPr/>
            <p:nvPr/>
          </p:nvSpPr>
          <p:spPr>
            <a:xfrm>
              <a:off x="1447908" y="4407710"/>
              <a:ext cx="9890" cy="9804"/>
            </a:xfrm>
            <a:custGeom>
              <a:avLst/>
              <a:gdLst/>
              <a:ahLst/>
              <a:cxnLst/>
              <a:rect l="l" t="t" r="r" b="b"/>
              <a:pathLst>
                <a:path w="344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4" y="34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17"/>
            <p:cNvSpPr/>
            <p:nvPr/>
          </p:nvSpPr>
          <p:spPr>
            <a:xfrm>
              <a:off x="1496409" y="4343108"/>
              <a:ext cx="9804" cy="9947"/>
            </a:xfrm>
            <a:custGeom>
              <a:avLst/>
              <a:gdLst/>
              <a:ahLst/>
              <a:cxnLst/>
              <a:rect l="l" t="t" r="r" b="b"/>
              <a:pathLst>
                <a:path w="341" h="346" extrusionOk="0">
                  <a:moveTo>
                    <a:pt x="1" y="0"/>
                  </a:moveTo>
                  <a:lnTo>
                    <a:pt x="1" y="346"/>
                  </a:lnTo>
                  <a:lnTo>
                    <a:pt x="340" y="34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17"/>
            <p:cNvSpPr/>
            <p:nvPr/>
          </p:nvSpPr>
          <p:spPr>
            <a:xfrm>
              <a:off x="1197955" y="4513079"/>
              <a:ext cx="9833" cy="9976"/>
            </a:xfrm>
            <a:custGeom>
              <a:avLst/>
              <a:gdLst/>
              <a:ahLst/>
              <a:cxnLst/>
              <a:rect l="l" t="t" r="r" b="b"/>
              <a:pathLst>
                <a:path w="342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41" y="34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17"/>
            <p:cNvSpPr/>
            <p:nvPr/>
          </p:nvSpPr>
          <p:spPr>
            <a:xfrm>
              <a:off x="1218454" y="4513251"/>
              <a:ext cx="9833" cy="9832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2" y="342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7" name="Google Shape;2807;p117"/>
          <p:cNvGrpSpPr/>
          <p:nvPr/>
        </p:nvGrpSpPr>
        <p:grpSpPr>
          <a:xfrm>
            <a:off x="6913159" y="4258325"/>
            <a:ext cx="323466" cy="349485"/>
            <a:chOff x="6913159" y="4258325"/>
            <a:chExt cx="323466" cy="349485"/>
          </a:xfrm>
        </p:grpSpPr>
        <p:sp>
          <p:nvSpPr>
            <p:cNvPr id="2808" name="Google Shape;2808;p117"/>
            <p:cNvSpPr/>
            <p:nvPr/>
          </p:nvSpPr>
          <p:spPr>
            <a:xfrm>
              <a:off x="6913159" y="4258325"/>
              <a:ext cx="323466" cy="349485"/>
            </a:xfrm>
            <a:custGeom>
              <a:avLst/>
              <a:gdLst/>
              <a:ahLst/>
              <a:cxnLst/>
              <a:rect l="l" t="t" r="r" b="b"/>
              <a:pathLst>
                <a:path w="11251" h="12156" extrusionOk="0">
                  <a:moveTo>
                    <a:pt x="546" y="354"/>
                  </a:moveTo>
                  <a:cubicBezTo>
                    <a:pt x="659" y="354"/>
                    <a:pt x="669" y="398"/>
                    <a:pt x="715" y="589"/>
                  </a:cubicBezTo>
                  <a:cubicBezTo>
                    <a:pt x="978" y="1670"/>
                    <a:pt x="1515" y="2593"/>
                    <a:pt x="2346" y="3337"/>
                  </a:cubicBezTo>
                  <a:cubicBezTo>
                    <a:pt x="2373" y="3360"/>
                    <a:pt x="2397" y="3385"/>
                    <a:pt x="2418" y="3403"/>
                  </a:cubicBezTo>
                  <a:cubicBezTo>
                    <a:pt x="2314" y="3503"/>
                    <a:pt x="2214" y="3601"/>
                    <a:pt x="2104" y="3710"/>
                  </a:cubicBezTo>
                  <a:cubicBezTo>
                    <a:pt x="1147" y="2812"/>
                    <a:pt x="581" y="1693"/>
                    <a:pt x="391" y="376"/>
                  </a:cubicBezTo>
                  <a:cubicBezTo>
                    <a:pt x="409" y="366"/>
                    <a:pt x="413" y="362"/>
                    <a:pt x="416" y="362"/>
                  </a:cubicBezTo>
                  <a:cubicBezTo>
                    <a:pt x="417" y="362"/>
                    <a:pt x="417" y="362"/>
                    <a:pt x="418" y="363"/>
                  </a:cubicBezTo>
                  <a:cubicBezTo>
                    <a:pt x="472" y="358"/>
                    <a:pt x="514" y="354"/>
                    <a:pt x="546" y="354"/>
                  </a:cubicBezTo>
                  <a:close/>
                  <a:moveTo>
                    <a:pt x="8518" y="3651"/>
                  </a:moveTo>
                  <a:cubicBezTo>
                    <a:pt x="8625" y="3758"/>
                    <a:pt x="8726" y="3857"/>
                    <a:pt x="8836" y="3966"/>
                  </a:cubicBezTo>
                  <a:cubicBezTo>
                    <a:pt x="7949" y="4655"/>
                    <a:pt x="6950" y="5040"/>
                    <a:pt x="5812" y="5091"/>
                  </a:cubicBezTo>
                  <a:lnTo>
                    <a:pt x="5812" y="4589"/>
                  </a:lnTo>
                  <a:cubicBezTo>
                    <a:pt x="6810" y="4542"/>
                    <a:pt x="7714" y="4225"/>
                    <a:pt x="8518" y="3651"/>
                  </a:cubicBezTo>
                  <a:close/>
                  <a:moveTo>
                    <a:pt x="5625" y="5455"/>
                  </a:moveTo>
                  <a:cubicBezTo>
                    <a:pt x="5819" y="5455"/>
                    <a:pt x="5979" y="5608"/>
                    <a:pt x="5984" y="5802"/>
                  </a:cubicBezTo>
                  <a:cubicBezTo>
                    <a:pt x="5985" y="5996"/>
                    <a:pt x="5827" y="6161"/>
                    <a:pt x="5632" y="6164"/>
                  </a:cubicBezTo>
                  <a:cubicBezTo>
                    <a:pt x="5630" y="6164"/>
                    <a:pt x="5627" y="6164"/>
                    <a:pt x="5624" y="6164"/>
                  </a:cubicBezTo>
                  <a:cubicBezTo>
                    <a:pt x="5436" y="6164"/>
                    <a:pt x="5275" y="6003"/>
                    <a:pt x="5270" y="5814"/>
                  </a:cubicBezTo>
                  <a:cubicBezTo>
                    <a:pt x="5269" y="5619"/>
                    <a:pt x="5426" y="5456"/>
                    <a:pt x="5622" y="5455"/>
                  </a:cubicBezTo>
                  <a:cubicBezTo>
                    <a:pt x="5623" y="5455"/>
                    <a:pt x="5624" y="5455"/>
                    <a:pt x="5625" y="5455"/>
                  </a:cubicBezTo>
                  <a:close/>
                  <a:moveTo>
                    <a:pt x="5445" y="6693"/>
                  </a:moveTo>
                  <a:cubicBezTo>
                    <a:pt x="5445" y="6897"/>
                    <a:pt x="5450" y="7073"/>
                    <a:pt x="5444" y="7248"/>
                  </a:cubicBezTo>
                  <a:cubicBezTo>
                    <a:pt x="5442" y="7272"/>
                    <a:pt x="5412" y="7301"/>
                    <a:pt x="5388" y="7317"/>
                  </a:cubicBezTo>
                  <a:cubicBezTo>
                    <a:pt x="5079" y="7542"/>
                    <a:pt x="4765" y="7767"/>
                    <a:pt x="4453" y="7987"/>
                  </a:cubicBezTo>
                  <a:cubicBezTo>
                    <a:pt x="4432" y="8000"/>
                    <a:pt x="4399" y="8009"/>
                    <a:pt x="4372" y="8009"/>
                  </a:cubicBezTo>
                  <a:cubicBezTo>
                    <a:pt x="4360" y="8009"/>
                    <a:pt x="4349" y="8008"/>
                    <a:pt x="4340" y="8004"/>
                  </a:cubicBezTo>
                  <a:cubicBezTo>
                    <a:pt x="4204" y="7942"/>
                    <a:pt x="4071" y="7869"/>
                    <a:pt x="3914" y="7789"/>
                  </a:cubicBezTo>
                  <a:cubicBezTo>
                    <a:pt x="4430" y="7420"/>
                    <a:pt x="4928" y="7062"/>
                    <a:pt x="5445" y="6693"/>
                  </a:cubicBezTo>
                  <a:close/>
                  <a:moveTo>
                    <a:pt x="5804" y="6690"/>
                  </a:moveTo>
                  <a:lnTo>
                    <a:pt x="5804" y="6690"/>
                  </a:lnTo>
                  <a:cubicBezTo>
                    <a:pt x="6323" y="7061"/>
                    <a:pt x="6821" y="7417"/>
                    <a:pt x="7338" y="7789"/>
                  </a:cubicBezTo>
                  <a:cubicBezTo>
                    <a:pt x="7183" y="7869"/>
                    <a:pt x="7047" y="7942"/>
                    <a:pt x="6907" y="8008"/>
                  </a:cubicBezTo>
                  <a:cubicBezTo>
                    <a:pt x="6900" y="8012"/>
                    <a:pt x="6890" y="8013"/>
                    <a:pt x="6880" y="8013"/>
                  </a:cubicBezTo>
                  <a:cubicBezTo>
                    <a:pt x="6857" y="8013"/>
                    <a:pt x="6830" y="8006"/>
                    <a:pt x="6815" y="7995"/>
                  </a:cubicBezTo>
                  <a:cubicBezTo>
                    <a:pt x="6496" y="7770"/>
                    <a:pt x="6177" y="7542"/>
                    <a:pt x="5860" y="7311"/>
                  </a:cubicBezTo>
                  <a:cubicBezTo>
                    <a:pt x="5833" y="7293"/>
                    <a:pt x="5807" y="7250"/>
                    <a:pt x="5806" y="7218"/>
                  </a:cubicBezTo>
                  <a:cubicBezTo>
                    <a:pt x="5800" y="7052"/>
                    <a:pt x="5804" y="6886"/>
                    <a:pt x="5804" y="6690"/>
                  </a:cubicBezTo>
                  <a:close/>
                  <a:moveTo>
                    <a:pt x="5628" y="7604"/>
                  </a:moveTo>
                  <a:cubicBezTo>
                    <a:pt x="5652" y="7604"/>
                    <a:pt x="5675" y="7614"/>
                    <a:pt x="5702" y="7634"/>
                  </a:cubicBezTo>
                  <a:cubicBezTo>
                    <a:pt x="6000" y="7851"/>
                    <a:pt x="6300" y="8062"/>
                    <a:pt x="6596" y="8281"/>
                  </a:cubicBezTo>
                  <a:cubicBezTo>
                    <a:pt x="6635" y="8311"/>
                    <a:pt x="6670" y="8375"/>
                    <a:pt x="6670" y="8424"/>
                  </a:cubicBezTo>
                  <a:cubicBezTo>
                    <a:pt x="6674" y="8901"/>
                    <a:pt x="6674" y="9381"/>
                    <a:pt x="6670" y="9859"/>
                  </a:cubicBezTo>
                  <a:cubicBezTo>
                    <a:pt x="6670" y="9906"/>
                    <a:pt x="6635" y="9972"/>
                    <a:pt x="6596" y="10001"/>
                  </a:cubicBezTo>
                  <a:cubicBezTo>
                    <a:pt x="6300" y="10219"/>
                    <a:pt x="6000" y="10430"/>
                    <a:pt x="5702" y="10648"/>
                  </a:cubicBezTo>
                  <a:cubicBezTo>
                    <a:pt x="5674" y="10667"/>
                    <a:pt x="5651" y="10677"/>
                    <a:pt x="5628" y="10677"/>
                  </a:cubicBezTo>
                  <a:cubicBezTo>
                    <a:pt x="5606" y="10677"/>
                    <a:pt x="5583" y="10668"/>
                    <a:pt x="5557" y="10649"/>
                  </a:cubicBezTo>
                  <a:cubicBezTo>
                    <a:pt x="5257" y="10430"/>
                    <a:pt x="4952" y="10218"/>
                    <a:pt x="4653" y="9996"/>
                  </a:cubicBezTo>
                  <a:cubicBezTo>
                    <a:pt x="4619" y="9969"/>
                    <a:pt x="4588" y="9909"/>
                    <a:pt x="4585" y="9863"/>
                  </a:cubicBezTo>
                  <a:cubicBezTo>
                    <a:pt x="4578" y="9685"/>
                    <a:pt x="4582" y="9509"/>
                    <a:pt x="4582" y="9323"/>
                  </a:cubicBezTo>
                  <a:cubicBezTo>
                    <a:pt x="4454" y="9323"/>
                    <a:pt x="4344" y="9323"/>
                    <a:pt x="4227" y="9325"/>
                  </a:cubicBezTo>
                  <a:cubicBezTo>
                    <a:pt x="4227" y="9506"/>
                    <a:pt x="4228" y="9679"/>
                    <a:pt x="4223" y="9853"/>
                  </a:cubicBezTo>
                  <a:cubicBezTo>
                    <a:pt x="4223" y="9888"/>
                    <a:pt x="4208" y="9939"/>
                    <a:pt x="4184" y="9951"/>
                  </a:cubicBezTo>
                  <a:cubicBezTo>
                    <a:pt x="4049" y="10029"/>
                    <a:pt x="3907" y="10097"/>
                    <a:pt x="3756" y="10174"/>
                  </a:cubicBezTo>
                  <a:lnTo>
                    <a:pt x="3756" y="8109"/>
                  </a:lnTo>
                  <a:cubicBezTo>
                    <a:pt x="3910" y="8189"/>
                    <a:pt x="4056" y="8260"/>
                    <a:pt x="4198" y="8342"/>
                  </a:cubicBezTo>
                  <a:cubicBezTo>
                    <a:pt x="4219" y="8352"/>
                    <a:pt x="4223" y="8403"/>
                    <a:pt x="4223" y="8435"/>
                  </a:cubicBezTo>
                  <a:cubicBezTo>
                    <a:pt x="4228" y="8604"/>
                    <a:pt x="4227" y="8773"/>
                    <a:pt x="4227" y="8952"/>
                  </a:cubicBezTo>
                  <a:lnTo>
                    <a:pt x="4582" y="8952"/>
                  </a:lnTo>
                  <a:cubicBezTo>
                    <a:pt x="4582" y="8773"/>
                    <a:pt x="4578" y="8596"/>
                    <a:pt x="4585" y="8418"/>
                  </a:cubicBezTo>
                  <a:cubicBezTo>
                    <a:pt x="4588" y="8372"/>
                    <a:pt x="4619" y="8311"/>
                    <a:pt x="4653" y="8284"/>
                  </a:cubicBezTo>
                  <a:cubicBezTo>
                    <a:pt x="4952" y="8064"/>
                    <a:pt x="5257" y="7851"/>
                    <a:pt x="5557" y="7633"/>
                  </a:cubicBezTo>
                  <a:cubicBezTo>
                    <a:pt x="5583" y="7613"/>
                    <a:pt x="5606" y="7604"/>
                    <a:pt x="5628" y="7604"/>
                  </a:cubicBezTo>
                  <a:close/>
                  <a:moveTo>
                    <a:pt x="6882" y="10275"/>
                  </a:moveTo>
                  <a:cubicBezTo>
                    <a:pt x="6898" y="10275"/>
                    <a:pt x="6914" y="10277"/>
                    <a:pt x="6926" y="10283"/>
                  </a:cubicBezTo>
                  <a:cubicBezTo>
                    <a:pt x="7058" y="10343"/>
                    <a:pt x="7186" y="10414"/>
                    <a:pt x="7338" y="10492"/>
                  </a:cubicBezTo>
                  <a:cubicBezTo>
                    <a:pt x="6828" y="10859"/>
                    <a:pt x="6332" y="11215"/>
                    <a:pt x="5806" y="11592"/>
                  </a:cubicBezTo>
                  <a:cubicBezTo>
                    <a:pt x="5806" y="11388"/>
                    <a:pt x="5803" y="11216"/>
                    <a:pt x="5810" y="11043"/>
                  </a:cubicBezTo>
                  <a:cubicBezTo>
                    <a:pt x="5810" y="11014"/>
                    <a:pt x="5843" y="10983"/>
                    <a:pt x="5871" y="10963"/>
                  </a:cubicBezTo>
                  <a:cubicBezTo>
                    <a:pt x="6180" y="10740"/>
                    <a:pt x="6490" y="10515"/>
                    <a:pt x="6803" y="10296"/>
                  </a:cubicBezTo>
                  <a:cubicBezTo>
                    <a:pt x="6822" y="10283"/>
                    <a:pt x="6853" y="10275"/>
                    <a:pt x="6882" y="10275"/>
                  </a:cubicBezTo>
                  <a:close/>
                  <a:moveTo>
                    <a:pt x="972" y="1"/>
                  </a:moveTo>
                  <a:cubicBezTo>
                    <a:pt x="647" y="1"/>
                    <a:pt x="323" y="1"/>
                    <a:pt x="0" y="4"/>
                  </a:cubicBezTo>
                  <a:cubicBezTo>
                    <a:pt x="0" y="44"/>
                    <a:pt x="0" y="84"/>
                    <a:pt x="5" y="123"/>
                  </a:cubicBezTo>
                  <a:cubicBezTo>
                    <a:pt x="89" y="1020"/>
                    <a:pt x="343" y="1866"/>
                    <a:pt x="806" y="2643"/>
                  </a:cubicBezTo>
                  <a:cubicBezTo>
                    <a:pt x="1515" y="3833"/>
                    <a:pt x="2509" y="4685"/>
                    <a:pt x="3819" y="5142"/>
                  </a:cubicBezTo>
                  <a:cubicBezTo>
                    <a:pt x="4204" y="5275"/>
                    <a:pt x="4608" y="5351"/>
                    <a:pt x="5006" y="5455"/>
                  </a:cubicBezTo>
                  <a:cubicBezTo>
                    <a:pt x="4827" y="5809"/>
                    <a:pt x="4899" y="6133"/>
                    <a:pt x="5230" y="6411"/>
                  </a:cubicBezTo>
                  <a:cubicBezTo>
                    <a:pt x="5192" y="6440"/>
                    <a:pt x="5156" y="6465"/>
                    <a:pt x="5121" y="6489"/>
                  </a:cubicBezTo>
                  <a:cubicBezTo>
                    <a:pt x="4575" y="6880"/>
                    <a:pt x="4030" y="7274"/>
                    <a:pt x="3481" y="7663"/>
                  </a:cubicBezTo>
                  <a:cubicBezTo>
                    <a:pt x="3414" y="7710"/>
                    <a:pt x="3392" y="7759"/>
                    <a:pt x="3392" y="7838"/>
                  </a:cubicBezTo>
                  <a:cubicBezTo>
                    <a:pt x="3394" y="8589"/>
                    <a:pt x="3394" y="9340"/>
                    <a:pt x="3394" y="10093"/>
                  </a:cubicBezTo>
                  <a:cubicBezTo>
                    <a:pt x="3394" y="10248"/>
                    <a:pt x="3347" y="10429"/>
                    <a:pt x="3412" y="10550"/>
                  </a:cubicBezTo>
                  <a:cubicBezTo>
                    <a:pt x="3475" y="10675"/>
                    <a:pt x="3649" y="10746"/>
                    <a:pt x="3777" y="10838"/>
                  </a:cubicBezTo>
                  <a:cubicBezTo>
                    <a:pt x="3960" y="10969"/>
                    <a:pt x="4141" y="11100"/>
                    <a:pt x="4329" y="11233"/>
                  </a:cubicBezTo>
                  <a:cubicBezTo>
                    <a:pt x="4403" y="11130"/>
                    <a:pt x="4468" y="11037"/>
                    <a:pt x="4536" y="10943"/>
                  </a:cubicBezTo>
                  <a:cubicBezTo>
                    <a:pt x="4326" y="10792"/>
                    <a:pt x="4125" y="10649"/>
                    <a:pt x="3917" y="10497"/>
                  </a:cubicBezTo>
                  <a:cubicBezTo>
                    <a:pt x="4062" y="10421"/>
                    <a:pt x="4189" y="10363"/>
                    <a:pt x="4306" y="10293"/>
                  </a:cubicBezTo>
                  <a:cubicBezTo>
                    <a:pt x="4332" y="10278"/>
                    <a:pt x="4355" y="10270"/>
                    <a:pt x="4377" y="10270"/>
                  </a:cubicBezTo>
                  <a:cubicBezTo>
                    <a:pt x="4406" y="10270"/>
                    <a:pt x="4434" y="10283"/>
                    <a:pt x="4465" y="10305"/>
                  </a:cubicBezTo>
                  <a:cubicBezTo>
                    <a:pt x="4765" y="10524"/>
                    <a:pt x="5068" y="10740"/>
                    <a:pt x="5370" y="10957"/>
                  </a:cubicBezTo>
                  <a:cubicBezTo>
                    <a:pt x="5398" y="10975"/>
                    <a:pt x="5441" y="11004"/>
                    <a:pt x="5441" y="11029"/>
                  </a:cubicBezTo>
                  <a:cubicBezTo>
                    <a:pt x="5448" y="11207"/>
                    <a:pt x="5444" y="11387"/>
                    <a:pt x="5444" y="11590"/>
                  </a:cubicBezTo>
                  <a:cubicBezTo>
                    <a:pt x="5223" y="11433"/>
                    <a:pt x="5029" y="11293"/>
                    <a:pt x="4827" y="11150"/>
                  </a:cubicBezTo>
                  <a:cubicBezTo>
                    <a:pt x="4754" y="11251"/>
                    <a:pt x="4690" y="11343"/>
                    <a:pt x="4620" y="11440"/>
                  </a:cubicBezTo>
                  <a:cubicBezTo>
                    <a:pt x="4961" y="11684"/>
                    <a:pt x="5291" y="11919"/>
                    <a:pt x="5619" y="12156"/>
                  </a:cubicBezTo>
                  <a:cubicBezTo>
                    <a:pt x="5637" y="12145"/>
                    <a:pt x="5647" y="12144"/>
                    <a:pt x="5656" y="12136"/>
                  </a:cubicBezTo>
                  <a:cubicBezTo>
                    <a:pt x="6371" y="11625"/>
                    <a:pt x="7086" y="11115"/>
                    <a:pt x="7797" y="10599"/>
                  </a:cubicBezTo>
                  <a:cubicBezTo>
                    <a:pt x="7828" y="10575"/>
                    <a:pt x="7854" y="10516"/>
                    <a:pt x="7854" y="10474"/>
                  </a:cubicBezTo>
                  <a:cubicBezTo>
                    <a:pt x="7857" y="10148"/>
                    <a:pt x="7855" y="9824"/>
                    <a:pt x="7855" y="9501"/>
                  </a:cubicBezTo>
                  <a:lnTo>
                    <a:pt x="7855" y="9325"/>
                  </a:lnTo>
                  <a:lnTo>
                    <a:pt x="7499" y="9325"/>
                  </a:lnTo>
                  <a:lnTo>
                    <a:pt x="7499" y="10177"/>
                  </a:lnTo>
                  <a:cubicBezTo>
                    <a:pt x="7343" y="10096"/>
                    <a:pt x="7201" y="10026"/>
                    <a:pt x="7065" y="9951"/>
                  </a:cubicBezTo>
                  <a:cubicBezTo>
                    <a:pt x="7042" y="9937"/>
                    <a:pt x="7026" y="9895"/>
                    <a:pt x="7026" y="9865"/>
                  </a:cubicBezTo>
                  <a:cubicBezTo>
                    <a:pt x="7024" y="9382"/>
                    <a:pt x="7024" y="8900"/>
                    <a:pt x="7026" y="8417"/>
                  </a:cubicBezTo>
                  <a:cubicBezTo>
                    <a:pt x="7026" y="8390"/>
                    <a:pt x="7039" y="8349"/>
                    <a:pt x="7058" y="8337"/>
                  </a:cubicBezTo>
                  <a:cubicBezTo>
                    <a:pt x="7198" y="8260"/>
                    <a:pt x="7341" y="8188"/>
                    <a:pt x="7503" y="8105"/>
                  </a:cubicBezTo>
                  <a:lnTo>
                    <a:pt x="7503" y="8954"/>
                  </a:lnTo>
                  <a:lnTo>
                    <a:pt x="7849" y="8954"/>
                  </a:lnTo>
                  <a:cubicBezTo>
                    <a:pt x="7851" y="8912"/>
                    <a:pt x="7855" y="8877"/>
                    <a:pt x="7855" y="8842"/>
                  </a:cubicBezTo>
                  <a:cubicBezTo>
                    <a:pt x="7855" y="8503"/>
                    <a:pt x="7851" y="8162"/>
                    <a:pt x="7857" y="7823"/>
                  </a:cubicBezTo>
                  <a:cubicBezTo>
                    <a:pt x="7857" y="7743"/>
                    <a:pt x="7828" y="7702"/>
                    <a:pt x="7768" y="7658"/>
                  </a:cubicBezTo>
                  <a:cubicBezTo>
                    <a:pt x="7320" y="7340"/>
                    <a:pt x="6875" y="7019"/>
                    <a:pt x="6429" y="6699"/>
                  </a:cubicBezTo>
                  <a:cubicBezTo>
                    <a:pt x="6294" y="6602"/>
                    <a:pt x="6160" y="6504"/>
                    <a:pt x="6021" y="6405"/>
                  </a:cubicBezTo>
                  <a:cubicBezTo>
                    <a:pt x="6350" y="6127"/>
                    <a:pt x="6421" y="5803"/>
                    <a:pt x="6233" y="5424"/>
                  </a:cubicBezTo>
                  <a:cubicBezTo>
                    <a:pt x="8136" y="5156"/>
                    <a:pt x="9543" y="4168"/>
                    <a:pt x="10519" y="2524"/>
                  </a:cubicBezTo>
                  <a:cubicBezTo>
                    <a:pt x="10406" y="2462"/>
                    <a:pt x="10306" y="2408"/>
                    <a:pt x="10202" y="2349"/>
                  </a:cubicBezTo>
                  <a:cubicBezTo>
                    <a:pt x="9907" y="2866"/>
                    <a:pt x="9555" y="3322"/>
                    <a:pt x="9139" y="3698"/>
                  </a:cubicBezTo>
                  <a:cubicBezTo>
                    <a:pt x="9030" y="3592"/>
                    <a:pt x="8932" y="3497"/>
                    <a:pt x="8831" y="3402"/>
                  </a:cubicBezTo>
                  <a:cubicBezTo>
                    <a:pt x="9759" y="2592"/>
                    <a:pt x="10338" y="1572"/>
                    <a:pt x="10581" y="360"/>
                  </a:cubicBezTo>
                  <a:lnTo>
                    <a:pt x="10857" y="360"/>
                  </a:lnTo>
                  <a:cubicBezTo>
                    <a:pt x="10783" y="951"/>
                    <a:pt x="10610" y="1504"/>
                    <a:pt x="10362" y="2041"/>
                  </a:cubicBezTo>
                  <a:cubicBezTo>
                    <a:pt x="10474" y="2094"/>
                    <a:pt x="10572" y="2142"/>
                    <a:pt x="10670" y="2189"/>
                  </a:cubicBezTo>
                  <a:cubicBezTo>
                    <a:pt x="10683" y="2174"/>
                    <a:pt x="10694" y="2167"/>
                    <a:pt x="10699" y="2158"/>
                  </a:cubicBezTo>
                  <a:cubicBezTo>
                    <a:pt x="11018" y="1473"/>
                    <a:pt x="11205" y="755"/>
                    <a:pt x="11251" y="1"/>
                  </a:cubicBezTo>
                  <a:lnTo>
                    <a:pt x="10278" y="1"/>
                  </a:lnTo>
                  <a:lnTo>
                    <a:pt x="10255" y="141"/>
                  </a:lnTo>
                  <a:cubicBezTo>
                    <a:pt x="10055" y="1355"/>
                    <a:pt x="9510" y="2379"/>
                    <a:pt x="8560" y="3168"/>
                  </a:cubicBezTo>
                  <a:cubicBezTo>
                    <a:pt x="7703" y="3879"/>
                    <a:pt x="6730" y="4234"/>
                    <a:pt x="5653" y="4234"/>
                  </a:cubicBezTo>
                  <a:cubicBezTo>
                    <a:pt x="5488" y="4234"/>
                    <a:pt x="5321" y="4225"/>
                    <a:pt x="5151" y="4209"/>
                  </a:cubicBezTo>
                  <a:cubicBezTo>
                    <a:pt x="4868" y="4180"/>
                    <a:pt x="4585" y="4112"/>
                    <a:pt x="4291" y="4061"/>
                  </a:cubicBezTo>
                  <a:cubicBezTo>
                    <a:pt x="4264" y="4158"/>
                    <a:pt x="4230" y="4265"/>
                    <a:pt x="4196" y="4376"/>
                  </a:cubicBezTo>
                  <a:cubicBezTo>
                    <a:pt x="4222" y="4385"/>
                    <a:pt x="4236" y="4393"/>
                    <a:pt x="4251" y="4394"/>
                  </a:cubicBezTo>
                  <a:cubicBezTo>
                    <a:pt x="4613" y="4459"/>
                    <a:pt x="4975" y="4521"/>
                    <a:pt x="5335" y="4586"/>
                  </a:cubicBezTo>
                  <a:cubicBezTo>
                    <a:pt x="5373" y="4593"/>
                    <a:pt x="5438" y="4612"/>
                    <a:pt x="5438" y="4628"/>
                  </a:cubicBezTo>
                  <a:cubicBezTo>
                    <a:pt x="5448" y="4779"/>
                    <a:pt x="5444" y="4933"/>
                    <a:pt x="5444" y="5093"/>
                  </a:cubicBezTo>
                  <a:cubicBezTo>
                    <a:pt x="4293" y="5040"/>
                    <a:pt x="3291" y="4663"/>
                    <a:pt x="2412" y="3974"/>
                  </a:cubicBezTo>
                  <a:cubicBezTo>
                    <a:pt x="2524" y="3862"/>
                    <a:pt x="2625" y="3758"/>
                    <a:pt x="2733" y="3649"/>
                  </a:cubicBezTo>
                  <a:cubicBezTo>
                    <a:pt x="3074" y="3892"/>
                    <a:pt x="3442" y="4103"/>
                    <a:pt x="3849" y="4256"/>
                  </a:cubicBezTo>
                  <a:cubicBezTo>
                    <a:pt x="3892" y="4142"/>
                    <a:pt x="3932" y="4038"/>
                    <a:pt x="3972" y="3939"/>
                  </a:cubicBezTo>
                  <a:cubicBezTo>
                    <a:pt x="2252" y="3168"/>
                    <a:pt x="1255" y="1856"/>
                    <a:pt x="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17"/>
            <p:cNvSpPr/>
            <p:nvPr/>
          </p:nvSpPr>
          <p:spPr>
            <a:xfrm>
              <a:off x="7084653" y="4505977"/>
              <a:ext cx="9948" cy="9746"/>
            </a:xfrm>
            <a:custGeom>
              <a:avLst/>
              <a:gdLst/>
              <a:ahLst/>
              <a:cxnLst/>
              <a:rect l="l" t="t" r="r" b="b"/>
              <a:pathLst>
                <a:path w="346" h="339" extrusionOk="0">
                  <a:moveTo>
                    <a:pt x="1" y="1"/>
                  </a:moveTo>
                  <a:lnTo>
                    <a:pt x="1" y="338"/>
                  </a:lnTo>
                  <a:lnTo>
                    <a:pt x="346" y="338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17"/>
            <p:cNvSpPr/>
            <p:nvPr/>
          </p:nvSpPr>
          <p:spPr>
            <a:xfrm>
              <a:off x="7084567" y="4526390"/>
              <a:ext cx="9948" cy="9746"/>
            </a:xfrm>
            <a:custGeom>
              <a:avLst/>
              <a:gdLst/>
              <a:ahLst/>
              <a:cxnLst/>
              <a:rect l="l" t="t" r="r" b="b"/>
              <a:pathLst>
                <a:path w="346" h="339" extrusionOk="0">
                  <a:moveTo>
                    <a:pt x="1" y="1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1" name="Google Shape;2811;p117"/>
          <p:cNvGrpSpPr/>
          <p:nvPr/>
        </p:nvGrpSpPr>
        <p:grpSpPr>
          <a:xfrm>
            <a:off x="6235192" y="4258296"/>
            <a:ext cx="247250" cy="349658"/>
            <a:chOff x="6235192" y="4258296"/>
            <a:chExt cx="247250" cy="349658"/>
          </a:xfrm>
        </p:grpSpPr>
        <p:sp>
          <p:nvSpPr>
            <p:cNvPr id="2812" name="Google Shape;2812;p117"/>
            <p:cNvSpPr/>
            <p:nvPr/>
          </p:nvSpPr>
          <p:spPr>
            <a:xfrm>
              <a:off x="6303847" y="4258296"/>
              <a:ext cx="109422" cy="96772"/>
            </a:xfrm>
            <a:custGeom>
              <a:avLst/>
              <a:gdLst/>
              <a:ahLst/>
              <a:cxnLst/>
              <a:rect l="l" t="t" r="r" b="b"/>
              <a:pathLst>
                <a:path w="3806" h="3366" extrusionOk="0">
                  <a:moveTo>
                    <a:pt x="1785" y="358"/>
                  </a:moveTo>
                  <a:cubicBezTo>
                    <a:pt x="2231" y="358"/>
                    <a:pt x="2678" y="359"/>
                    <a:pt x="3124" y="362"/>
                  </a:cubicBezTo>
                  <a:cubicBezTo>
                    <a:pt x="3178" y="362"/>
                    <a:pt x="3234" y="420"/>
                    <a:pt x="3287" y="456"/>
                  </a:cubicBezTo>
                  <a:cubicBezTo>
                    <a:pt x="3418" y="545"/>
                    <a:pt x="3466" y="668"/>
                    <a:pt x="3444" y="824"/>
                  </a:cubicBezTo>
                  <a:cubicBezTo>
                    <a:pt x="3436" y="875"/>
                    <a:pt x="3436" y="928"/>
                    <a:pt x="3444" y="978"/>
                  </a:cubicBezTo>
                  <a:cubicBezTo>
                    <a:pt x="3465" y="1119"/>
                    <a:pt x="3412" y="1223"/>
                    <a:pt x="3307" y="1320"/>
                  </a:cubicBezTo>
                  <a:cubicBezTo>
                    <a:pt x="3229" y="1389"/>
                    <a:pt x="3158" y="1430"/>
                    <a:pt x="3054" y="1430"/>
                  </a:cubicBezTo>
                  <a:cubicBezTo>
                    <a:pt x="3049" y="1430"/>
                    <a:pt x="3044" y="1430"/>
                    <a:pt x="3038" y="1430"/>
                  </a:cubicBezTo>
                  <a:cubicBezTo>
                    <a:pt x="2905" y="1426"/>
                    <a:pt x="2772" y="1425"/>
                    <a:pt x="2638" y="1425"/>
                  </a:cubicBezTo>
                  <a:cubicBezTo>
                    <a:pt x="2460" y="1425"/>
                    <a:pt x="2280" y="1427"/>
                    <a:pt x="2098" y="1427"/>
                  </a:cubicBezTo>
                  <a:cubicBezTo>
                    <a:pt x="2098" y="1548"/>
                    <a:pt x="2098" y="1656"/>
                    <a:pt x="2092" y="1778"/>
                  </a:cubicBezTo>
                  <a:lnTo>
                    <a:pt x="3076" y="1778"/>
                  </a:lnTo>
                  <a:lnTo>
                    <a:pt x="3076" y="2573"/>
                  </a:lnTo>
                  <a:cubicBezTo>
                    <a:pt x="3012" y="2573"/>
                    <a:pt x="2950" y="2574"/>
                    <a:pt x="2887" y="2574"/>
                  </a:cubicBezTo>
                  <a:cubicBezTo>
                    <a:pt x="2763" y="2574"/>
                    <a:pt x="2640" y="2573"/>
                    <a:pt x="2516" y="2569"/>
                  </a:cubicBezTo>
                  <a:cubicBezTo>
                    <a:pt x="2494" y="2569"/>
                    <a:pt x="2463" y="2531"/>
                    <a:pt x="2448" y="2504"/>
                  </a:cubicBezTo>
                  <a:cubicBezTo>
                    <a:pt x="2334" y="2284"/>
                    <a:pt x="2156" y="2162"/>
                    <a:pt x="1907" y="2162"/>
                  </a:cubicBezTo>
                  <a:cubicBezTo>
                    <a:pt x="1658" y="2162"/>
                    <a:pt x="1483" y="2288"/>
                    <a:pt x="1368" y="2505"/>
                  </a:cubicBezTo>
                  <a:cubicBezTo>
                    <a:pt x="1353" y="2533"/>
                    <a:pt x="1314" y="2567"/>
                    <a:pt x="1285" y="2569"/>
                  </a:cubicBezTo>
                  <a:cubicBezTo>
                    <a:pt x="1187" y="2573"/>
                    <a:pt x="1088" y="2574"/>
                    <a:pt x="988" y="2574"/>
                  </a:cubicBezTo>
                  <a:cubicBezTo>
                    <a:pt x="908" y="2574"/>
                    <a:pt x="827" y="2573"/>
                    <a:pt x="744" y="2573"/>
                  </a:cubicBezTo>
                  <a:lnTo>
                    <a:pt x="744" y="1785"/>
                  </a:lnTo>
                  <a:lnTo>
                    <a:pt x="1726" y="1785"/>
                  </a:lnTo>
                  <a:lnTo>
                    <a:pt x="1726" y="1427"/>
                  </a:lnTo>
                  <a:lnTo>
                    <a:pt x="1385" y="1427"/>
                  </a:lnTo>
                  <a:cubicBezTo>
                    <a:pt x="1255" y="1427"/>
                    <a:pt x="1126" y="1425"/>
                    <a:pt x="997" y="1425"/>
                  </a:cubicBezTo>
                  <a:cubicBezTo>
                    <a:pt x="916" y="1425"/>
                    <a:pt x="835" y="1426"/>
                    <a:pt x="755" y="1429"/>
                  </a:cubicBezTo>
                  <a:cubicBezTo>
                    <a:pt x="751" y="1429"/>
                    <a:pt x="747" y="1429"/>
                    <a:pt x="744" y="1429"/>
                  </a:cubicBezTo>
                  <a:cubicBezTo>
                    <a:pt x="661" y="1429"/>
                    <a:pt x="604" y="1395"/>
                    <a:pt x="539" y="1340"/>
                  </a:cubicBezTo>
                  <a:cubicBezTo>
                    <a:pt x="414" y="1234"/>
                    <a:pt x="350" y="1113"/>
                    <a:pt x="377" y="949"/>
                  </a:cubicBezTo>
                  <a:cubicBezTo>
                    <a:pt x="382" y="923"/>
                    <a:pt x="383" y="893"/>
                    <a:pt x="377" y="867"/>
                  </a:cubicBezTo>
                  <a:cubicBezTo>
                    <a:pt x="331" y="653"/>
                    <a:pt x="442" y="512"/>
                    <a:pt x="598" y="395"/>
                  </a:cubicBezTo>
                  <a:cubicBezTo>
                    <a:pt x="625" y="374"/>
                    <a:pt x="667" y="359"/>
                    <a:pt x="703" y="359"/>
                  </a:cubicBezTo>
                  <a:cubicBezTo>
                    <a:pt x="1063" y="359"/>
                    <a:pt x="1424" y="358"/>
                    <a:pt x="1785" y="358"/>
                  </a:cubicBezTo>
                  <a:close/>
                  <a:moveTo>
                    <a:pt x="1915" y="2519"/>
                  </a:moveTo>
                  <a:cubicBezTo>
                    <a:pt x="2040" y="2519"/>
                    <a:pt x="2144" y="2620"/>
                    <a:pt x="2148" y="2742"/>
                  </a:cubicBezTo>
                  <a:cubicBezTo>
                    <a:pt x="2154" y="2873"/>
                    <a:pt x="2047" y="2988"/>
                    <a:pt x="1917" y="2991"/>
                  </a:cubicBezTo>
                  <a:cubicBezTo>
                    <a:pt x="1915" y="2991"/>
                    <a:pt x="1912" y="2991"/>
                    <a:pt x="1910" y="2991"/>
                  </a:cubicBezTo>
                  <a:cubicBezTo>
                    <a:pt x="1788" y="2991"/>
                    <a:pt x="1681" y="2889"/>
                    <a:pt x="1676" y="2765"/>
                  </a:cubicBezTo>
                  <a:cubicBezTo>
                    <a:pt x="1670" y="2634"/>
                    <a:pt x="1776" y="2521"/>
                    <a:pt x="1907" y="2519"/>
                  </a:cubicBezTo>
                  <a:cubicBezTo>
                    <a:pt x="1910" y="2519"/>
                    <a:pt x="1912" y="2519"/>
                    <a:pt x="1915" y="2519"/>
                  </a:cubicBezTo>
                  <a:close/>
                  <a:moveTo>
                    <a:pt x="463" y="0"/>
                  </a:moveTo>
                  <a:cubicBezTo>
                    <a:pt x="426" y="44"/>
                    <a:pt x="396" y="100"/>
                    <a:pt x="350" y="131"/>
                  </a:cubicBezTo>
                  <a:cubicBezTo>
                    <a:pt x="71" y="328"/>
                    <a:pt x="0" y="591"/>
                    <a:pt x="11" y="926"/>
                  </a:cubicBezTo>
                  <a:cubicBezTo>
                    <a:pt x="18" y="1208"/>
                    <a:pt x="68" y="1429"/>
                    <a:pt x="297" y="1602"/>
                  </a:cubicBezTo>
                  <a:cubicBezTo>
                    <a:pt x="344" y="1637"/>
                    <a:pt x="374" y="1721"/>
                    <a:pt x="374" y="1783"/>
                  </a:cubicBezTo>
                  <a:cubicBezTo>
                    <a:pt x="380" y="2263"/>
                    <a:pt x="377" y="2741"/>
                    <a:pt x="377" y="3220"/>
                  </a:cubicBezTo>
                  <a:lnTo>
                    <a:pt x="377" y="3365"/>
                  </a:lnTo>
                  <a:lnTo>
                    <a:pt x="735" y="3365"/>
                  </a:lnTo>
                  <a:cubicBezTo>
                    <a:pt x="735" y="3246"/>
                    <a:pt x="738" y="3131"/>
                    <a:pt x="735" y="3018"/>
                  </a:cubicBezTo>
                  <a:cubicBezTo>
                    <a:pt x="733" y="2957"/>
                    <a:pt x="753" y="2928"/>
                    <a:pt x="814" y="2928"/>
                  </a:cubicBezTo>
                  <a:cubicBezTo>
                    <a:pt x="817" y="2928"/>
                    <a:pt x="821" y="2928"/>
                    <a:pt x="824" y="2928"/>
                  </a:cubicBezTo>
                  <a:cubicBezTo>
                    <a:pt x="852" y="2928"/>
                    <a:pt x="879" y="2929"/>
                    <a:pt x="907" y="2929"/>
                  </a:cubicBezTo>
                  <a:cubicBezTo>
                    <a:pt x="975" y="2929"/>
                    <a:pt x="1043" y="2927"/>
                    <a:pt x="1111" y="2927"/>
                  </a:cubicBezTo>
                  <a:cubicBezTo>
                    <a:pt x="1165" y="2927"/>
                    <a:pt x="1219" y="2928"/>
                    <a:pt x="1273" y="2931"/>
                  </a:cubicBezTo>
                  <a:cubicBezTo>
                    <a:pt x="1305" y="2931"/>
                    <a:pt x="1352" y="2965"/>
                    <a:pt x="1365" y="2996"/>
                  </a:cubicBezTo>
                  <a:cubicBezTo>
                    <a:pt x="1478" y="3216"/>
                    <a:pt x="1656" y="3343"/>
                    <a:pt x="1904" y="3344"/>
                  </a:cubicBezTo>
                  <a:cubicBezTo>
                    <a:pt x="1905" y="3344"/>
                    <a:pt x="1907" y="3344"/>
                    <a:pt x="1908" y="3344"/>
                  </a:cubicBezTo>
                  <a:cubicBezTo>
                    <a:pt x="2158" y="3344"/>
                    <a:pt x="2337" y="3218"/>
                    <a:pt x="2454" y="2996"/>
                  </a:cubicBezTo>
                  <a:cubicBezTo>
                    <a:pt x="2469" y="2965"/>
                    <a:pt x="2515" y="2934"/>
                    <a:pt x="2546" y="2931"/>
                  </a:cubicBezTo>
                  <a:cubicBezTo>
                    <a:pt x="2602" y="2929"/>
                    <a:pt x="2657" y="2928"/>
                    <a:pt x="2712" y="2928"/>
                  </a:cubicBezTo>
                  <a:cubicBezTo>
                    <a:pt x="2773" y="2928"/>
                    <a:pt x="2834" y="2929"/>
                    <a:pt x="2895" y="2929"/>
                  </a:cubicBezTo>
                  <a:cubicBezTo>
                    <a:pt x="2929" y="2929"/>
                    <a:pt x="2963" y="2928"/>
                    <a:pt x="2997" y="2928"/>
                  </a:cubicBezTo>
                  <a:cubicBezTo>
                    <a:pt x="2999" y="2928"/>
                    <a:pt x="3001" y="2928"/>
                    <a:pt x="3003" y="2928"/>
                  </a:cubicBezTo>
                  <a:cubicBezTo>
                    <a:pt x="3066" y="2928"/>
                    <a:pt x="3088" y="2954"/>
                    <a:pt x="3086" y="3018"/>
                  </a:cubicBezTo>
                  <a:cubicBezTo>
                    <a:pt x="3083" y="3133"/>
                    <a:pt x="3086" y="3246"/>
                    <a:pt x="3086" y="3365"/>
                  </a:cubicBezTo>
                  <a:lnTo>
                    <a:pt x="3442" y="3365"/>
                  </a:lnTo>
                  <a:lnTo>
                    <a:pt x="3442" y="3232"/>
                  </a:lnTo>
                  <a:cubicBezTo>
                    <a:pt x="3442" y="2854"/>
                    <a:pt x="3463" y="2471"/>
                    <a:pt x="3436" y="2094"/>
                  </a:cubicBezTo>
                  <a:cubicBezTo>
                    <a:pt x="3415" y="1798"/>
                    <a:pt x="3486" y="1566"/>
                    <a:pt x="3729" y="1388"/>
                  </a:cubicBezTo>
                  <a:cubicBezTo>
                    <a:pt x="3770" y="1358"/>
                    <a:pt x="3795" y="1282"/>
                    <a:pt x="3797" y="1225"/>
                  </a:cubicBezTo>
                  <a:cubicBezTo>
                    <a:pt x="3804" y="1005"/>
                    <a:pt x="3806" y="782"/>
                    <a:pt x="3797" y="561"/>
                  </a:cubicBezTo>
                  <a:cubicBezTo>
                    <a:pt x="3795" y="501"/>
                    <a:pt x="3762" y="433"/>
                    <a:pt x="3723" y="388"/>
                  </a:cubicBezTo>
                  <a:cubicBezTo>
                    <a:pt x="3608" y="254"/>
                    <a:pt x="3481" y="130"/>
                    <a:pt x="3361" y="2"/>
                  </a:cubicBezTo>
                  <a:cubicBezTo>
                    <a:pt x="2396" y="2"/>
                    <a:pt x="1430" y="2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17"/>
            <p:cNvSpPr/>
            <p:nvPr/>
          </p:nvSpPr>
          <p:spPr>
            <a:xfrm>
              <a:off x="6256754" y="4386090"/>
              <a:ext cx="204269" cy="190785"/>
            </a:xfrm>
            <a:custGeom>
              <a:avLst/>
              <a:gdLst/>
              <a:ahLst/>
              <a:cxnLst/>
              <a:rect l="l" t="t" r="r" b="b"/>
              <a:pathLst>
                <a:path w="7105" h="6636" extrusionOk="0">
                  <a:moveTo>
                    <a:pt x="8" y="0"/>
                  </a:moveTo>
                  <a:lnTo>
                    <a:pt x="8" y="146"/>
                  </a:lnTo>
                  <a:cubicBezTo>
                    <a:pt x="8" y="863"/>
                    <a:pt x="0" y="1579"/>
                    <a:pt x="11" y="2296"/>
                  </a:cubicBezTo>
                  <a:cubicBezTo>
                    <a:pt x="14" y="2635"/>
                    <a:pt x="38" y="2974"/>
                    <a:pt x="68" y="3314"/>
                  </a:cubicBezTo>
                  <a:cubicBezTo>
                    <a:pt x="141" y="4139"/>
                    <a:pt x="219" y="4961"/>
                    <a:pt x="297" y="5784"/>
                  </a:cubicBezTo>
                  <a:cubicBezTo>
                    <a:pt x="323" y="6066"/>
                    <a:pt x="352" y="6350"/>
                    <a:pt x="377" y="6635"/>
                  </a:cubicBezTo>
                  <a:lnTo>
                    <a:pt x="6724" y="6635"/>
                  </a:lnTo>
                  <a:cubicBezTo>
                    <a:pt x="6742" y="6427"/>
                    <a:pt x="6762" y="6226"/>
                    <a:pt x="6780" y="6026"/>
                  </a:cubicBezTo>
                  <a:cubicBezTo>
                    <a:pt x="6848" y="5302"/>
                    <a:pt x="6916" y="4576"/>
                    <a:pt x="6982" y="3852"/>
                  </a:cubicBezTo>
                  <a:cubicBezTo>
                    <a:pt x="7021" y="3427"/>
                    <a:pt x="7079" y="3002"/>
                    <a:pt x="7088" y="2575"/>
                  </a:cubicBezTo>
                  <a:cubicBezTo>
                    <a:pt x="7104" y="1760"/>
                    <a:pt x="7094" y="944"/>
                    <a:pt x="7094" y="130"/>
                  </a:cubicBezTo>
                  <a:lnTo>
                    <a:pt x="7094" y="5"/>
                  </a:lnTo>
                  <a:lnTo>
                    <a:pt x="3736" y="5"/>
                  </a:lnTo>
                  <a:lnTo>
                    <a:pt x="3736" y="355"/>
                  </a:lnTo>
                  <a:cubicBezTo>
                    <a:pt x="4739" y="355"/>
                    <a:pt x="5735" y="355"/>
                    <a:pt x="6735" y="353"/>
                  </a:cubicBezTo>
                  <a:lnTo>
                    <a:pt x="6735" y="495"/>
                  </a:lnTo>
                  <a:cubicBezTo>
                    <a:pt x="6735" y="1175"/>
                    <a:pt x="6738" y="1855"/>
                    <a:pt x="6735" y="2536"/>
                  </a:cubicBezTo>
                  <a:cubicBezTo>
                    <a:pt x="6735" y="2623"/>
                    <a:pt x="6729" y="2709"/>
                    <a:pt x="6723" y="2796"/>
                  </a:cubicBezTo>
                  <a:cubicBezTo>
                    <a:pt x="6647" y="3617"/>
                    <a:pt x="6572" y="4434"/>
                    <a:pt x="6494" y="5255"/>
                  </a:cubicBezTo>
                  <a:cubicBezTo>
                    <a:pt x="6462" y="5596"/>
                    <a:pt x="6430" y="5937"/>
                    <a:pt x="6397" y="6281"/>
                  </a:cubicBezTo>
                  <a:lnTo>
                    <a:pt x="703" y="6281"/>
                  </a:lnTo>
                  <a:cubicBezTo>
                    <a:pt x="527" y="4306"/>
                    <a:pt x="255" y="2344"/>
                    <a:pt x="388" y="346"/>
                  </a:cubicBezTo>
                  <a:lnTo>
                    <a:pt x="3367" y="346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17"/>
            <p:cNvSpPr/>
            <p:nvPr/>
          </p:nvSpPr>
          <p:spPr>
            <a:xfrm>
              <a:off x="6236457" y="4364958"/>
              <a:ext cx="245985" cy="171149"/>
            </a:xfrm>
            <a:custGeom>
              <a:avLst/>
              <a:gdLst/>
              <a:ahLst/>
              <a:cxnLst/>
              <a:rect l="l" t="t" r="r" b="b"/>
              <a:pathLst>
                <a:path w="8556" h="5953" extrusionOk="0">
                  <a:moveTo>
                    <a:pt x="674" y="1"/>
                  </a:moveTo>
                  <a:cubicBezTo>
                    <a:pt x="599" y="1"/>
                    <a:pt x="527" y="9"/>
                    <a:pt x="464" y="35"/>
                  </a:cubicBezTo>
                  <a:cubicBezTo>
                    <a:pt x="310" y="103"/>
                    <a:pt x="194" y="274"/>
                    <a:pt x="71" y="408"/>
                  </a:cubicBezTo>
                  <a:cubicBezTo>
                    <a:pt x="34" y="449"/>
                    <a:pt x="3" y="516"/>
                    <a:pt x="3" y="571"/>
                  </a:cubicBezTo>
                  <a:cubicBezTo>
                    <a:pt x="0" y="1061"/>
                    <a:pt x="2" y="1554"/>
                    <a:pt x="2" y="2044"/>
                  </a:cubicBezTo>
                  <a:cubicBezTo>
                    <a:pt x="2" y="2077"/>
                    <a:pt x="7" y="2112"/>
                    <a:pt x="10" y="2147"/>
                  </a:cubicBezTo>
                  <a:lnTo>
                    <a:pt x="358" y="2147"/>
                  </a:lnTo>
                  <a:lnTo>
                    <a:pt x="358" y="2014"/>
                  </a:lnTo>
                  <a:lnTo>
                    <a:pt x="358" y="755"/>
                  </a:lnTo>
                  <a:cubicBezTo>
                    <a:pt x="358" y="563"/>
                    <a:pt x="545" y="373"/>
                    <a:pt x="734" y="373"/>
                  </a:cubicBezTo>
                  <a:lnTo>
                    <a:pt x="7776" y="373"/>
                  </a:lnTo>
                  <a:cubicBezTo>
                    <a:pt x="7967" y="373"/>
                    <a:pt x="8156" y="562"/>
                    <a:pt x="8156" y="750"/>
                  </a:cubicBezTo>
                  <a:lnTo>
                    <a:pt x="8156" y="5809"/>
                  </a:lnTo>
                  <a:lnTo>
                    <a:pt x="8156" y="5952"/>
                  </a:lnTo>
                  <a:lnTo>
                    <a:pt x="8512" y="5952"/>
                  </a:lnTo>
                  <a:lnTo>
                    <a:pt x="8512" y="5782"/>
                  </a:lnTo>
                  <a:lnTo>
                    <a:pt x="8512" y="985"/>
                  </a:lnTo>
                  <a:cubicBezTo>
                    <a:pt x="8512" y="817"/>
                    <a:pt x="8556" y="627"/>
                    <a:pt x="8495" y="480"/>
                  </a:cubicBezTo>
                  <a:cubicBezTo>
                    <a:pt x="8435" y="335"/>
                    <a:pt x="8266" y="237"/>
                    <a:pt x="8154" y="109"/>
                  </a:cubicBezTo>
                  <a:cubicBezTo>
                    <a:pt x="8086" y="32"/>
                    <a:pt x="8013" y="13"/>
                    <a:pt x="7914" y="13"/>
                  </a:cubicBezTo>
                  <a:cubicBezTo>
                    <a:pt x="5607" y="16"/>
                    <a:pt x="3299" y="16"/>
                    <a:pt x="991" y="16"/>
                  </a:cubicBezTo>
                  <a:cubicBezTo>
                    <a:pt x="889" y="16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17"/>
            <p:cNvSpPr/>
            <p:nvPr/>
          </p:nvSpPr>
          <p:spPr>
            <a:xfrm>
              <a:off x="6308792" y="4440772"/>
              <a:ext cx="99964" cy="61122"/>
            </a:xfrm>
            <a:custGeom>
              <a:avLst/>
              <a:gdLst/>
              <a:ahLst/>
              <a:cxnLst/>
              <a:rect l="l" t="t" r="r" b="b"/>
              <a:pathLst>
                <a:path w="3477" h="2126" extrusionOk="0">
                  <a:moveTo>
                    <a:pt x="0" y="0"/>
                  </a:moveTo>
                  <a:lnTo>
                    <a:pt x="0" y="2125"/>
                  </a:lnTo>
                  <a:lnTo>
                    <a:pt x="1552" y="2125"/>
                  </a:lnTo>
                  <a:lnTo>
                    <a:pt x="1552" y="1771"/>
                  </a:lnTo>
                  <a:lnTo>
                    <a:pt x="356" y="1771"/>
                  </a:lnTo>
                  <a:lnTo>
                    <a:pt x="356" y="359"/>
                  </a:lnTo>
                  <a:lnTo>
                    <a:pt x="3121" y="359"/>
                  </a:lnTo>
                  <a:lnTo>
                    <a:pt x="3121" y="1775"/>
                  </a:lnTo>
                  <a:lnTo>
                    <a:pt x="1926" y="1775"/>
                  </a:lnTo>
                  <a:lnTo>
                    <a:pt x="1926" y="2125"/>
                  </a:lnTo>
                  <a:lnTo>
                    <a:pt x="3477" y="2125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17"/>
            <p:cNvSpPr/>
            <p:nvPr/>
          </p:nvSpPr>
          <p:spPr>
            <a:xfrm>
              <a:off x="6235192" y="4437294"/>
              <a:ext cx="118364" cy="170660"/>
            </a:xfrm>
            <a:custGeom>
              <a:avLst/>
              <a:gdLst/>
              <a:ahLst/>
              <a:cxnLst/>
              <a:rect l="l" t="t" r="r" b="b"/>
              <a:pathLst>
                <a:path w="4117" h="5936" extrusionOk="0">
                  <a:moveTo>
                    <a:pt x="46" y="0"/>
                  </a:moveTo>
                  <a:lnTo>
                    <a:pt x="46" y="166"/>
                  </a:lnTo>
                  <a:lnTo>
                    <a:pt x="46" y="4939"/>
                  </a:lnTo>
                  <a:cubicBezTo>
                    <a:pt x="46" y="5115"/>
                    <a:pt x="1" y="5314"/>
                    <a:pt x="64" y="5466"/>
                  </a:cubicBezTo>
                  <a:cubicBezTo>
                    <a:pt x="129" y="5619"/>
                    <a:pt x="304" y="5724"/>
                    <a:pt x="425" y="5856"/>
                  </a:cubicBezTo>
                  <a:cubicBezTo>
                    <a:pt x="479" y="5916"/>
                    <a:pt x="539" y="5935"/>
                    <a:pt x="621" y="5935"/>
                  </a:cubicBezTo>
                  <a:cubicBezTo>
                    <a:pt x="1746" y="5934"/>
                    <a:pt x="2870" y="5934"/>
                    <a:pt x="3993" y="5934"/>
                  </a:cubicBezTo>
                  <a:lnTo>
                    <a:pt x="4117" y="5934"/>
                  </a:lnTo>
                  <a:lnTo>
                    <a:pt x="4117" y="5578"/>
                  </a:lnTo>
                  <a:lnTo>
                    <a:pt x="773" y="5578"/>
                  </a:lnTo>
                  <a:cubicBezTo>
                    <a:pt x="595" y="5578"/>
                    <a:pt x="402" y="5382"/>
                    <a:pt x="402" y="5202"/>
                  </a:cubicBezTo>
                  <a:lnTo>
                    <a:pt x="402" y="14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17"/>
            <p:cNvSpPr/>
            <p:nvPr/>
          </p:nvSpPr>
          <p:spPr>
            <a:xfrm>
              <a:off x="6364193" y="4546515"/>
              <a:ext cx="117070" cy="61353"/>
            </a:xfrm>
            <a:custGeom>
              <a:avLst/>
              <a:gdLst/>
              <a:ahLst/>
              <a:cxnLst/>
              <a:rect l="l" t="t" r="r" b="b"/>
              <a:pathLst>
                <a:path w="4072" h="2134" extrusionOk="0">
                  <a:moveTo>
                    <a:pt x="3713" y="1"/>
                  </a:moveTo>
                  <a:lnTo>
                    <a:pt x="3713" y="138"/>
                  </a:lnTo>
                  <a:lnTo>
                    <a:pt x="3713" y="1409"/>
                  </a:lnTo>
                  <a:cubicBezTo>
                    <a:pt x="3713" y="1581"/>
                    <a:pt x="3517" y="1778"/>
                    <a:pt x="3348" y="1778"/>
                  </a:cubicBezTo>
                  <a:lnTo>
                    <a:pt x="1" y="1778"/>
                  </a:lnTo>
                  <a:lnTo>
                    <a:pt x="1" y="2127"/>
                  </a:lnTo>
                  <a:cubicBezTo>
                    <a:pt x="24" y="2132"/>
                    <a:pt x="40" y="2133"/>
                    <a:pt x="55" y="2133"/>
                  </a:cubicBezTo>
                  <a:cubicBezTo>
                    <a:pt x="635" y="2133"/>
                    <a:pt x="1215" y="2134"/>
                    <a:pt x="1795" y="2134"/>
                  </a:cubicBezTo>
                  <a:cubicBezTo>
                    <a:pt x="2375" y="2134"/>
                    <a:pt x="2954" y="2133"/>
                    <a:pt x="3533" y="2132"/>
                  </a:cubicBezTo>
                  <a:cubicBezTo>
                    <a:pt x="3579" y="2132"/>
                    <a:pt x="3631" y="2105"/>
                    <a:pt x="3666" y="2075"/>
                  </a:cubicBezTo>
                  <a:cubicBezTo>
                    <a:pt x="3779" y="1969"/>
                    <a:pt x="3891" y="1862"/>
                    <a:pt x="3992" y="1747"/>
                  </a:cubicBezTo>
                  <a:cubicBezTo>
                    <a:pt x="4031" y="1704"/>
                    <a:pt x="4066" y="1634"/>
                    <a:pt x="4066" y="1575"/>
                  </a:cubicBezTo>
                  <a:cubicBezTo>
                    <a:pt x="4072" y="1088"/>
                    <a:pt x="4069" y="603"/>
                    <a:pt x="4069" y="115"/>
                  </a:cubicBezTo>
                  <a:lnTo>
                    <a:pt x="4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17"/>
            <p:cNvSpPr/>
            <p:nvPr/>
          </p:nvSpPr>
          <p:spPr>
            <a:xfrm>
              <a:off x="6333431" y="4512619"/>
              <a:ext cx="50801" cy="9832"/>
            </a:xfrm>
            <a:custGeom>
              <a:avLst/>
              <a:gdLst/>
              <a:ahLst/>
              <a:cxnLst/>
              <a:rect l="l" t="t" r="r" b="b"/>
              <a:pathLst>
                <a:path w="1767" h="342" extrusionOk="0">
                  <a:moveTo>
                    <a:pt x="0" y="0"/>
                  </a:moveTo>
                  <a:lnTo>
                    <a:pt x="0" y="341"/>
                  </a:lnTo>
                  <a:lnTo>
                    <a:pt x="1766" y="3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17"/>
            <p:cNvSpPr/>
            <p:nvPr/>
          </p:nvSpPr>
          <p:spPr>
            <a:xfrm>
              <a:off x="6353872" y="4466417"/>
              <a:ext cx="30303" cy="9832"/>
            </a:xfrm>
            <a:custGeom>
              <a:avLst/>
              <a:gdLst/>
              <a:ahLst/>
              <a:cxnLst/>
              <a:rect l="l" t="t" r="r" b="b"/>
              <a:pathLst>
                <a:path w="1054" h="342" extrusionOk="0">
                  <a:moveTo>
                    <a:pt x="1" y="1"/>
                  </a:moveTo>
                  <a:lnTo>
                    <a:pt x="1" y="342"/>
                  </a:lnTo>
                  <a:lnTo>
                    <a:pt x="1054" y="342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17"/>
            <p:cNvSpPr/>
            <p:nvPr/>
          </p:nvSpPr>
          <p:spPr>
            <a:xfrm>
              <a:off x="6430203" y="4427001"/>
              <a:ext cx="9746" cy="30446"/>
            </a:xfrm>
            <a:custGeom>
              <a:avLst/>
              <a:gdLst/>
              <a:ahLst/>
              <a:cxnLst/>
              <a:rect l="l" t="t" r="r" b="b"/>
              <a:pathLst>
                <a:path w="339" h="1059" extrusionOk="0">
                  <a:moveTo>
                    <a:pt x="1" y="1"/>
                  </a:moveTo>
                  <a:lnTo>
                    <a:pt x="1" y="1058"/>
                  </a:lnTo>
                  <a:lnTo>
                    <a:pt x="338" y="105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17"/>
            <p:cNvSpPr/>
            <p:nvPr/>
          </p:nvSpPr>
          <p:spPr>
            <a:xfrm>
              <a:off x="6333431" y="4466331"/>
              <a:ext cx="9804" cy="980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1" y="34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17"/>
            <p:cNvSpPr/>
            <p:nvPr/>
          </p:nvSpPr>
          <p:spPr>
            <a:xfrm>
              <a:off x="6430290" y="4406675"/>
              <a:ext cx="9660" cy="9919"/>
            </a:xfrm>
            <a:custGeom>
              <a:avLst/>
              <a:gdLst/>
              <a:ahLst/>
              <a:cxnLst/>
              <a:rect l="l" t="t" r="r" b="b"/>
              <a:pathLst>
                <a:path w="336" h="345" extrusionOk="0">
                  <a:moveTo>
                    <a:pt x="1" y="1"/>
                  </a:moveTo>
                  <a:lnTo>
                    <a:pt x="1" y="344"/>
                  </a:lnTo>
                  <a:lnTo>
                    <a:pt x="335" y="344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17"/>
            <p:cNvSpPr/>
            <p:nvPr/>
          </p:nvSpPr>
          <p:spPr>
            <a:xfrm>
              <a:off x="6287977" y="4546572"/>
              <a:ext cx="9746" cy="9947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0" y="0"/>
                  </a:moveTo>
                  <a:lnTo>
                    <a:pt x="0" y="346"/>
                  </a:lnTo>
                  <a:lnTo>
                    <a:pt x="338" y="346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17"/>
            <p:cNvSpPr/>
            <p:nvPr/>
          </p:nvSpPr>
          <p:spPr>
            <a:xfrm>
              <a:off x="6308361" y="4546745"/>
              <a:ext cx="9947" cy="9775"/>
            </a:xfrm>
            <a:custGeom>
              <a:avLst/>
              <a:gdLst/>
              <a:ahLst/>
              <a:cxnLst/>
              <a:rect l="l" t="t" r="r" b="b"/>
              <a:pathLst>
                <a:path w="346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6" y="34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17"/>
            <p:cNvSpPr/>
            <p:nvPr/>
          </p:nvSpPr>
          <p:spPr>
            <a:xfrm>
              <a:off x="6385152" y="4278967"/>
              <a:ext cx="9861" cy="9832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3" y="342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6" name="Google Shape;2826;p117"/>
          <p:cNvGrpSpPr/>
          <p:nvPr/>
        </p:nvGrpSpPr>
        <p:grpSpPr>
          <a:xfrm>
            <a:off x="7614960" y="4258296"/>
            <a:ext cx="352906" cy="349686"/>
            <a:chOff x="7614960" y="4258296"/>
            <a:chExt cx="352906" cy="349686"/>
          </a:xfrm>
        </p:grpSpPr>
        <p:sp>
          <p:nvSpPr>
            <p:cNvPr id="2827" name="Google Shape;2827;p117"/>
            <p:cNvSpPr/>
            <p:nvPr/>
          </p:nvSpPr>
          <p:spPr>
            <a:xfrm>
              <a:off x="7614960" y="4258296"/>
              <a:ext cx="234284" cy="349686"/>
            </a:xfrm>
            <a:custGeom>
              <a:avLst/>
              <a:gdLst/>
              <a:ahLst/>
              <a:cxnLst/>
              <a:rect l="l" t="t" r="r" b="b"/>
              <a:pathLst>
                <a:path w="8149" h="12163" extrusionOk="0">
                  <a:moveTo>
                    <a:pt x="4890" y="3374"/>
                  </a:moveTo>
                  <a:lnTo>
                    <a:pt x="4890" y="4044"/>
                  </a:lnTo>
                  <a:lnTo>
                    <a:pt x="4254" y="4044"/>
                  </a:lnTo>
                  <a:lnTo>
                    <a:pt x="4254" y="4400"/>
                  </a:lnTo>
                  <a:lnTo>
                    <a:pt x="4837" y="4400"/>
                  </a:lnTo>
                  <a:cubicBezTo>
                    <a:pt x="4767" y="4635"/>
                    <a:pt x="4703" y="4851"/>
                    <a:pt x="4634" y="5064"/>
                  </a:cubicBezTo>
                  <a:cubicBezTo>
                    <a:pt x="4626" y="5086"/>
                    <a:pt x="4583" y="5113"/>
                    <a:pt x="4557" y="5113"/>
                  </a:cubicBezTo>
                  <a:cubicBezTo>
                    <a:pt x="4393" y="5115"/>
                    <a:pt x="4228" y="5116"/>
                    <a:pt x="4064" y="5116"/>
                  </a:cubicBezTo>
                  <a:cubicBezTo>
                    <a:pt x="3900" y="5116"/>
                    <a:pt x="3736" y="5115"/>
                    <a:pt x="3572" y="5113"/>
                  </a:cubicBezTo>
                  <a:cubicBezTo>
                    <a:pt x="3548" y="5113"/>
                    <a:pt x="3507" y="5092"/>
                    <a:pt x="3501" y="5071"/>
                  </a:cubicBezTo>
                  <a:cubicBezTo>
                    <a:pt x="3432" y="4854"/>
                    <a:pt x="3367" y="4635"/>
                    <a:pt x="3297" y="4401"/>
                  </a:cubicBezTo>
                  <a:lnTo>
                    <a:pt x="3884" y="4401"/>
                  </a:lnTo>
                  <a:lnTo>
                    <a:pt x="3884" y="4047"/>
                  </a:lnTo>
                  <a:lnTo>
                    <a:pt x="3240" y="4047"/>
                  </a:lnTo>
                  <a:cubicBezTo>
                    <a:pt x="3239" y="3818"/>
                    <a:pt x="3239" y="3602"/>
                    <a:pt x="3239" y="3374"/>
                  </a:cubicBezTo>
                  <a:close/>
                  <a:moveTo>
                    <a:pt x="2954" y="4510"/>
                  </a:moveTo>
                  <a:cubicBezTo>
                    <a:pt x="3024" y="4736"/>
                    <a:pt x="3089" y="4941"/>
                    <a:pt x="3147" y="5151"/>
                  </a:cubicBezTo>
                  <a:cubicBezTo>
                    <a:pt x="3156" y="5183"/>
                    <a:pt x="3132" y="5243"/>
                    <a:pt x="3103" y="5261"/>
                  </a:cubicBezTo>
                  <a:cubicBezTo>
                    <a:pt x="2500" y="5668"/>
                    <a:pt x="1895" y="6073"/>
                    <a:pt x="1287" y="6474"/>
                  </a:cubicBezTo>
                  <a:cubicBezTo>
                    <a:pt x="1270" y="6485"/>
                    <a:pt x="1243" y="6494"/>
                    <a:pt x="1220" y="6494"/>
                  </a:cubicBezTo>
                  <a:cubicBezTo>
                    <a:pt x="1210" y="6494"/>
                    <a:pt x="1201" y="6492"/>
                    <a:pt x="1193" y="6489"/>
                  </a:cubicBezTo>
                  <a:cubicBezTo>
                    <a:pt x="975" y="6374"/>
                    <a:pt x="758" y="6257"/>
                    <a:pt x="522" y="6131"/>
                  </a:cubicBezTo>
                  <a:cubicBezTo>
                    <a:pt x="1340" y="5584"/>
                    <a:pt x="2142" y="5050"/>
                    <a:pt x="2954" y="4510"/>
                  </a:cubicBezTo>
                  <a:close/>
                  <a:moveTo>
                    <a:pt x="5178" y="4507"/>
                  </a:moveTo>
                  <a:cubicBezTo>
                    <a:pt x="5993" y="5050"/>
                    <a:pt x="6795" y="5584"/>
                    <a:pt x="7613" y="6131"/>
                  </a:cubicBezTo>
                  <a:cubicBezTo>
                    <a:pt x="7373" y="6260"/>
                    <a:pt x="7153" y="6377"/>
                    <a:pt x="6928" y="6493"/>
                  </a:cubicBezTo>
                  <a:cubicBezTo>
                    <a:pt x="6924" y="6495"/>
                    <a:pt x="6919" y="6496"/>
                    <a:pt x="6913" y="6496"/>
                  </a:cubicBezTo>
                  <a:cubicBezTo>
                    <a:pt x="6892" y="6496"/>
                    <a:pt x="6863" y="6485"/>
                    <a:pt x="6845" y="6474"/>
                  </a:cubicBezTo>
                  <a:cubicBezTo>
                    <a:pt x="6237" y="6071"/>
                    <a:pt x="5629" y="5665"/>
                    <a:pt x="5023" y="5257"/>
                  </a:cubicBezTo>
                  <a:cubicBezTo>
                    <a:pt x="5000" y="5238"/>
                    <a:pt x="4978" y="5184"/>
                    <a:pt x="4985" y="5156"/>
                  </a:cubicBezTo>
                  <a:cubicBezTo>
                    <a:pt x="5043" y="4943"/>
                    <a:pt x="5109" y="4733"/>
                    <a:pt x="5178" y="4507"/>
                  </a:cubicBezTo>
                  <a:close/>
                  <a:moveTo>
                    <a:pt x="7773" y="6450"/>
                  </a:moveTo>
                  <a:lnTo>
                    <a:pt x="7773" y="9349"/>
                  </a:lnTo>
                  <a:cubicBezTo>
                    <a:pt x="7546" y="9255"/>
                    <a:pt x="7328" y="9166"/>
                    <a:pt x="7113" y="9073"/>
                  </a:cubicBezTo>
                  <a:cubicBezTo>
                    <a:pt x="7091" y="9062"/>
                    <a:pt x="7071" y="9017"/>
                    <a:pt x="7071" y="8987"/>
                  </a:cubicBezTo>
                  <a:cubicBezTo>
                    <a:pt x="7070" y="8288"/>
                    <a:pt x="7070" y="7587"/>
                    <a:pt x="7071" y="6887"/>
                  </a:cubicBezTo>
                  <a:cubicBezTo>
                    <a:pt x="7071" y="6858"/>
                    <a:pt x="7091" y="6815"/>
                    <a:pt x="7115" y="6803"/>
                  </a:cubicBezTo>
                  <a:cubicBezTo>
                    <a:pt x="7328" y="6683"/>
                    <a:pt x="7545" y="6570"/>
                    <a:pt x="7773" y="6450"/>
                  </a:cubicBezTo>
                  <a:close/>
                  <a:moveTo>
                    <a:pt x="1171" y="9409"/>
                  </a:moveTo>
                  <a:cubicBezTo>
                    <a:pt x="1197" y="9409"/>
                    <a:pt x="1231" y="9422"/>
                    <a:pt x="1248" y="9438"/>
                  </a:cubicBezTo>
                  <a:cubicBezTo>
                    <a:pt x="1745" y="9929"/>
                    <a:pt x="2242" y="10422"/>
                    <a:pt x="2738" y="10917"/>
                  </a:cubicBezTo>
                  <a:cubicBezTo>
                    <a:pt x="2755" y="10935"/>
                    <a:pt x="2768" y="10982"/>
                    <a:pt x="2758" y="11006"/>
                  </a:cubicBezTo>
                  <a:cubicBezTo>
                    <a:pt x="2673" y="11223"/>
                    <a:pt x="2583" y="11436"/>
                    <a:pt x="2494" y="11655"/>
                  </a:cubicBezTo>
                  <a:cubicBezTo>
                    <a:pt x="1836" y="10988"/>
                    <a:pt x="1186" y="10323"/>
                    <a:pt x="537" y="9665"/>
                  </a:cubicBezTo>
                  <a:cubicBezTo>
                    <a:pt x="720" y="9588"/>
                    <a:pt x="932" y="9498"/>
                    <a:pt x="1148" y="9413"/>
                  </a:cubicBezTo>
                  <a:cubicBezTo>
                    <a:pt x="1154" y="9410"/>
                    <a:pt x="1162" y="9409"/>
                    <a:pt x="1171" y="9409"/>
                  </a:cubicBezTo>
                  <a:close/>
                  <a:moveTo>
                    <a:pt x="6967" y="9411"/>
                  </a:moveTo>
                  <a:cubicBezTo>
                    <a:pt x="6981" y="9411"/>
                    <a:pt x="6993" y="9412"/>
                    <a:pt x="7003" y="9416"/>
                  </a:cubicBezTo>
                  <a:cubicBezTo>
                    <a:pt x="7213" y="9498"/>
                    <a:pt x="7418" y="9588"/>
                    <a:pt x="7611" y="9668"/>
                  </a:cubicBezTo>
                  <a:cubicBezTo>
                    <a:pt x="6957" y="10333"/>
                    <a:pt x="6307" y="10993"/>
                    <a:pt x="5646" y="11664"/>
                  </a:cubicBezTo>
                  <a:cubicBezTo>
                    <a:pt x="5552" y="11438"/>
                    <a:pt x="5460" y="11222"/>
                    <a:pt x="5374" y="11000"/>
                  </a:cubicBezTo>
                  <a:cubicBezTo>
                    <a:pt x="5365" y="10977"/>
                    <a:pt x="5382" y="10931"/>
                    <a:pt x="5403" y="10910"/>
                  </a:cubicBezTo>
                  <a:cubicBezTo>
                    <a:pt x="5898" y="10416"/>
                    <a:pt x="6393" y="9922"/>
                    <a:pt x="6893" y="9431"/>
                  </a:cubicBezTo>
                  <a:cubicBezTo>
                    <a:pt x="6908" y="9418"/>
                    <a:pt x="6939" y="9411"/>
                    <a:pt x="6967" y="9411"/>
                  </a:cubicBezTo>
                  <a:close/>
                  <a:moveTo>
                    <a:pt x="4073" y="5468"/>
                  </a:moveTo>
                  <a:cubicBezTo>
                    <a:pt x="4247" y="5468"/>
                    <a:pt x="4420" y="5469"/>
                    <a:pt x="4595" y="5472"/>
                  </a:cubicBezTo>
                  <a:cubicBezTo>
                    <a:pt x="4661" y="5474"/>
                    <a:pt x="4736" y="5496"/>
                    <a:pt x="4791" y="5533"/>
                  </a:cubicBezTo>
                  <a:cubicBezTo>
                    <a:pt x="5405" y="5938"/>
                    <a:pt x="6015" y="6347"/>
                    <a:pt x="6629" y="6753"/>
                  </a:cubicBezTo>
                  <a:cubicBezTo>
                    <a:pt x="6691" y="6794"/>
                    <a:pt x="6720" y="6837"/>
                    <a:pt x="6717" y="6914"/>
                  </a:cubicBezTo>
                  <a:cubicBezTo>
                    <a:pt x="6714" y="7613"/>
                    <a:pt x="6717" y="8308"/>
                    <a:pt x="6712" y="9006"/>
                  </a:cubicBezTo>
                  <a:cubicBezTo>
                    <a:pt x="6712" y="9060"/>
                    <a:pt x="6682" y="9128"/>
                    <a:pt x="6644" y="9168"/>
                  </a:cubicBezTo>
                  <a:cubicBezTo>
                    <a:pt x="6144" y="9671"/>
                    <a:pt x="5643" y="10169"/>
                    <a:pt x="5136" y="10667"/>
                  </a:cubicBezTo>
                  <a:cubicBezTo>
                    <a:pt x="5095" y="10704"/>
                    <a:pt x="5028" y="10733"/>
                    <a:pt x="4973" y="10735"/>
                  </a:cubicBezTo>
                  <a:cubicBezTo>
                    <a:pt x="4866" y="10738"/>
                    <a:pt x="4758" y="10739"/>
                    <a:pt x="4650" y="10739"/>
                  </a:cubicBezTo>
                  <a:cubicBezTo>
                    <a:pt x="4520" y="10739"/>
                    <a:pt x="4389" y="10738"/>
                    <a:pt x="4255" y="10738"/>
                  </a:cubicBezTo>
                  <a:lnTo>
                    <a:pt x="4255" y="11092"/>
                  </a:lnTo>
                  <a:lnTo>
                    <a:pt x="5024" y="11092"/>
                  </a:lnTo>
                  <a:cubicBezTo>
                    <a:pt x="5123" y="11330"/>
                    <a:pt x="5216" y="11560"/>
                    <a:pt x="5317" y="11799"/>
                  </a:cubicBezTo>
                  <a:cubicBezTo>
                    <a:pt x="4480" y="11798"/>
                    <a:pt x="3655" y="11798"/>
                    <a:pt x="2821" y="11798"/>
                  </a:cubicBezTo>
                  <a:cubicBezTo>
                    <a:pt x="2913" y="11573"/>
                    <a:pt x="2999" y="11353"/>
                    <a:pt x="3095" y="11139"/>
                  </a:cubicBezTo>
                  <a:cubicBezTo>
                    <a:pt x="3107" y="11112"/>
                    <a:pt x="3165" y="11095"/>
                    <a:pt x="3201" y="11095"/>
                  </a:cubicBezTo>
                  <a:cubicBezTo>
                    <a:pt x="3336" y="11092"/>
                    <a:pt x="3471" y="11092"/>
                    <a:pt x="3608" y="11092"/>
                  </a:cubicBezTo>
                  <a:cubicBezTo>
                    <a:pt x="3700" y="11092"/>
                    <a:pt x="3793" y="11092"/>
                    <a:pt x="3887" y="11092"/>
                  </a:cubicBezTo>
                  <a:lnTo>
                    <a:pt x="3887" y="10736"/>
                  </a:lnTo>
                  <a:cubicBezTo>
                    <a:pt x="3794" y="10736"/>
                    <a:pt x="3700" y="10730"/>
                    <a:pt x="3606" y="10730"/>
                  </a:cubicBezTo>
                  <a:cubicBezTo>
                    <a:pt x="3547" y="10730"/>
                    <a:pt x="3487" y="10732"/>
                    <a:pt x="3429" y="10741"/>
                  </a:cubicBezTo>
                  <a:cubicBezTo>
                    <a:pt x="3395" y="10745"/>
                    <a:pt x="3362" y="10747"/>
                    <a:pt x="3331" y="10747"/>
                  </a:cubicBezTo>
                  <a:cubicBezTo>
                    <a:pt x="3118" y="10747"/>
                    <a:pt x="2959" y="10651"/>
                    <a:pt x="2803" y="10484"/>
                  </a:cubicBezTo>
                  <a:cubicBezTo>
                    <a:pt x="2379" y="10035"/>
                    <a:pt x="1931" y="9611"/>
                    <a:pt x="1497" y="9172"/>
                  </a:cubicBezTo>
                  <a:cubicBezTo>
                    <a:pt x="1456" y="9130"/>
                    <a:pt x="1426" y="9059"/>
                    <a:pt x="1426" y="9000"/>
                  </a:cubicBezTo>
                  <a:cubicBezTo>
                    <a:pt x="1420" y="8308"/>
                    <a:pt x="1423" y="7614"/>
                    <a:pt x="1420" y="6922"/>
                  </a:cubicBezTo>
                  <a:cubicBezTo>
                    <a:pt x="1420" y="6839"/>
                    <a:pt x="1448" y="6797"/>
                    <a:pt x="1513" y="6751"/>
                  </a:cubicBezTo>
                  <a:cubicBezTo>
                    <a:pt x="2124" y="6347"/>
                    <a:pt x="2732" y="5938"/>
                    <a:pt x="3343" y="5537"/>
                  </a:cubicBezTo>
                  <a:cubicBezTo>
                    <a:pt x="3402" y="5499"/>
                    <a:pt x="3480" y="5474"/>
                    <a:pt x="3549" y="5472"/>
                  </a:cubicBezTo>
                  <a:cubicBezTo>
                    <a:pt x="3724" y="5469"/>
                    <a:pt x="3899" y="5468"/>
                    <a:pt x="4073" y="5468"/>
                  </a:cubicBezTo>
                  <a:close/>
                  <a:moveTo>
                    <a:pt x="2869" y="0"/>
                  </a:moveTo>
                  <a:lnTo>
                    <a:pt x="2869" y="1134"/>
                  </a:lnTo>
                  <a:lnTo>
                    <a:pt x="3225" y="1134"/>
                  </a:lnTo>
                  <a:lnTo>
                    <a:pt x="3225" y="365"/>
                  </a:lnTo>
                  <a:lnTo>
                    <a:pt x="4892" y="365"/>
                  </a:lnTo>
                  <a:lnTo>
                    <a:pt x="4892" y="2290"/>
                  </a:lnTo>
                  <a:lnTo>
                    <a:pt x="4255" y="2290"/>
                  </a:lnTo>
                  <a:lnTo>
                    <a:pt x="4255" y="2647"/>
                  </a:lnTo>
                  <a:lnTo>
                    <a:pt x="4537" y="2647"/>
                  </a:lnTo>
                  <a:lnTo>
                    <a:pt x="4537" y="2997"/>
                  </a:lnTo>
                  <a:lnTo>
                    <a:pt x="3599" y="2997"/>
                  </a:lnTo>
                  <a:lnTo>
                    <a:pt x="3599" y="2652"/>
                  </a:lnTo>
                  <a:lnTo>
                    <a:pt x="3887" y="2652"/>
                  </a:lnTo>
                  <a:lnTo>
                    <a:pt x="3887" y="2294"/>
                  </a:lnTo>
                  <a:lnTo>
                    <a:pt x="3236" y="2294"/>
                  </a:lnTo>
                  <a:lnTo>
                    <a:pt x="3236" y="1508"/>
                  </a:lnTo>
                  <a:lnTo>
                    <a:pt x="2889" y="1508"/>
                  </a:lnTo>
                  <a:lnTo>
                    <a:pt x="2889" y="2649"/>
                  </a:lnTo>
                  <a:lnTo>
                    <a:pt x="3230" y="2649"/>
                  </a:lnTo>
                  <a:lnTo>
                    <a:pt x="3230" y="3006"/>
                  </a:lnTo>
                  <a:cubicBezTo>
                    <a:pt x="3180" y="3006"/>
                    <a:pt x="3132" y="3009"/>
                    <a:pt x="3084" y="3009"/>
                  </a:cubicBezTo>
                  <a:cubicBezTo>
                    <a:pt x="3054" y="3009"/>
                    <a:pt x="3024" y="3008"/>
                    <a:pt x="2994" y="3005"/>
                  </a:cubicBezTo>
                  <a:cubicBezTo>
                    <a:pt x="2986" y="3004"/>
                    <a:pt x="2978" y="3004"/>
                    <a:pt x="2970" y="3004"/>
                  </a:cubicBezTo>
                  <a:cubicBezTo>
                    <a:pt x="2901" y="3004"/>
                    <a:pt x="2877" y="3036"/>
                    <a:pt x="2878" y="3118"/>
                  </a:cubicBezTo>
                  <a:cubicBezTo>
                    <a:pt x="2884" y="3424"/>
                    <a:pt x="2884" y="3727"/>
                    <a:pt x="2877" y="4032"/>
                  </a:cubicBezTo>
                  <a:cubicBezTo>
                    <a:pt x="2875" y="4082"/>
                    <a:pt x="2845" y="4149"/>
                    <a:pt x="2807" y="4175"/>
                  </a:cubicBezTo>
                  <a:cubicBezTo>
                    <a:pt x="1895" y="4789"/>
                    <a:pt x="981" y="5400"/>
                    <a:pt x="64" y="6008"/>
                  </a:cubicBezTo>
                  <a:cubicBezTo>
                    <a:pt x="46" y="6021"/>
                    <a:pt x="21" y="6026"/>
                    <a:pt x="0" y="6035"/>
                  </a:cubicBezTo>
                  <a:lnTo>
                    <a:pt x="0" y="7697"/>
                  </a:lnTo>
                  <a:lnTo>
                    <a:pt x="355" y="7697"/>
                  </a:lnTo>
                  <a:lnTo>
                    <a:pt x="355" y="6444"/>
                  </a:lnTo>
                  <a:cubicBezTo>
                    <a:pt x="595" y="6573"/>
                    <a:pt x="818" y="6691"/>
                    <a:pt x="1037" y="6813"/>
                  </a:cubicBezTo>
                  <a:cubicBezTo>
                    <a:pt x="1058" y="6825"/>
                    <a:pt x="1068" y="6873"/>
                    <a:pt x="1068" y="6904"/>
                  </a:cubicBezTo>
                  <a:cubicBezTo>
                    <a:pt x="1071" y="7596"/>
                    <a:pt x="1071" y="8290"/>
                    <a:pt x="1068" y="8982"/>
                  </a:cubicBezTo>
                  <a:cubicBezTo>
                    <a:pt x="1068" y="9012"/>
                    <a:pt x="1056" y="9060"/>
                    <a:pt x="1035" y="9070"/>
                  </a:cubicBezTo>
                  <a:cubicBezTo>
                    <a:pt x="816" y="9166"/>
                    <a:pt x="593" y="9257"/>
                    <a:pt x="359" y="9355"/>
                  </a:cubicBezTo>
                  <a:lnTo>
                    <a:pt x="359" y="8054"/>
                  </a:lnTo>
                  <a:lnTo>
                    <a:pt x="3" y="8054"/>
                  </a:lnTo>
                  <a:lnTo>
                    <a:pt x="3" y="9717"/>
                  </a:lnTo>
                  <a:cubicBezTo>
                    <a:pt x="46" y="9751"/>
                    <a:pt x="91" y="9783"/>
                    <a:pt x="129" y="9821"/>
                  </a:cubicBezTo>
                  <a:cubicBezTo>
                    <a:pt x="890" y="10576"/>
                    <a:pt x="1649" y="11332"/>
                    <a:pt x="2414" y="12086"/>
                  </a:cubicBezTo>
                  <a:cubicBezTo>
                    <a:pt x="2454" y="12128"/>
                    <a:pt x="2527" y="12160"/>
                    <a:pt x="2584" y="12160"/>
                  </a:cubicBezTo>
                  <a:cubicBezTo>
                    <a:pt x="3081" y="12161"/>
                    <a:pt x="3578" y="12162"/>
                    <a:pt x="4075" y="12162"/>
                  </a:cubicBezTo>
                  <a:cubicBezTo>
                    <a:pt x="4571" y="12162"/>
                    <a:pt x="5067" y="12161"/>
                    <a:pt x="5563" y="12160"/>
                  </a:cubicBezTo>
                  <a:cubicBezTo>
                    <a:pt x="5622" y="12160"/>
                    <a:pt x="5694" y="12130"/>
                    <a:pt x="5735" y="12088"/>
                  </a:cubicBezTo>
                  <a:cubicBezTo>
                    <a:pt x="6512" y="11321"/>
                    <a:pt x="7287" y="10549"/>
                    <a:pt x="8062" y="9781"/>
                  </a:cubicBezTo>
                  <a:cubicBezTo>
                    <a:pt x="8118" y="9724"/>
                    <a:pt x="8148" y="9670"/>
                    <a:pt x="8148" y="9587"/>
                  </a:cubicBezTo>
                  <a:cubicBezTo>
                    <a:pt x="8147" y="8447"/>
                    <a:pt x="8145" y="7308"/>
                    <a:pt x="8148" y="6166"/>
                  </a:cubicBezTo>
                  <a:cubicBezTo>
                    <a:pt x="8141" y="6082"/>
                    <a:pt x="8115" y="6033"/>
                    <a:pt x="8043" y="5985"/>
                  </a:cubicBezTo>
                  <a:cubicBezTo>
                    <a:pt x="7196" y="5424"/>
                    <a:pt x="6355" y="4852"/>
                    <a:pt x="5501" y="4302"/>
                  </a:cubicBezTo>
                  <a:cubicBezTo>
                    <a:pt x="5313" y="4180"/>
                    <a:pt x="5230" y="4054"/>
                    <a:pt x="5251" y="3828"/>
                  </a:cubicBezTo>
                  <a:cubicBezTo>
                    <a:pt x="5273" y="3563"/>
                    <a:pt x="5257" y="3293"/>
                    <a:pt x="5257" y="3005"/>
                  </a:cubicBezTo>
                  <a:lnTo>
                    <a:pt x="4910" y="3005"/>
                  </a:lnTo>
                  <a:lnTo>
                    <a:pt x="4910" y="2647"/>
                  </a:lnTo>
                  <a:lnTo>
                    <a:pt x="5257" y="2647"/>
                  </a:lnTo>
                  <a:lnTo>
                    <a:pt x="5257" y="2492"/>
                  </a:lnTo>
                  <a:lnTo>
                    <a:pt x="5257" y="140"/>
                  </a:lnTo>
                  <a:cubicBezTo>
                    <a:pt x="5257" y="94"/>
                    <a:pt x="5264" y="47"/>
                    <a:pt x="5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17"/>
            <p:cNvSpPr/>
            <p:nvPr/>
          </p:nvSpPr>
          <p:spPr>
            <a:xfrm>
              <a:off x="7776535" y="4291186"/>
              <a:ext cx="191331" cy="275597"/>
            </a:xfrm>
            <a:custGeom>
              <a:avLst/>
              <a:gdLst/>
              <a:ahLst/>
              <a:cxnLst/>
              <a:rect l="l" t="t" r="r" b="b"/>
              <a:pathLst>
                <a:path w="6655" h="9586" extrusionOk="0">
                  <a:moveTo>
                    <a:pt x="1422" y="0"/>
                  </a:moveTo>
                  <a:cubicBezTo>
                    <a:pt x="982" y="0"/>
                    <a:pt x="542" y="3"/>
                    <a:pt x="101" y="4"/>
                  </a:cubicBezTo>
                  <a:cubicBezTo>
                    <a:pt x="68" y="4"/>
                    <a:pt x="33" y="10"/>
                    <a:pt x="0" y="12"/>
                  </a:cubicBezTo>
                  <a:lnTo>
                    <a:pt x="0" y="358"/>
                  </a:lnTo>
                  <a:lnTo>
                    <a:pt x="150" y="358"/>
                  </a:lnTo>
                  <a:cubicBezTo>
                    <a:pt x="600" y="358"/>
                    <a:pt x="1051" y="356"/>
                    <a:pt x="1503" y="356"/>
                  </a:cubicBezTo>
                  <a:cubicBezTo>
                    <a:pt x="1728" y="356"/>
                    <a:pt x="1954" y="357"/>
                    <a:pt x="2180" y="358"/>
                  </a:cubicBezTo>
                  <a:cubicBezTo>
                    <a:pt x="3306" y="366"/>
                    <a:pt x="4278" y="1058"/>
                    <a:pt x="4617" y="2116"/>
                  </a:cubicBezTo>
                  <a:cubicBezTo>
                    <a:pt x="4697" y="2360"/>
                    <a:pt x="4730" y="2624"/>
                    <a:pt x="4745" y="2882"/>
                  </a:cubicBezTo>
                  <a:cubicBezTo>
                    <a:pt x="4766" y="3220"/>
                    <a:pt x="4751" y="3561"/>
                    <a:pt x="4751" y="3900"/>
                  </a:cubicBezTo>
                  <a:cubicBezTo>
                    <a:pt x="4380" y="3987"/>
                    <a:pt x="4125" y="4217"/>
                    <a:pt x="3922" y="4509"/>
                  </a:cubicBezTo>
                  <a:cubicBezTo>
                    <a:pt x="3697" y="4832"/>
                    <a:pt x="3551" y="5191"/>
                    <a:pt x="3469" y="5571"/>
                  </a:cubicBezTo>
                  <a:cubicBezTo>
                    <a:pt x="3401" y="5889"/>
                    <a:pt x="3364" y="6214"/>
                    <a:pt x="3309" y="6548"/>
                  </a:cubicBezTo>
                  <a:cubicBezTo>
                    <a:pt x="3454" y="6553"/>
                    <a:pt x="3561" y="6559"/>
                    <a:pt x="3682" y="6565"/>
                  </a:cubicBezTo>
                  <a:cubicBezTo>
                    <a:pt x="3688" y="6502"/>
                    <a:pt x="3691" y="6447"/>
                    <a:pt x="3699" y="6395"/>
                  </a:cubicBezTo>
                  <a:cubicBezTo>
                    <a:pt x="3748" y="6099"/>
                    <a:pt x="3780" y="5799"/>
                    <a:pt x="3855" y="5509"/>
                  </a:cubicBezTo>
                  <a:cubicBezTo>
                    <a:pt x="3955" y="5122"/>
                    <a:pt x="4119" y="4763"/>
                    <a:pt x="4412" y="4478"/>
                  </a:cubicBezTo>
                  <a:cubicBezTo>
                    <a:pt x="4576" y="4319"/>
                    <a:pt x="4755" y="4239"/>
                    <a:pt x="4933" y="4239"/>
                  </a:cubicBezTo>
                  <a:cubicBezTo>
                    <a:pt x="5109" y="4239"/>
                    <a:pt x="5283" y="4318"/>
                    <a:pt x="5439" y="4479"/>
                  </a:cubicBezTo>
                  <a:cubicBezTo>
                    <a:pt x="5590" y="4636"/>
                    <a:pt x="5712" y="4826"/>
                    <a:pt x="5815" y="5021"/>
                  </a:cubicBezTo>
                  <a:cubicBezTo>
                    <a:pt x="5999" y="5369"/>
                    <a:pt x="6083" y="5752"/>
                    <a:pt x="6133" y="6144"/>
                  </a:cubicBezTo>
                  <a:cubicBezTo>
                    <a:pt x="6223" y="6880"/>
                    <a:pt x="6163" y="7598"/>
                    <a:pt x="5892" y="8291"/>
                  </a:cubicBezTo>
                  <a:cubicBezTo>
                    <a:pt x="5772" y="8595"/>
                    <a:pt x="5614" y="8879"/>
                    <a:pt x="5344" y="9079"/>
                  </a:cubicBezTo>
                  <a:cubicBezTo>
                    <a:pt x="5208" y="9183"/>
                    <a:pt x="5065" y="9235"/>
                    <a:pt x="4924" y="9235"/>
                  </a:cubicBezTo>
                  <a:cubicBezTo>
                    <a:pt x="4781" y="9235"/>
                    <a:pt x="4638" y="9181"/>
                    <a:pt x="4506" y="9070"/>
                  </a:cubicBezTo>
                  <a:cubicBezTo>
                    <a:pt x="4371" y="8959"/>
                    <a:pt x="4254" y="8818"/>
                    <a:pt x="4159" y="8671"/>
                  </a:cubicBezTo>
                  <a:cubicBezTo>
                    <a:pt x="3907" y="8275"/>
                    <a:pt x="3789" y="7826"/>
                    <a:pt x="3727" y="7364"/>
                  </a:cubicBezTo>
                  <a:cubicBezTo>
                    <a:pt x="3706" y="7214"/>
                    <a:pt x="3696" y="7063"/>
                    <a:pt x="3677" y="6904"/>
                  </a:cubicBezTo>
                  <a:cubicBezTo>
                    <a:pt x="3555" y="6910"/>
                    <a:pt x="3447" y="6915"/>
                    <a:pt x="3338" y="6921"/>
                  </a:cubicBezTo>
                  <a:cubicBezTo>
                    <a:pt x="3335" y="7526"/>
                    <a:pt x="3516" y="8399"/>
                    <a:pt x="3917" y="8959"/>
                  </a:cubicBezTo>
                  <a:cubicBezTo>
                    <a:pt x="3993" y="9064"/>
                    <a:pt x="4079" y="9167"/>
                    <a:pt x="4172" y="9256"/>
                  </a:cubicBezTo>
                  <a:cubicBezTo>
                    <a:pt x="4404" y="9476"/>
                    <a:pt x="4666" y="9586"/>
                    <a:pt x="4928" y="9586"/>
                  </a:cubicBezTo>
                  <a:cubicBezTo>
                    <a:pt x="5196" y="9586"/>
                    <a:pt x="5462" y="9472"/>
                    <a:pt x="5697" y="9244"/>
                  </a:cubicBezTo>
                  <a:cubicBezTo>
                    <a:pt x="5919" y="9031"/>
                    <a:pt x="6080" y="8778"/>
                    <a:pt x="6193" y="8497"/>
                  </a:cubicBezTo>
                  <a:cubicBezTo>
                    <a:pt x="6640" y="7386"/>
                    <a:pt x="6655" y="6251"/>
                    <a:pt x="6252" y="5120"/>
                  </a:cubicBezTo>
                  <a:cubicBezTo>
                    <a:pt x="6052" y="4559"/>
                    <a:pt x="5738" y="4076"/>
                    <a:pt x="5109" y="3895"/>
                  </a:cubicBezTo>
                  <a:cubicBezTo>
                    <a:pt x="5109" y="3647"/>
                    <a:pt x="5116" y="3401"/>
                    <a:pt x="5107" y="3156"/>
                  </a:cubicBezTo>
                  <a:cubicBezTo>
                    <a:pt x="5097" y="2880"/>
                    <a:pt x="5100" y="2598"/>
                    <a:pt x="5044" y="2330"/>
                  </a:cubicBezTo>
                  <a:cubicBezTo>
                    <a:pt x="4754" y="960"/>
                    <a:pt x="3596" y="18"/>
                    <a:pt x="2190" y="4"/>
                  </a:cubicBezTo>
                  <a:cubicBezTo>
                    <a:pt x="1934" y="1"/>
                    <a:pt x="1678" y="0"/>
                    <a:pt x="1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17"/>
            <p:cNvSpPr/>
            <p:nvPr/>
          </p:nvSpPr>
          <p:spPr>
            <a:xfrm>
              <a:off x="7924166" y="4434332"/>
              <a:ext cx="19809" cy="45253"/>
            </a:xfrm>
            <a:custGeom>
              <a:avLst/>
              <a:gdLst/>
              <a:ahLst/>
              <a:cxnLst/>
              <a:rect l="l" t="t" r="r" b="b"/>
              <a:pathLst>
                <a:path w="689" h="1574" extrusionOk="0">
                  <a:moveTo>
                    <a:pt x="263" y="1"/>
                  </a:moveTo>
                  <a:cubicBezTo>
                    <a:pt x="168" y="85"/>
                    <a:pt x="85" y="161"/>
                    <a:pt x="1" y="236"/>
                  </a:cubicBezTo>
                  <a:cubicBezTo>
                    <a:pt x="306" y="643"/>
                    <a:pt x="306" y="1114"/>
                    <a:pt x="336" y="1574"/>
                  </a:cubicBezTo>
                  <a:lnTo>
                    <a:pt x="689" y="1574"/>
                  </a:lnTo>
                  <a:cubicBezTo>
                    <a:pt x="666" y="1011"/>
                    <a:pt x="644" y="456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17"/>
            <p:cNvSpPr/>
            <p:nvPr/>
          </p:nvSpPr>
          <p:spPr>
            <a:xfrm>
              <a:off x="7933797" y="4490194"/>
              <a:ext cx="9890" cy="9919"/>
            </a:xfrm>
            <a:custGeom>
              <a:avLst/>
              <a:gdLst/>
              <a:ahLst/>
              <a:cxnLst/>
              <a:rect l="l" t="t" r="r" b="b"/>
              <a:pathLst>
                <a:path w="344" h="345" extrusionOk="0">
                  <a:moveTo>
                    <a:pt x="1" y="1"/>
                  </a:moveTo>
                  <a:lnTo>
                    <a:pt x="1" y="344"/>
                  </a:lnTo>
                  <a:lnTo>
                    <a:pt x="343" y="344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17"/>
            <p:cNvSpPr/>
            <p:nvPr/>
          </p:nvSpPr>
          <p:spPr>
            <a:xfrm>
              <a:off x="7735508" y="4279025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41" y="34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17"/>
            <p:cNvSpPr/>
            <p:nvPr/>
          </p:nvSpPr>
          <p:spPr>
            <a:xfrm>
              <a:off x="7701325" y="4465900"/>
              <a:ext cx="61094" cy="9890"/>
            </a:xfrm>
            <a:custGeom>
              <a:avLst/>
              <a:gdLst/>
              <a:ahLst/>
              <a:cxnLst/>
              <a:rect l="l" t="t" r="r" b="b"/>
              <a:pathLst>
                <a:path w="2125" h="344" extrusionOk="0">
                  <a:moveTo>
                    <a:pt x="1" y="1"/>
                  </a:moveTo>
                  <a:lnTo>
                    <a:pt x="1" y="343"/>
                  </a:lnTo>
                  <a:lnTo>
                    <a:pt x="2125" y="343"/>
                  </a:lnTo>
                  <a:lnTo>
                    <a:pt x="21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17"/>
            <p:cNvSpPr/>
            <p:nvPr/>
          </p:nvSpPr>
          <p:spPr>
            <a:xfrm>
              <a:off x="7701325" y="4506840"/>
              <a:ext cx="60979" cy="9976"/>
            </a:xfrm>
            <a:custGeom>
              <a:avLst/>
              <a:gdLst/>
              <a:ahLst/>
              <a:cxnLst/>
              <a:rect l="l" t="t" r="r" b="b"/>
              <a:pathLst>
                <a:path w="2121" h="347" extrusionOk="0">
                  <a:moveTo>
                    <a:pt x="1" y="1"/>
                  </a:moveTo>
                  <a:lnTo>
                    <a:pt x="1" y="346"/>
                  </a:lnTo>
                  <a:lnTo>
                    <a:pt x="2120" y="346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17"/>
            <p:cNvSpPr/>
            <p:nvPr/>
          </p:nvSpPr>
          <p:spPr>
            <a:xfrm>
              <a:off x="7787661" y="4482402"/>
              <a:ext cx="9919" cy="30331"/>
            </a:xfrm>
            <a:custGeom>
              <a:avLst/>
              <a:gdLst/>
              <a:ahLst/>
              <a:cxnLst/>
              <a:rect l="l" t="t" r="r" b="b"/>
              <a:pathLst>
                <a:path w="345" h="1055" extrusionOk="0">
                  <a:moveTo>
                    <a:pt x="1" y="0"/>
                  </a:moveTo>
                  <a:lnTo>
                    <a:pt x="1" y="1054"/>
                  </a:lnTo>
                  <a:lnTo>
                    <a:pt x="345" y="105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17"/>
            <p:cNvSpPr/>
            <p:nvPr/>
          </p:nvSpPr>
          <p:spPr>
            <a:xfrm>
              <a:off x="7701325" y="4486370"/>
              <a:ext cx="25243" cy="9832"/>
            </a:xfrm>
            <a:custGeom>
              <a:avLst/>
              <a:gdLst/>
              <a:ahLst/>
              <a:cxnLst/>
              <a:rect l="l" t="t" r="r" b="b"/>
              <a:pathLst>
                <a:path w="878" h="342" extrusionOk="0">
                  <a:moveTo>
                    <a:pt x="1" y="1"/>
                  </a:moveTo>
                  <a:lnTo>
                    <a:pt x="1" y="342"/>
                  </a:lnTo>
                  <a:lnTo>
                    <a:pt x="877" y="342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17"/>
            <p:cNvSpPr/>
            <p:nvPr/>
          </p:nvSpPr>
          <p:spPr>
            <a:xfrm>
              <a:off x="7737147" y="4486456"/>
              <a:ext cx="25271" cy="9804"/>
            </a:xfrm>
            <a:custGeom>
              <a:avLst/>
              <a:gdLst/>
              <a:ahLst/>
              <a:cxnLst/>
              <a:rect l="l" t="t" r="r" b="b"/>
              <a:pathLst>
                <a:path w="879" h="341" extrusionOk="0">
                  <a:moveTo>
                    <a:pt x="1" y="1"/>
                  </a:moveTo>
                  <a:lnTo>
                    <a:pt x="1" y="340"/>
                  </a:lnTo>
                  <a:lnTo>
                    <a:pt x="879" y="340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17"/>
            <p:cNvSpPr/>
            <p:nvPr/>
          </p:nvSpPr>
          <p:spPr>
            <a:xfrm>
              <a:off x="7787661" y="4461932"/>
              <a:ext cx="9890" cy="9804"/>
            </a:xfrm>
            <a:custGeom>
              <a:avLst/>
              <a:gdLst/>
              <a:ahLst/>
              <a:cxnLst/>
              <a:rect l="l" t="t" r="r" b="b"/>
              <a:pathLst>
                <a:path w="344" h="341" extrusionOk="0">
                  <a:moveTo>
                    <a:pt x="1" y="0"/>
                  </a:moveTo>
                  <a:lnTo>
                    <a:pt x="1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17"/>
            <p:cNvSpPr/>
            <p:nvPr/>
          </p:nvSpPr>
          <p:spPr>
            <a:xfrm>
              <a:off x="7706270" y="4546745"/>
              <a:ext cx="9890" cy="9775"/>
            </a:xfrm>
            <a:custGeom>
              <a:avLst/>
              <a:gdLst/>
              <a:ahLst/>
              <a:cxnLst/>
              <a:rect l="l" t="t" r="r" b="b"/>
              <a:pathLst>
                <a:path w="344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3" y="34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17"/>
            <p:cNvSpPr/>
            <p:nvPr/>
          </p:nvSpPr>
          <p:spPr>
            <a:xfrm>
              <a:off x="7726826" y="4546687"/>
              <a:ext cx="9832" cy="989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0" name="Google Shape;2840;p117"/>
          <p:cNvGrpSpPr/>
          <p:nvPr/>
        </p:nvGrpSpPr>
        <p:grpSpPr>
          <a:xfrm>
            <a:off x="5537387" y="4258210"/>
            <a:ext cx="213584" cy="349801"/>
            <a:chOff x="5537387" y="4258210"/>
            <a:chExt cx="213584" cy="349801"/>
          </a:xfrm>
        </p:grpSpPr>
        <p:sp>
          <p:nvSpPr>
            <p:cNvPr id="2841" name="Google Shape;2841;p117"/>
            <p:cNvSpPr/>
            <p:nvPr/>
          </p:nvSpPr>
          <p:spPr>
            <a:xfrm>
              <a:off x="5537387" y="4258210"/>
              <a:ext cx="213469" cy="293164"/>
            </a:xfrm>
            <a:custGeom>
              <a:avLst/>
              <a:gdLst/>
              <a:ahLst/>
              <a:cxnLst/>
              <a:rect l="l" t="t" r="r" b="b"/>
              <a:pathLst>
                <a:path w="7425" h="10197" extrusionOk="0">
                  <a:moveTo>
                    <a:pt x="415" y="0"/>
                  </a:moveTo>
                  <a:cubicBezTo>
                    <a:pt x="385" y="17"/>
                    <a:pt x="353" y="32"/>
                    <a:pt x="323" y="47"/>
                  </a:cubicBezTo>
                  <a:cubicBezTo>
                    <a:pt x="153" y="127"/>
                    <a:pt x="25" y="257"/>
                    <a:pt x="17" y="442"/>
                  </a:cubicBezTo>
                  <a:cubicBezTo>
                    <a:pt x="0" y="822"/>
                    <a:pt x="11" y="1207"/>
                    <a:pt x="11" y="1596"/>
                  </a:cubicBezTo>
                  <a:lnTo>
                    <a:pt x="362" y="1596"/>
                  </a:lnTo>
                  <a:lnTo>
                    <a:pt x="362" y="626"/>
                  </a:lnTo>
                  <a:cubicBezTo>
                    <a:pt x="362" y="400"/>
                    <a:pt x="406" y="356"/>
                    <a:pt x="632" y="356"/>
                  </a:cubicBezTo>
                  <a:lnTo>
                    <a:pt x="6804" y="356"/>
                  </a:lnTo>
                  <a:cubicBezTo>
                    <a:pt x="6816" y="356"/>
                    <a:pt x="6829" y="356"/>
                    <a:pt x="6841" y="356"/>
                  </a:cubicBezTo>
                  <a:cubicBezTo>
                    <a:pt x="6860" y="356"/>
                    <a:pt x="6879" y="356"/>
                    <a:pt x="6899" y="359"/>
                  </a:cubicBezTo>
                  <a:cubicBezTo>
                    <a:pt x="6999" y="370"/>
                    <a:pt x="7059" y="424"/>
                    <a:pt x="7067" y="527"/>
                  </a:cubicBezTo>
                  <a:cubicBezTo>
                    <a:pt x="7070" y="575"/>
                    <a:pt x="7068" y="623"/>
                    <a:pt x="7068" y="670"/>
                  </a:cubicBezTo>
                  <a:lnTo>
                    <a:pt x="7068" y="10036"/>
                  </a:lnTo>
                  <a:lnTo>
                    <a:pt x="7068" y="10196"/>
                  </a:lnTo>
                  <a:lnTo>
                    <a:pt x="7424" y="10196"/>
                  </a:lnTo>
                  <a:lnTo>
                    <a:pt x="7424" y="10048"/>
                  </a:lnTo>
                  <a:lnTo>
                    <a:pt x="7424" y="647"/>
                  </a:lnTo>
                  <a:cubicBezTo>
                    <a:pt x="7424" y="604"/>
                    <a:pt x="7424" y="561"/>
                    <a:pt x="7423" y="518"/>
                  </a:cubicBezTo>
                  <a:cubicBezTo>
                    <a:pt x="7412" y="299"/>
                    <a:pt x="7302" y="146"/>
                    <a:pt x="7107" y="51"/>
                  </a:cubicBezTo>
                  <a:cubicBezTo>
                    <a:pt x="7076" y="36"/>
                    <a:pt x="7046" y="20"/>
                    <a:pt x="7015" y="5"/>
                  </a:cubicBezTo>
                  <a:cubicBezTo>
                    <a:pt x="4815" y="5"/>
                    <a:pt x="2613" y="5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17"/>
            <p:cNvSpPr/>
            <p:nvPr/>
          </p:nvSpPr>
          <p:spPr>
            <a:xfrm>
              <a:off x="5537416" y="4315106"/>
              <a:ext cx="213555" cy="292905"/>
            </a:xfrm>
            <a:custGeom>
              <a:avLst/>
              <a:gdLst/>
              <a:ahLst/>
              <a:cxnLst/>
              <a:rect l="l" t="t" r="r" b="b"/>
              <a:pathLst>
                <a:path w="7428" h="10188" extrusionOk="0">
                  <a:moveTo>
                    <a:pt x="5" y="0"/>
                  </a:moveTo>
                  <a:lnTo>
                    <a:pt x="5" y="163"/>
                  </a:lnTo>
                  <a:lnTo>
                    <a:pt x="5" y="8486"/>
                  </a:lnTo>
                  <a:cubicBezTo>
                    <a:pt x="5" y="8870"/>
                    <a:pt x="1" y="9253"/>
                    <a:pt x="5" y="9638"/>
                  </a:cubicBezTo>
                  <a:cubicBezTo>
                    <a:pt x="8" y="9959"/>
                    <a:pt x="232" y="10185"/>
                    <a:pt x="550" y="10185"/>
                  </a:cubicBezTo>
                  <a:cubicBezTo>
                    <a:pt x="1605" y="10187"/>
                    <a:pt x="2660" y="10188"/>
                    <a:pt x="3714" y="10188"/>
                  </a:cubicBezTo>
                  <a:cubicBezTo>
                    <a:pt x="4769" y="10188"/>
                    <a:pt x="5824" y="10187"/>
                    <a:pt x="6879" y="10185"/>
                  </a:cubicBezTo>
                  <a:cubicBezTo>
                    <a:pt x="7197" y="10185"/>
                    <a:pt x="7420" y="9959"/>
                    <a:pt x="7423" y="9638"/>
                  </a:cubicBezTo>
                  <a:cubicBezTo>
                    <a:pt x="7428" y="9317"/>
                    <a:pt x="7423" y="8997"/>
                    <a:pt x="7423" y="8676"/>
                  </a:cubicBezTo>
                  <a:cubicBezTo>
                    <a:pt x="7423" y="8647"/>
                    <a:pt x="7419" y="8621"/>
                    <a:pt x="7414" y="8591"/>
                  </a:cubicBezTo>
                  <a:lnTo>
                    <a:pt x="7067" y="8591"/>
                  </a:lnTo>
                  <a:cubicBezTo>
                    <a:pt x="7067" y="8639"/>
                    <a:pt x="7067" y="8682"/>
                    <a:pt x="7069" y="8727"/>
                  </a:cubicBezTo>
                  <a:lnTo>
                    <a:pt x="7069" y="9546"/>
                  </a:lnTo>
                  <a:cubicBezTo>
                    <a:pt x="7069" y="9790"/>
                    <a:pt x="7030" y="9831"/>
                    <a:pt x="6790" y="9831"/>
                  </a:cubicBezTo>
                  <a:lnTo>
                    <a:pt x="639" y="9831"/>
                  </a:lnTo>
                  <a:cubicBezTo>
                    <a:pt x="619" y="9831"/>
                    <a:pt x="597" y="9832"/>
                    <a:pt x="576" y="9832"/>
                  </a:cubicBezTo>
                  <a:cubicBezTo>
                    <a:pt x="565" y="9832"/>
                    <a:pt x="554" y="9832"/>
                    <a:pt x="544" y="9831"/>
                  </a:cubicBezTo>
                  <a:cubicBezTo>
                    <a:pt x="432" y="9823"/>
                    <a:pt x="370" y="9763"/>
                    <a:pt x="363" y="9653"/>
                  </a:cubicBezTo>
                  <a:cubicBezTo>
                    <a:pt x="360" y="9609"/>
                    <a:pt x="361" y="9566"/>
                    <a:pt x="361" y="9522"/>
                  </a:cubicBezTo>
                  <a:lnTo>
                    <a:pt x="361" y="15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17"/>
            <p:cNvSpPr/>
            <p:nvPr/>
          </p:nvSpPr>
          <p:spPr>
            <a:xfrm>
              <a:off x="5579276" y="4378931"/>
              <a:ext cx="129720" cy="111378"/>
            </a:xfrm>
            <a:custGeom>
              <a:avLst/>
              <a:gdLst/>
              <a:ahLst/>
              <a:cxnLst/>
              <a:rect l="l" t="t" r="r" b="b"/>
              <a:pathLst>
                <a:path w="4512" h="3874" extrusionOk="0">
                  <a:moveTo>
                    <a:pt x="2256" y="1"/>
                  </a:moveTo>
                  <a:cubicBezTo>
                    <a:pt x="1811" y="1"/>
                    <a:pt x="1365" y="1"/>
                    <a:pt x="920" y="2"/>
                  </a:cubicBezTo>
                  <a:cubicBezTo>
                    <a:pt x="887" y="2"/>
                    <a:pt x="839" y="20"/>
                    <a:pt x="821" y="45"/>
                  </a:cubicBezTo>
                  <a:cubicBezTo>
                    <a:pt x="545" y="423"/>
                    <a:pt x="276" y="804"/>
                    <a:pt x="0" y="1186"/>
                  </a:cubicBezTo>
                  <a:cubicBezTo>
                    <a:pt x="753" y="2082"/>
                    <a:pt x="1501" y="2973"/>
                    <a:pt x="2257" y="3874"/>
                  </a:cubicBezTo>
                  <a:cubicBezTo>
                    <a:pt x="2610" y="3454"/>
                    <a:pt x="2949" y="3048"/>
                    <a:pt x="3295" y="2638"/>
                  </a:cubicBezTo>
                  <a:cubicBezTo>
                    <a:pt x="3200" y="2558"/>
                    <a:pt x="3114" y="2486"/>
                    <a:pt x="3023" y="2410"/>
                  </a:cubicBezTo>
                  <a:cubicBezTo>
                    <a:pt x="2765" y="2717"/>
                    <a:pt x="2513" y="3015"/>
                    <a:pt x="2257" y="3318"/>
                  </a:cubicBezTo>
                  <a:cubicBezTo>
                    <a:pt x="1709" y="2664"/>
                    <a:pt x="1169" y="2021"/>
                    <a:pt x="605" y="1350"/>
                  </a:cubicBezTo>
                  <a:lnTo>
                    <a:pt x="1216" y="1350"/>
                  </a:lnTo>
                  <a:lnTo>
                    <a:pt x="1216" y="996"/>
                  </a:lnTo>
                  <a:lnTo>
                    <a:pt x="578" y="996"/>
                  </a:lnTo>
                  <a:cubicBezTo>
                    <a:pt x="721" y="794"/>
                    <a:pt x="845" y="611"/>
                    <a:pt x="981" y="438"/>
                  </a:cubicBezTo>
                  <a:cubicBezTo>
                    <a:pt x="1012" y="395"/>
                    <a:pt x="1080" y="362"/>
                    <a:pt x="1133" y="361"/>
                  </a:cubicBezTo>
                  <a:cubicBezTo>
                    <a:pt x="1239" y="356"/>
                    <a:pt x="1344" y="354"/>
                    <a:pt x="1449" y="354"/>
                  </a:cubicBezTo>
                  <a:cubicBezTo>
                    <a:pt x="1569" y="354"/>
                    <a:pt x="1690" y="356"/>
                    <a:pt x="1810" y="356"/>
                  </a:cubicBezTo>
                  <a:lnTo>
                    <a:pt x="2071" y="356"/>
                  </a:lnTo>
                  <a:lnTo>
                    <a:pt x="2071" y="1000"/>
                  </a:lnTo>
                  <a:cubicBezTo>
                    <a:pt x="1908" y="1000"/>
                    <a:pt x="1752" y="1000"/>
                    <a:pt x="1587" y="997"/>
                  </a:cubicBezTo>
                  <a:lnTo>
                    <a:pt x="1587" y="1355"/>
                  </a:lnTo>
                  <a:lnTo>
                    <a:pt x="2077" y="1355"/>
                  </a:lnTo>
                  <a:lnTo>
                    <a:pt x="2077" y="2694"/>
                  </a:lnTo>
                  <a:lnTo>
                    <a:pt x="2436" y="2694"/>
                  </a:lnTo>
                  <a:lnTo>
                    <a:pt x="2436" y="1352"/>
                  </a:lnTo>
                  <a:lnTo>
                    <a:pt x="2783" y="1352"/>
                  </a:lnTo>
                  <a:lnTo>
                    <a:pt x="2783" y="997"/>
                  </a:lnTo>
                  <a:lnTo>
                    <a:pt x="2444" y="997"/>
                  </a:lnTo>
                  <a:lnTo>
                    <a:pt x="2444" y="355"/>
                  </a:lnTo>
                  <a:cubicBezTo>
                    <a:pt x="2613" y="355"/>
                    <a:pt x="2779" y="354"/>
                    <a:pt x="2944" y="354"/>
                  </a:cubicBezTo>
                  <a:cubicBezTo>
                    <a:pt x="3109" y="354"/>
                    <a:pt x="3273" y="355"/>
                    <a:pt x="3438" y="356"/>
                  </a:cubicBezTo>
                  <a:cubicBezTo>
                    <a:pt x="3463" y="356"/>
                    <a:pt x="3497" y="379"/>
                    <a:pt x="3513" y="401"/>
                  </a:cubicBezTo>
                  <a:cubicBezTo>
                    <a:pt x="3697" y="655"/>
                    <a:pt x="3877" y="910"/>
                    <a:pt x="4062" y="1166"/>
                  </a:cubicBezTo>
                  <a:cubicBezTo>
                    <a:pt x="3791" y="1492"/>
                    <a:pt x="3522" y="1810"/>
                    <a:pt x="3251" y="2134"/>
                  </a:cubicBezTo>
                  <a:cubicBezTo>
                    <a:pt x="3349" y="2216"/>
                    <a:pt x="3435" y="2287"/>
                    <a:pt x="3524" y="2361"/>
                  </a:cubicBezTo>
                  <a:cubicBezTo>
                    <a:pt x="3857" y="1963"/>
                    <a:pt x="4184" y="1576"/>
                    <a:pt x="4512" y="1184"/>
                  </a:cubicBezTo>
                  <a:cubicBezTo>
                    <a:pt x="4237" y="801"/>
                    <a:pt x="3967" y="423"/>
                    <a:pt x="3693" y="45"/>
                  </a:cubicBezTo>
                  <a:cubicBezTo>
                    <a:pt x="3673" y="20"/>
                    <a:pt x="3626" y="2"/>
                    <a:pt x="3592" y="2"/>
                  </a:cubicBezTo>
                  <a:cubicBezTo>
                    <a:pt x="3147" y="1"/>
                    <a:pt x="2701" y="1"/>
                    <a:pt x="2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17"/>
            <p:cNvSpPr/>
            <p:nvPr/>
          </p:nvSpPr>
          <p:spPr>
            <a:xfrm>
              <a:off x="5557857" y="4278823"/>
              <a:ext cx="61899" cy="61611"/>
            </a:xfrm>
            <a:custGeom>
              <a:avLst/>
              <a:gdLst/>
              <a:ahLst/>
              <a:cxnLst/>
              <a:rect l="l" t="t" r="r" b="b"/>
              <a:pathLst>
                <a:path w="2153" h="2143" extrusionOk="0">
                  <a:moveTo>
                    <a:pt x="1065" y="1"/>
                  </a:moveTo>
                  <a:cubicBezTo>
                    <a:pt x="889" y="1"/>
                    <a:pt x="712" y="2"/>
                    <a:pt x="536" y="4"/>
                  </a:cubicBezTo>
                  <a:cubicBezTo>
                    <a:pt x="242" y="7"/>
                    <a:pt x="12" y="226"/>
                    <a:pt x="6" y="517"/>
                  </a:cubicBezTo>
                  <a:cubicBezTo>
                    <a:pt x="0" y="886"/>
                    <a:pt x="0" y="1255"/>
                    <a:pt x="6" y="1621"/>
                  </a:cubicBezTo>
                  <a:cubicBezTo>
                    <a:pt x="12" y="1908"/>
                    <a:pt x="234" y="2134"/>
                    <a:pt x="521" y="2138"/>
                  </a:cubicBezTo>
                  <a:cubicBezTo>
                    <a:pt x="705" y="2141"/>
                    <a:pt x="889" y="2143"/>
                    <a:pt x="1073" y="2143"/>
                  </a:cubicBezTo>
                  <a:cubicBezTo>
                    <a:pt x="1258" y="2143"/>
                    <a:pt x="1442" y="2141"/>
                    <a:pt x="1626" y="2138"/>
                  </a:cubicBezTo>
                  <a:cubicBezTo>
                    <a:pt x="1856" y="2134"/>
                    <a:pt x="2070" y="1975"/>
                    <a:pt x="2115" y="1757"/>
                  </a:cubicBezTo>
                  <a:cubicBezTo>
                    <a:pt x="2148" y="1597"/>
                    <a:pt x="2141" y="1429"/>
                    <a:pt x="2153" y="1262"/>
                  </a:cubicBezTo>
                  <a:lnTo>
                    <a:pt x="1786" y="1262"/>
                  </a:lnTo>
                  <a:lnTo>
                    <a:pt x="1786" y="1414"/>
                  </a:lnTo>
                  <a:cubicBezTo>
                    <a:pt x="1786" y="1466"/>
                    <a:pt x="1788" y="1518"/>
                    <a:pt x="1786" y="1568"/>
                  </a:cubicBezTo>
                  <a:cubicBezTo>
                    <a:pt x="1783" y="1719"/>
                    <a:pt x="1718" y="1784"/>
                    <a:pt x="1566" y="1784"/>
                  </a:cubicBezTo>
                  <a:cubicBezTo>
                    <a:pt x="1402" y="1785"/>
                    <a:pt x="1237" y="1785"/>
                    <a:pt x="1073" y="1785"/>
                  </a:cubicBezTo>
                  <a:cubicBezTo>
                    <a:pt x="908" y="1785"/>
                    <a:pt x="744" y="1785"/>
                    <a:pt x="580" y="1784"/>
                  </a:cubicBezTo>
                  <a:cubicBezTo>
                    <a:pt x="426" y="1782"/>
                    <a:pt x="361" y="1722"/>
                    <a:pt x="361" y="1568"/>
                  </a:cubicBezTo>
                  <a:cubicBezTo>
                    <a:pt x="359" y="1236"/>
                    <a:pt x="359" y="903"/>
                    <a:pt x="361" y="571"/>
                  </a:cubicBezTo>
                  <a:cubicBezTo>
                    <a:pt x="361" y="419"/>
                    <a:pt x="423" y="359"/>
                    <a:pt x="580" y="359"/>
                  </a:cubicBezTo>
                  <a:cubicBezTo>
                    <a:pt x="744" y="358"/>
                    <a:pt x="908" y="357"/>
                    <a:pt x="1073" y="357"/>
                  </a:cubicBezTo>
                  <a:cubicBezTo>
                    <a:pt x="1237" y="357"/>
                    <a:pt x="1402" y="358"/>
                    <a:pt x="1566" y="359"/>
                  </a:cubicBezTo>
                  <a:cubicBezTo>
                    <a:pt x="1718" y="359"/>
                    <a:pt x="1780" y="422"/>
                    <a:pt x="1785" y="576"/>
                  </a:cubicBezTo>
                  <a:cubicBezTo>
                    <a:pt x="1786" y="677"/>
                    <a:pt x="1785" y="779"/>
                    <a:pt x="1785" y="886"/>
                  </a:cubicBezTo>
                  <a:lnTo>
                    <a:pt x="2139" y="886"/>
                  </a:lnTo>
                  <a:cubicBezTo>
                    <a:pt x="2139" y="749"/>
                    <a:pt x="2148" y="626"/>
                    <a:pt x="2138" y="508"/>
                  </a:cubicBezTo>
                  <a:cubicBezTo>
                    <a:pt x="2115" y="209"/>
                    <a:pt x="1892" y="6"/>
                    <a:pt x="1595" y="4"/>
                  </a:cubicBezTo>
                  <a:cubicBezTo>
                    <a:pt x="1418" y="2"/>
                    <a:pt x="1242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17"/>
            <p:cNvSpPr/>
            <p:nvPr/>
          </p:nvSpPr>
          <p:spPr>
            <a:xfrm>
              <a:off x="5625362" y="4504454"/>
              <a:ext cx="37749" cy="37490"/>
            </a:xfrm>
            <a:custGeom>
              <a:avLst/>
              <a:gdLst/>
              <a:ahLst/>
              <a:cxnLst/>
              <a:rect l="l" t="t" r="r" b="b"/>
              <a:pathLst>
                <a:path w="1313" h="1304" extrusionOk="0">
                  <a:moveTo>
                    <a:pt x="656" y="360"/>
                  </a:moveTo>
                  <a:cubicBezTo>
                    <a:pt x="817" y="360"/>
                    <a:pt x="945" y="485"/>
                    <a:pt x="948" y="648"/>
                  </a:cubicBezTo>
                  <a:cubicBezTo>
                    <a:pt x="952" y="812"/>
                    <a:pt x="827" y="943"/>
                    <a:pt x="664" y="948"/>
                  </a:cubicBezTo>
                  <a:cubicBezTo>
                    <a:pt x="662" y="948"/>
                    <a:pt x="660" y="948"/>
                    <a:pt x="659" y="948"/>
                  </a:cubicBezTo>
                  <a:cubicBezTo>
                    <a:pt x="491" y="948"/>
                    <a:pt x="360" y="819"/>
                    <a:pt x="360" y="654"/>
                  </a:cubicBezTo>
                  <a:cubicBezTo>
                    <a:pt x="360" y="489"/>
                    <a:pt x="486" y="361"/>
                    <a:pt x="651" y="360"/>
                  </a:cubicBezTo>
                  <a:cubicBezTo>
                    <a:pt x="653" y="360"/>
                    <a:pt x="655" y="360"/>
                    <a:pt x="656" y="360"/>
                  </a:cubicBezTo>
                  <a:close/>
                  <a:moveTo>
                    <a:pt x="653" y="1"/>
                  </a:moveTo>
                  <a:cubicBezTo>
                    <a:pt x="293" y="1"/>
                    <a:pt x="1" y="295"/>
                    <a:pt x="2" y="655"/>
                  </a:cubicBezTo>
                  <a:cubicBezTo>
                    <a:pt x="4" y="1013"/>
                    <a:pt x="290" y="1301"/>
                    <a:pt x="651" y="1304"/>
                  </a:cubicBezTo>
                  <a:cubicBezTo>
                    <a:pt x="652" y="1304"/>
                    <a:pt x="653" y="1304"/>
                    <a:pt x="654" y="1304"/>
                  </a:cubicBezTo>
                  <a:cubicBezTo>
                    <a:pt x="1010" y="1304"/>
                    <a:pt x="1299" y="1022"/>
                    <a:pt x="1304" y="663"/>
                  </a:cubicBezTo>
                  <a:cubicBezTo>
                    <a:pt x="1313" y="301"/>
                    <a:pt x="1020" y="5"/>
                    <a:pt x="658" y="1"/>
                  </a:cubicBezTo>
                  <a:cubicBezTo>
                    <a:pt x="657" y="1"/>
                    <a:pt x="655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17"/>
            <p:cNvSpPr/>
            <p:nvPr/>
          </p:nvSpPr>
          <p:spPr>
            <a:xfrm>
              <a:off x="5720381" y="4299523"/>
              <a:ext cx="9689" cy="30418"/>
            </a:xfrm>
            <a:custGeom>
              <a:avLst/>
              <a:gdLst/>
              <a:ahLst/>
              <a:cxnLst/>
              <a:rect l="l" t="t" r="r" b="b"/>
              <a:pathLst>
                <a:path w="337" h="1058" extrusionOk="0">
                  <a:moveTo>
                    <a:pt x="0" y="1"/>
                  </a:moveTo>
                  <a:lnTo>
                    <a:pt x="0" y="1058"/>
                  </a:lnTo>
                  <a:lnTo>
                    <a:pt x="337" y="1058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17"/>
            <p:cNvSpPr/>
            <p:nvPr/>
          </p:nvSpPr>
          <p:spPr>
            <a:xfrm>
              <a:off x="5558145" y="4536366"/>
              <a:ext cx="9890" cy="30360"/>
            </a:xfrm>
            <a:custGeom>
              <a:avLst/>
              <a:gdLst/>
              <a:ahLst/>
              <a:cxnLst/>
              <a:rect l="l" t="t" r="r" b="b"/>
              <a:pathLst>
                <a:path w="344" h="1056" extrusionOk="0">
                  <a:moveTo>
                    <a:pt x="1" y="1"/>
                  </a:moveTo>
                  <a:lnTo>
                    <a:pt x="1" y="1055"/>
                  </a:lnTo>
                  <a:lnTo>
                    <a:pt x="343" y="1055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17"/>
            <p:cNvSpPr/>
            <p:nvPr/>
          </p:nvSpPr>
          <p:spPr>
            <a:xfrm>
              <a:off x="5669954" y="4407882"/>
              <a:ext cx="9775" cy="9832"/>
            </a:xfrm>
            <a:custGeom>
              <a:avLst/>
              <a:gdLst/>
              <a:ahLst/>
              <a:cxnLst/>
              <a:rect l="l" t="t" r="r" b="b"/>
              <a:pathLst>
                <a:path w="340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0" y="342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17"/>
            <p:cNvSpPr/>
            <p:nvPr/>
          </p:nvSpPr>
          <p:spPr>
            <a:xfrm>
              <a:off x="5720238" y="4279111"/>
              <a:ext cx="10005" cy="9775"/>
            </a:xfrm>
            <a:custGeom>
              <a:avLst/>
              <a:gdLst/>
              <a:ahLst/>
              <a:cxnLst/>
              <a:rect l="l" t="t" r="r" b="b"/>
              <a:pathLst>
                <a:path w="348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8" y="34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17"/>
            <p:cNvSpPr/>
            <p:nvPr/>
          </p:nvSpPr>
          <p:spPr>
            <a:xfrm>
              <a:off x="5558202" y="4577479"/>
              <a:ext cx="9947" cy="9660"/>
            </a:xfrm>
            <a:custGeom>
              <a:avLst/>
              <a:gdLst/>
              <a:ahLst/>
              <a:cxnLst/>
              <a:rect l="l" t="t" r="r" b="b"/>
              <a:pathLst>
                <a:path w="346" h="336" extrusionOk="0">
                  <a:moveTo>
                    <a:pt x="0" y="1"/>
                  </a:moveTo>
                  <a:lnTo>
                    <a:pt x="0" y="336"/>
                  </a:lnTo>
                  <a:lnTo>
                    <a:pt x="346" y="336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1" name="Google Shape;2851;p117"/>
          <p:cNvGrpSpPr/>
          <p:nvPr/>
        </p:nvGrpSpPr>
        <p:grpSpPr>
          <a:xfrm>
            <a:off x="4789587" y="4258296"/>
            <a:ext cx="277179" cy="349514"/>
            <a:chOff x="4789587" y="4258296"/>
            <a:chExt cx="277179" cy="349514"/>
          </a:xfrm>
        </p:grpSpPr>
        <p:sp>
          <p:nvSpPr>
            <p:cNvPr id="2852" name="Google Shape;2852;p117"/>
            <p:cNvSpPr/>
            <p:nvPr/>
          </p:nvSpPr>
          <p:spPr>
            <a:xfrm>
              <a:off x="4789587" y="4258296"/>
              <a:ext cx="277179" cy="349514"/>
            </a:xfrm>
            <a:custGeom>
              <a:avLst/>
              <a:gdLst/>
              <a:ahLst/>
              <a:cxnLst/>
              <a:rect l="l" t="t" r="r" b="b"/>
              <a:pathLst>
                <a:path w="9641" h="12157" extrusionOk="0">
                  <a:moveTo>
                    <a:pt x="3294" y="6849"/>
                  </a:moveTo>
                  <a:lnTo>
                    <a:pt x="3294" y="8293"/>
                  </a:lnTo>
                  <a:cubicBezTo>
                    <a:pt x="3062" y="8228"/>
                    <a:pt x="2840" y="8165"/>
                    <a:pt x="2606" y="8097"/>
                  </a:cubicBezTo>
                  <a:lnTo>
                    <a:pt x="2606" y="6849"/>
                  </a:lnTo>
                  <a:close/>
                  <a:moveTo>
                    <a:pt x="7836" y="1788"/>
                  </a:moveTo>
                  <a:lnTo>
                    <a:pt x="7836" y="10373"/>
                  </a:lnTo>
                  <a:lnTo>
                    <a:pt x="6552" y="10373"/>
                  </a:lnTo>
                  <a:lnTo>
                    <a:pt x="6552" y="9391"/>
                  </a:lnTo>
                  <a:cubicBezTo>
                    <a:pt x="6762" y="9442"/>
                    <a:pt x="6967" y="9490"/>
                    <a:pt x="7182" y="9543"/>
                  </a:cubicBezTo>
                  <a:cubicBezTo>
                    <a:pt x="7210" y="9430"/>
                    <a:pt x="7238" y="9321"/>
                    <a:pt x="7268" y="9201"/>
                  </a:cubicBezTo>
                  <a:cubicBezTo>
                    <a:pt x="6738" y="9066"/>
                    <a:pt x="6213" y="8937"/>
                    <a:pt x="5683" y="8804"/>
                  </a:cubicBezTo>
                  <a:cubicBezTo>
                    <a:pt x="5683" y="8623"/>
                    <a:pt x="5679" y="8450"/>
                    <a:pt x="5686" y="8276"/>
                  </a:cubicBezTo>
                  <a:cubicBezTo>
                    <a:pt x="5689" y="8246"/>
                    <a:pt x="5739" y="8205"/>
                    <a:pt x="5774" y="8195"/>
                  </a:cubicBezTo>
                  <a:cubicBezTo>
                    <a:pt x="6270" y="8062"/>
                    <a:pt x="6582" y="7748"/>
                    <a:pt x="6704" y="7251"/>
                  </a:cubicBezTo>
                  <a:cubicBezTo>
                    <a:pt x="6724" y="7172"/>
                    <a:pt x="6725" y="7089"/>
                    <a:pt x="6738" y="7000"/>
                  </a:cubicBezTo>
                  <a:lnTo>
                    <a:pt x="6394" y="7000"/>
                  </a:lnTo>
                  <a:cubicBezTo>
                    <a:pt x="6244" y="7548"/>
                    <a:pt x="6063" y="7768"/>
                    <a:pt x="5694" y="7837"/>
                  </a:cubicBezTo>
                  <a:lnTo>
                    <a:pt x="5694" y="6840"/>
                  </a:lnTo>
                  <a:lnTo>
                    <a:pt x="6033" y="6840"/>
                  </a:lnTo>
                  <a:lnTo>
                    <a:pt x="6033" y="6489"/>
                  </a:lnTo>
                  <a:lnTo>
                    <a:pt x="5006" y="6489"/>
                  </a:lnTo>
                  <a:lnTo>
                    <a:pt x="5006" y="1788"/>
                  </a:lnTo>
                  <a:close/>
                  <a:moveTo>
                    <a:pt x="2543" y="8483"/>
                  </a:moveTo>
                  <a:cubicBezTo>
                    <a:pt x="2840" y="8483"/>
                    <a:pt x="3136" y="8597"/>
                    <a:pt x="3356" y="8819"/>
                  </a:cubicBezTo>
                  <a:cubicBezTo>
                    <a:pt x="3754" y="9219"/>
                    <a:pt x="3799" y="9861"/>
                    <a:pt x="3460" y="10305"/>
                  </a:cubicBezTo>
                  <a:cubicBezTo>
                    <a:pt x="3433" y="10339"/>
                    <a:pt x="3388" y="10377"/>
                    <a:pt x="3350" y="10377"/>
                  </a:cubicBezTo>
                  <a:cubicBezTo>
                    <a:pt x="3059" y="10380"/>
                    <a:pt x="2767" y="10380"/>
                    <a:pt x="2475" y="10380"/>
                  </a:cubicBezTo>
                  <a:cubicBezTo>
                    <a:pt x="2281" y="10380"/>
                    <a:pt x="2086" y="10380"/>
                    <a:pt x="1891" y="10380"/>
                  </a:cubicBezTo>
                  <a:lnTo>
                    <a:pt x="1790" y="10380"/>
                  </a:lnTo>
                  <a:lnTo>
                    <a:pt x="1790" y="9572"/>
                  </a:lnTo>
                  <a:cubicBezTo>
                    <a:pt x="1790" y="9335"/>
                    <a:pt x="1786" y="9098"/>
                    <a:pt x="1793" y="8861"/>
                  </a:cubicBezTo>
                  <a:cubicBezTo>
                    <a:pt x="1795" y="8806"/>
                    <a:pt x="1831" y="8738"/>
                    <a:pt x="1873" y="8706"/>
                  </a:cubicBezTo>
                  <a:cubicBezTo>
                    <a:pt x="2070" y="8556"/>
                    <a:pt x="2306" y="8483"/>
                    <a:pt x="2543" y="8483"/>
                  </a:cubicBezTo>
                  <a:close/>
                  <a:moveTo>
                    <a:pt x="9005" y="359"/>
                  </a:moveTo>
                  <a:cubicBezTo>
                    <a:pt x="8970" y="400"/>
                    <a:pt x="8944" y="427"/>
                    <a:pt x="8919" y="454"/>
                  </a:cubicBezTo>
                  <a:cubicBezTo>
                    <a:pt x="8624" y="748"/>
                    <a:pt x="8329" y="1041"/>
                    <a:pt x="8038" y="1337"/>
                  </a:cubicBezTo>
                  <a:cubicBezTo>
                    <a:pt x="7977" y="1398"/>
                    <a:pt x="7917" y="1423"/>
                    <a:pt x="7831" y="1423"/>
                  </a:cubicBezTo>
                  <a:cubicBezTo>
                    <a:pt x="6228" y="1421"/>
                    <a:pt x="4623" y="1421"/>
                    <a:pt x="3021" y="1421"/>
                  </a:cubicBezTo>
                  <a:lnTo>
                    <a:pt x="2869" y="1421"/>
                  </a:lnTo>
                  <a:lnTo>
                    <a:pt x="2869" y="1774"/>
                  </a:lnTo>
                  <a:lnTo>
                    <a:pt x="4635" y="1774"/>
                  </a:lnTo>
                  <a:lnTo>
                    <a:pt x="4635" y="6834"/>
                  </a:lnTo>
                  <a:lnTo>
                    <a:pt x="5321" y="6834"/>
                  </a:lnTo>
                  <a:cubicBezTo>
                    <a:pt x="5324" y="6892"/>
                    <a:pt x="5329" y="6938"/>
                    <a:pt x="5329" y="6982"/>
                  </a:cubicBezTo>
                  <a:cubicBezTo>
                    <a:pt x="5329" y="7644"/>
                    <a:pt x="5330" y="8305"/>
                    <a:pt x="5327" y="8965"/>
                  </a:cubicBezTo>
                  <a:cubicBezTo>
                    <a:pt x="5327" y="9053"/>
                    <a:pt x="5350" y="9091"/>
                    <a:pt x="5437" y="9109"/>
                  </a:cubicBezTo>
                  <a:cubicBezTo>
                    <a:pt x="5662" y="9157"/>
                    <a:pt x="5885" y="9216"/>
                    <a:pt x="6106" y="9276"/>
                  </a:cubicBezTo>
                  <a:cubicBezTo>
                    <a:pt x="6139" y="9285"/>
                    <a:pt x="6189" y="9330"/>
                    <a:pt x="6189" y="9361"/>
                  </a:cubicBezTo>
                  <a:cubicBezTo>
                    <a:pt x="6193" y="9692"/>
                    <a:pt x="6192" y="10024"/>
                    <a:pt x="6192" y="10370"/>
                  </a:cubicBezTo>
                  <a:lnTo>
                    <a:pt x="5006" y="10370"/>
                  </a:lnTo>
                  <a:lnTo>
                    <a:pt x="5006" y="10733"/>
                  </a:lnTo>
                  <a:lnTo>
                    <a:pt x="5143" y="10733"/>
                  </a:lnTo>
                  <a:cubicBezTo>
                    <a:pt x="6042" y="10733"/>
                    <a:pt x="6941" y="10733"/>
                    <a:pt x="7840" y="10730"/>
                  </a:cubicBezTo>
                  <a:cubicBezTo>
                    <a:pt x="7916" y="10730"/>
                    <a:pt x="7971" y="10750"/>
                    <a:pt x="8026" y="10806"/>
                  </a:cubicBezTo>
                  <a:cubicBezTo>
                    <a:pt x="8324" y="11107"/>
                    <a:pt x="8624" y="11406"/>
                    <a:pt x="8925" y="11706"/>
                  </a:cubicBezTo>
                  <a:cubicBezTo>
                    <a:pt x="8946" y="11730"/>
                    <a:pt x="8968" y="11756"/>
                    <a:pt x="9003" y="11793"/>
                  </a:cubicBezTo>
                  <a:lnTo>
                    <a:pt x="632" y="11793"/>
                  </a:lnTo>
                  <a:cubicBezTo>
                    <a:pt x="662" y="11760"/>
                    <a:pt x="685" y="11733"/>
                    <a:pt x="707" y="11711"/>
                  </a:cubicBezTo>
                  <a:cubicBezTo>
                    <a:pt x="1008" y="11412"/>
                    <a:pt x="1309" y="11113"/>
                    <a:pt x="1605" y="10812"/>
                  </a:cubicBezTo>
                  <a:cubicBezTo>
                    <a:pt x="1664" y="10754"/>
                    <a:pt x="1722" y="10733"/>
                    <a:pt x="1802" y="10733"/>
                  </a:cubicBezTo>
                  <a:cubicBezTo>
                    <a:pt x="2253" y="10735"/>
                    <a:pt x="2702" y="10735"/>
                    <a:pt x="3151" y="10735"/>
                  </a:cubicBezTo>
                  <a:cubicBezTo>
                    <a:pt x="3601" y="10735"/>
                    <a:pt x="4050" y="10735"/>
                    <a:pt x="4499" y="10735"/>
                  </a:cubicBezTo>
                  <a:lnTo>
                    <a:pt x="4633" y="10735"/>
                  </a:lnTo>
                  <a:lnTo>
                    <a:pt x="4633" y="10385"/>
                  </a:lnTo>
                  <a:lnTo>
                    <a:pt x="3864" y="10385"/>
                  </a:lnTo>
                  <a:cubicBezTo>
                    <a:pt x="3916" y="10214"/>
                    <a:pt x="3982" y="10057"/>
                    <a:pt x="4012" y="9896"/>
                  </a:cubicBezTo>
                  <a:cubicBezTo>
                    <a:pt x="4095" y="9462"/>
                    <a:pt x="4002" y="9062"/>
                    <a:pt x="3730" y="8712"/>
                  </a:cubicBezTo>
                  <a:cubicBezTo>
                    <a:pt x="3676" y="8640"/>
                    <a:pt x="3655" y="8572"/>
                    <a:pt x="3655" y="8486"/>
                  </a:cubicBezTo>
                  <a:cubicBezTo>
                    <a:pt x="3658" y="7869"/>
                    <a:pt x="3656" y="7251"/>
                    <a:pt x="3656" y="6634"/>
                  </a:cubicBezTo>
                  <a:lnTo>
                    <a:pt x="3656" y="6490"/>
                  </a:lnTo>
                  <a:cubicBezTo>
                    <a:pt x="3181" y="6490"/>
                    <a:pt x="2719" y="6490"/>
                    <a:pt x="2243" y="6487"/>
                  </a:cubicBezTo>
                  <a:lnTo>
                    <a:pt x="2243" y="6629"/>
                  </a:lnTo>
                  <a:cubicBezTo>
                    <a:pt x="2243" y="7098"/>
                    <a:pt x="2240" y="7569"/>
                    <a:pt x="2244" y="8041"/>
                  </a:cubicBezTo>
                  <a:cubicBezTo>
                    <a:pt x="2244" y="8119"/>
                    <a:pt x="2228" y="8160"/>
                    <a:pt x="2142" y="8180"/>
                  </a:cubicBezTo>
                  <a:cubicBezTo>
                    <a:pt x="2029" y="8208"/>
                    <a:pt x="1922" y="8260"/>
                    <a:pt x="1801" y="8305"/>
                  </a:cubicBezTo>
                  <a:lnTo>
                    <a:pt x="1801" y="1781"/>
                  </a:lnTo>
                  <a:lnTo>
                    <a:pt x="2495" y="1781"/>
                  </a:lnTo>
                  <a:lnTo>
                    <a:pt x="2495" y="1421"/>
                  </a:lnTo>
                  <a:cubicBezTo>
                    <a:pt x="2360" y="1421"/>
                    <a:pt x="2227" y="1423"/>
                    <a:pt x="2094" y="1423"/>
                  </a:cubicBezTo>
                  <a:cubicBezTo>
                    <a:pt x="1994" y="1423"/>
                    <a:pt x="1894" y="1422"/>
                    <a:pt x="1795" y="1418"/>
                  </a:cubicBezTo>
                  <a:cubicBezTo>
                    <a:pt x="1733" y="1415"/>
                    <a:pt x="1658" y="1385"/>
                    <a:pt x="1612" y="1343"/>
                  </a:cubicBezTo>
                  <a:cubicBezTo>
                    <a:pt x="1308" y="1048"/>
                    <a:pt x="1011" y="747"/>
                    <a:pt x="712" y="447"/>
                  </a:cubicBezTo>
                  <a:cubicBezTo>
                    <a:pt x="686" y="423"/>
                    <a:pt x="667" y="397"/>
                    <a:pt x="632" y="359"/>
                  </a:cubicBezTo>
                  <a:close/>
                  <a:moveTo>
                    <a:pt x="0" y="0"/>
                  </a:moveTo>
                  <a:cubicBezTo>
                    <a:pt x="5" y="47"/>
                    <a:pt x="12" y="94"/>
                    <a:pt x="12" y="140"/>
                  </a:cubicBezTo>
                  <a:lnTo>
                    <a:pt x="12" y="2349"/>
                  </a:lnTo>
                  <a:lnTo>
                    <a:pt x="12" y="2486"/>
                  </a:lnTo>
                  <a:lnTo>
                    <a:pt x="376" y="2486"/>
                  </a:lnTo>
                  <a:lnTo>
                    <a:pt x="376" y="616"/>
                  </a:lnTo>
                  <a:cubicBezTo>
                    <a:pt x="732" y="975"/>
                    <a:pt x="1066" y="1305"/>
                    <a:pt x="1395" y="1641"/>
                  </a:cubicBezTo>
                  <a:cubicBezTo>
                    <a:pt x="1424" y="1674"/>
                    <a:pt x="1433" y="1736"/>
                    <a:pt x="1433" y="1783"/>
                  </a:cubicBezTo>
                  <a:cubicBezTo>
                    <a:pt x="1436" y="4649"/>
                    <a:pt x="1436" y="7514"/>
                    <a:pt x="1431" y="10380"/>
                  </a:cubicBezTo>
                  <a:cubicBezTo>
                    <a:pt x="1431" y="10439"/>
                    <a:pt x="1401" y="10513"/>
                    <a:pt x="1360" y="10554"/>
                  </a:cubicBezTo>
                  <a:cubicBezTo>
                    <a:pt x="1066" y="10857"/>
                    <a:pt x="765" y="11155"/>
                    <a:pt x="465" y="11456"/>
                  </a:cubicBezTo>
                  <a:cubicBezTo>
                    <a:pt x="440" y="11480"/>
                    <a:pt x="413" y="11498"/>
                    <a:pt x="368" y="11539"/>
                  </a:cubicBezTo>
                  <a:lnTo>
                    <a:pt x="368" y="2861"/>
                  </a:lnTo>
                  <a:lnTo>
                    <a:pt x="18" y="2861"/>
                  </a:lnTo>
                  <a:lnTo>
                    <a:pt x="18" y="12157"/>
                  </a:lnTo>
                  <a:lnTo>
                    <a:pt x="9621" y="12157"/>
                  </a:lnTo>
                  <a:lnTo>
                    <a:pt x="9621" y="9499"/>
                  </a:lnTo>
                  <a:lnTo>
                    <a:pt x="9268" y="9499"/>
                  </a:lnTo>
                  <a:lnTo>
                    <a:pt x="9268" y="11540"/>
                  </a:lnTo>
                  <a:cubicBezTo>
                    <a:pt x="9220" y="11495"/>
                    <a:pt x="9190" y="11468"/>
                    <a:pt x="9163" y="11442"/>
                  </a:cubicBezTo>
                  <a:cubicBezTo>
                    <a:pt x="8875" y="11154"/>
                    <a:pt x="8588" y="10863"/>
                    <a:pt x="8296" y="10578"/>
                  </a:cubicBezTo>
                  <a:cubicBezTo>
                    <a:pt x="8228" y="10513"/>
                    <a:pt x="8204" y="10445"/>
                    <a:pt x="8204" y="10350"/>
                  </a:cubicBezTo>
                  <a:cubicBezTo>
                    <a:pt x="8205" y="8786"/>
                    <a:pt x="8205" y="7222"/>
                    <a:pt x="8205" y="5659"/>
                  </a:cubicBezTo>
                  <a:cubicBezTo>
                    <a:pt x="8205" y="4374"/>
                    <a:pt x="8204" y="3086"/>
                    <a:pt x="8208" y="1800"/>
                  </a:cubicBezTo>
                  <a:cubicBezTo>
                    <a:pt x="8208" y="1739"/>
                    <a:pt x="8228" y="1662"/>
                    <a:pt x="8268" y="1622"/>
                  </a:cubicBezTo>
                  <a:cubicBezTo>
                    <a:pt x="8572" y="1308"/>
                    <a:pt x="8881" y="1003"/>
                    <a:pt x="9190" y="696"/>
                  </a:cubicBezTo>
                  <a:cubicBezTo>
                    <a:pt x="9208" y="676"/>
                    <a:pt x="9234" y="661"/>
                    <a:pt x="9279" y="628"/>
                  </a:cubicBezTo>
                  <a:lnTo>
                    <a:pt x="9279" y="9127"/>
                  </a:lnTo>
                  <a:lnTo>
                    <a:pt x="9629" y="9127"/>
                  </a:lnTo>
                  <a:lnTo>
                    <a:pt x="9629" y="8953"/>
                  </a:lnTo>
                  <a:lnTo>
                    <a:pt x="9629" y="166"/>
                  </a:lnTo>
                  <a:cubicBezTo>
                    <a:pt x="9629" y="110"/>
                    <a:pt x="9636" y="56"/>
                    <a:pt x="9641" y="2"/>
                  </a:cubicBezTo>
                  <a:cubicBezTo>
                    <a:pt x="6425" y="2"/>
                    <a:pt x="3211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17"/>
            <p:cNvSpPr/>
            <p:nvPr/>
          </p:nvSpPr>
          <p:spPr>
            <a:xfrm>
              <a:off x="5035831" y="4332442"/>
              <a:ext cx="9919" cy="30303"/>
            </a:xfrm>
            <a:custGeom>
              <a:avLst/>
              <a:gdLst/>
              <a:ahLst/>
              <a:cxnLst/>
              <a:rect l="l" t="t" r="r" b="b"/>
              <a:pathLst>
                <a:path w="345" h="1054" extrusionOk="0">
                  <a:moveTo>
                    <a:pt x="1" y="0"/>
                  </a:moveTo>
                  <a:lnTo>
                    <a:pt x="1" y="1053"/>
                  </a:lnTo>
                  <a:lnTo>
                    <a:pt x="344" y="105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17"/>
            <p:cNvSpPr/>
            <p:nvPr/>
          </p:nvSpPr>
          <p:spPr>
            <a:xfrm>
              <a:off x="5035831" y="4311915"/>
              <a:ext cx="9919" cy="9832"/>
            </a:xfrm>
            <a:custGeom>
              <a:avLst/>
              <a:gdLst/>
              <a:ahLst/>
              <a:cxnLst/>
              <a:rect l="l" t="t" r="r" b="b"/>
              <a:pathLst>
                <a:path w="345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4" y="342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17"/>
            <p:cNvSpPr/>
            <p:nvPr/>
          </p:nvSpPr>
          <p:spPr>
            <a:xfrm>
              <a:off x="4861519" y="4350555"/>
              <a:ext cx="43068" cy="43068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752" y="358"/>
                  </a:moveTo>
                  <a:cubicBezTo>
                    <a:pt x="963" y="358"/>
                    <a:pt x="1136" y="531"/>
                    <a:pt x="1139" y="744"/>
                  </a:cubicBezTo>
                  <a:cubicBezTo>
                    <a:pt x="1144" y="962"/>
                    <a:pt x="970" y="1138"/>
                    <a:pt x="754" y="1140"/>
                  </a:cubicBezTo>
                  <a:cubicBezTo>
                    <a:pt x="753" y="1140"/>
                    <a:pt x="751" y="1140"/>
                    <a:pt x="749" y="1140"/>
                  </a:cubicBezTo>
                  <a:cubicBezTo>
                    <a:pt x="534" y="1140"/>
                    <a:pt x="362" y="969"/>
                    <a:pt x="359" y="755"/>
                  </a:cubicBezTo>
                  <a:cubicBezTo>
                    <a:pt x="356" y="541"/>
                    <a:pt x="528" y="361"/>
                    <a:pt x="744" y="358"/>
                  </a:cubicBezTo>
                  <a:cubicBezTo>
                    <a:pt x="747" y="358"/>
                    <a:pt x="749" y="358"/>
                    <a:pt x="752" y="358"/>
                  </a:cubicBezTo>
                  <a:close/>
                  <a:moveTo>
                    <a:pt x="751" y="1"/>
                  </a:moveTo>
                  <a:cubicBezTo>
                    <a:pt x="340" y="1"/>
                    <a:pt x="5" y="336"/>
                    <a:pt x="2" y="747"/>
                  </a:cubicBezTo>
                  <a:cubicBezTo>
                    <a:pt x="0" y="1161"/>
                    <a:pt x="334" y="1497"/>
                    <a:pt x="747" y="1497"/>
                  </a:cubicBezTo>
                  <a:cubicBezTo>
                    <a:pt x="1160" y="1497"/>
                    <a:pt x="1493" y="1165"/>
                    <a:pt x="1495" y="752"/>
                  </a:cubicBezTo>
                  <a:cubicBezTo>
                    <a:pt x="1498" y="340"/>
                    <a:pt x="1162" y="4"/>
                    <a:pt x="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17"/>
            <p:cNvSpPr/>
            <p:nvPr/>
          </p:nvSpPr>
          <p:spPr>
            <a:xfrm>
              <a:off x="4843522" y="4577450"/>
              <a:ext cx="9947" cy="9689"/>
            </a:xfrm>
            <a:custGeom>
              <a:avLst/>
              <a:gdLst/>
              <a:ahLst/>
              <a:cxnLst/>
              <a:rect l="l" t="t" r="r" b="b"/>
              <a:pathLst>
                <a:path w="346" h="337" extrusionOk="0">
                  <a:moveTo>
                    <a:pt x="0" y="0"/>
                  </a:moveTo>
                  <a:lnTo>
                    <a:pt x="0" y="337"/>
                  </a:lnTo>
                  <a:lnTo>
                    <a:pt x="346" y="337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17"/>
            <p:cNvSpPr/>
            <p:nvPr/>
          </p:nvSpPr>
          <p:spPr>
            <a:xfrm>
              <a:off x="4864164" y="4577364"/>
              <a:ext cx="9775" cy="9947"/>
            </a:xfrm>
            <a:custGeom>
              <a:avLst/>
              <a:gdLst/>
              <a:ahLst/>
              <a:cxnLst/>
              <a:rect l="l" t="t" r="r" b="b"/>
              <a:pathLst>
                <a:path w="340" h="346" extrusionOk="0">
                  <a:moveTo>
                    <a:pt x="0" y="0"/>
                  </a:moveTo>
                  <a:lnTo>
                    <a:pt x="0" y="346"/>
                  </a:lnTo>
                  <a:lnTo>
                    <a:pt x="340" y="34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17"/>
            <p:cNvSpPr/>
            <p:nvPr/>
          </p:nvSpPr>
          <p:spPr>
            <a:xfrm>
              <a:off x="4952571" y="4350555"/>
              <a:ext cx="43269" cy="43068"/>
            </a:xfrm>
            <a:custGeom>
              <a:avLst/>
              <a:gdLst/>
              <a:ahLst/>
              <a:cxnLst/>
              <a:rect l="l" t="t" r="r" b="b"/>
              <a:pathLst>
                <a:path w="1505" h="1498" extrusionOk="0">
                  <a:moveTo>
                    <a:pt x="751" y="358"/>
                  </a:moveTo>
                  <a:cubicBezTo>
                    <a:pt x="753" y="358"/>
                    <a:pt x="755" y="358"/>
                    <a:pt x="756" y="358"/>
                  </a:cubicBezTo>
                  <a:cubicBezTo>
                    <a:pt x="971" y="360"/>
                    <a:pt x="1145" y="539"/>
                    <a:pt x="1144" y="753"/>
                  </a:cubicBezTo>
                  <a:cubicBezTo>
                    <a:pt x="1141" y="969"/>
                    <a:pt x="968" y="1140"/>
                    <a:pt x="753" y="1140"/>
                  </a:cubicBezTo>
                  <a:cubicBezTo>
                    <a:pt x="751" y="1140"/>
                    <a:pt x="749" y="1140"/>
                    <a:pt x="747" y="1140"/>
                  </a:cubicBezTo>
                  <a:cubicBezTo>
                    <a:pt x="533" y="1138"/>
                    <a:pt x="360" y="962"/>
                    <a:pt x="361" y="744"/>
                  </a:cubicBezTo>
                  <a:cubicBezTo>
                    <a:pt x="363" y="534"/>
                    <a:pt x="539" y="358"/>
                    <a:pt x="751" y="358"/>
                  </a:cubicBezTo>
                  <a:close/>
                  <a:moveTo>
                    <a:pt x="757" y="1"/>
                  </a:moveTo>
                  <a:cubicBezTo>
                    <a:pt x="349" y="1"/>
                    <a:pt x="8" y="333"/>
                    <a:pt x="5" y="740"/>
                  </a:cubicBezTo>
                  <a:cubicBezTo>
                    <a:pt x="1" y="1153"/>
                    <a:pt x="333" y="1493"/>
                    <a:pt x="744" y="1497"/>
                  </a:cubicBezTo>
                  <a:cubicBezTo>
                    <a:pt x="745" y="1497"/>
                    <a:pt x="746" y="1497"/>
                    <a:pt x="747" y="1497"/>
                  </a:cubicBezTo>
                  <a:cubicBezTo>
                    <a:pt x="1161" y="1497"/>
                    <a:pt x="1495" y="1169"/>
                    <a:pt x="1501" y="759"/>
                  </a:cubicBezTo>
                  <a:cubicBezTo>
                    <a:pt x="1504" y="346"/>
                    <a:pt x="1174" y="7"/>
                    <a:pt x="762" y="1"/>
                  </a:cubicBezTo>
                  <a:cubicBezTo>
                    <a:pt x="761" y="1"/>
                    <a:pt x="759" y="1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17"/>
            <p:cNvSpPr/>
            <p:nvPr/>
          </p:nvSpPr>
          <p:spPr>
            <a:xfrm>
              <a:off x="4994891" y="4319907"/>
              <a:ext cx="9804" cy="10005"/>
            </a:xfrm>
            <a:custGeom>
              <a:avLst/>
              <a:gdLst/>
              <a:ahLst/>
              <a:cxnLst/>
              <a:rect l="l" t="t" r="r" b="b"/>
              <a:pathLst>
                <a:path w="341" h="348" extrusionOk="0">
                  <a:moveTo>
                    <a:pt x="1" y="0"/>
                  </a:moveTo>
                  <a:lnTo>
                    <a:pt x="1" y="347"/>
                  </a:lnTo>
                  <a:lnTo>
                    <a:pt x="340" y="347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17"/>
            <p:cNvSpPr/>
            <p:nvPr/>
          </p:nvSpPr>
          <p:spPr>
            <a:xfrm>
              <a:off x="4851485" y="4536366"/>
              <a:ext cx="9890" cy="9976"/>
            </a:xfrm>
            <a:custGeom>
              <a:avLst/>
              <a:gdLst/>
              <a:ahLst/>
              <a:cxnLst/>
              <a:rect l="l" t="t" r="r" b="b"/>
              <a:pathLst>
                <a:path w="344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43" y="34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1" name="Google Shape;2861;p117"/>
          <p:cNvGrpSpPr/>
          <p:nvPr/>
        </p:nvGrpSpPr>
        <p:grpSpPr>
          <a:xfrm>
            <a:off x="4137063" y="4258238"/>
            <a:ext cx="153065" cy="349485"/>
            <a:chOff x="4137063" y="4258238"/>
            <a:chExt cx="153065" cy="349485"/>
          </a:xfrm>
        </p:grpSpPr>
        <p:sp>
          <p:nvSpPr>
            <p:cNvPr id="2862" name="Google Shape;2862;p117"/>
            <p:cNvSpPr/>
            <p:nvPr/>
          </p:nvSpPr>
          <p:spPr>
            <a:xfrm>
              <a:off x="4137063" y="4258238"/>
              <a:ext cx="153065" cy="349485"/>
            </a:xfrm>
            <a:custGeom>
              <a:avLst/>
              <a:gdLst/>
              <a:ahLst/>
              <a:cxnLst/>
              <a:rect l="l" t="t" r="r" b="b"/>
              <a:pathLst>
                <a:path w="5324" h="12156" extrusionOk="0">
                  <a:moveTo>
                    <a:pt x="2668" y="4020"/>
                  </a:moveTo>
                  <a:cubicBezTo>
                    <a:pt x="2757" y="4020"/>
                    <a:pt x="2847" y="4044"/>
                    <a:pt x="2930" y="4093"/>
                  </a:cubicBezTo>
                  <a:cubicBezTo>
                    <a:pt x="3153" y="4225"/>
                    <a:pt x="3250" y="4498"/>
                    <a:pt x="3159" y="4741"/>
                  </a:cubicBezTo>
                  <a:cubicBezTo>
                    <a:pt x="3079" y="4951"/>
                    <a:pt x="2874" y="5088"/>
                    <a:pt x="2657" y="5088"/>
                  </a:cubicBezTo>
                  <a:cubicBezTo>
                    <a:pt x="2625" y="5088"/>
                    <a:pt x="2593" y="5085"/>
                    <a:pt x="2560" y="5079"/>
                  </a:cubicBezTo>
                  <a:cubicBezTo>
                    <a:pt x="2312" y="5029"/>
                    <a:pt x="2131" y="4814"/>
                    <a:pt x="2140" y="4595"/>
                  </a:cubicBezTo>
                  <a:lnTo>
                    <a:pt x="2140" y="4595"/>
                  </a:lnTo>
                  <a:cubicBezTo>
                    <a:pt x="2301" y="4648"/>
                    <a:pt x="2467" y="4701"/>
                    <a:pt x="2652" y="4758"/>
                  </a:cubicBezTo>
                  <a:lnTo>
                    <a:pt x="2652" y="4408"/>
                  </a:lnTo>
                  <a:cubicBezTo>
                    <a:pt x="2518" y="4346"/>
                    <a:pt x="2390" y="4287"/>
                    <a:pt x="2254" y="4225"/>
                  </a:cubicBezTo>
                  <a:cubicBezTo>
                    <a:pt x="2367" y="4089"/>
                    <a:pt x="2517" y="4020"/>
                    <a:pt x="2668" y="4020"/>
                  </a:cubicBezTo>
                  <a:close/>
                  <a:moveTo>
                    <a:pt x="2523" y="1"/>
                  </a:moveTo>
                  <a:cubicBezTo>
                    <a:pt x="1916" y="170"/>
                    <a:pt x="1755" y="586"/>
                    <a:pt x="1770" y="1091"/>
                  </a:cubicBezTo>
                  <a:cubicBezTo>
                    <a:pt x="1787" y="1667"/>
                    <a:pt x="1772" y="2247"/>
                    <a:pt x="1776" y="2824"/>
                  </a:cubicBezTo>
                  <a:cubicBezTo>
                    <a:pt x="1776" y="2919"/>
                    <a:pt x="1743" y="2972"/>
                    <a:pt x="1664" y="3022"/>
                  </a:cubicBezTo>
                  <a:cubicBezTo>
                    <a:pt x="1138" y="3354"/>
                    <a:pt x="616" y="3688"/>
                    <a:pt x="91" y="4020"/>
                  </a:cubicBezTo>
                  <a:cubicBezTo>
                    <a:pt x="30" y="4063"/>
                    <a:pt x="1" y="4102"/>
                    <a:pt x="1" y="4182"/>
                  </a:cubicBezTo>
                  <a:cubicBezTo>
                    <a:pt x="5" y="4621"/>
                    <a:pt x="4" y="5059"/>
                    <a:pt x="4" y="5498"/>
                  </a:cubicBezTo>
                  <a:cubicBezTo>
                    <a:pt x="4" y="5533"/>
                    <a:pt x="8" y="5566"/>
                    <a:pt x="11" y="5596"/>
                  </a:cubicBezTo>
                  <a:lnTo>
                    <a:pt x="360" y="5596"/>
                  </a:lnTo>
                  <a:lnTo>
                    <a:pt x="360" y="5461"/>
                  </a:lnTo>
                  <a:cubicBezTo>
                    <a:pt x="360" y="5102"/>
                    <a:pt x="361" y="4741"/>
                    <a:pt x="358" y="4381"/>
                  </a:cubicBezTo>
                  <a:cubicBezTo>
                    <a:pt x="355" y="4305"/>
                    <a:pt x="378" y="4260"/>
                    <a:pt x="444" y="4219"/>
                  </a:cubicBezTo>
                  <a:cubicBezTo>
                    <a:pt x="856" y="3960"/>
                    <a:pt x="1265" y="3696"/>
                    <a:pt x="1675" y="3437"/>
                  </a:cubicBezTo>
                  <a:cubicBezTo>
                    <a:pt x="1701" y="3421"/>
                    <a:pt x="1728" y="3409"/>
                    <a:pt x="1772" y="3387"/>
                  </a:cubicBezTo>
                  <a:lnTo>
                    <a:pt x="1772" y="3387"/>
                  </a:lnTo>
                  <a:cubicBezTo>
                    <a:pt x="1772" y="3523"/>
                    <a:pt x="1769" y="3642"/>
                    <a:pt x="1773" y="3759"/>
                  </a:cubicBezTo>
                  <a:cubicBezTo>
                    <a:pt x="1779" y="3860"/>
                    <a:pt x="1784" y="3966"/>
                    <a:pt x="1808" y="4064"/>
                  </a:cubicBezTo>
                  <a:cubicBezTo>
                    <a:pt x="1830" y="4156"/>
                    <a:pt x="1833" y="4236"/>
                    <a:pt x="1808" y="4328"/>
                  </a:cubicBezTo>
                  <a:cubicBezTo>
                    <a:pt x="1701" y="4711"/>
                    <a:pt x="1868" y="5114"/>
                    <a:pt x="2210" y="5320"/>
                  </a:cubicBezTo>
                  <a:cubicBezTo>
                    <a:pt x="2350" y="5403"/>
                    <a:pt x="2507" y="5444"/>
                    <a:pt x="2663" y="5444"/>
                  </a:cubicBezTo>
                  <a:cubicBezTo>
                    <a:pt x="2882" y="5444"/>
                    <a:pt x="3099" y="5364"/>
                    <a:pt x="3266" y="5209"/>
                  </a:cubicBezTo>
                  <a:cubicBezTo>
                    <a:pt x="3556" y="4940"/>
                    <a:pt x="3634" y="4515"/>
                    <a:pt x="3462" y="4164"/>
                  </a:cubicBezTo>
                  <a:cubicBezTo>
                    <a:pt x="3313" y="3859"/>
                    <a:pt x="3005" y="3667"/>
                    <a:pt x="2676" y="3667"/>
                  </a:cubicBezTo>
                  <a:cubicBezTo>
                    <a:pt x="2620" y="3667"/>
                    <a:pt x="2564" y="3673"/>
                    <a:pt x="2508" y="3684"/>
                  </a:cubicBezTo>
                  <a:cubicBezTo>
                    <a:pt x="2382" y="3708"/>
                    <a:pt x="2263" y="3764"/>
                    <a:pt x="2128" y="3812"/>
                  </a:cubicBezTo>
                  <a:lnTo>
                    <a:pt x="2128" y="3679"/>
                  </a:lnTo>
                  <a:cubicBezTo>
                    <a:pt x="2131" y="3506"/>
                    <a:pt x="2075" y="3301"/>
                    <a:pt x="2150" y="3167"/>
                  </a:cubicBezTo>
                  <a:cubicBezTo>
                    <a:pt x="2229" y="3029"/>
                    <a:pt x="2432" y="2964"/>
                    <a:pt x="2576" y="2862"/>
                  </a:cubicBezTo>
                  <a:cubicBezTo>
                    <a:pt x="2606" y="2838"/>
                    <a:pt x="2632" y="2828"/>
                    <a:pt x="2658" y="2828"/>
                  </a:cubicBezTo>
                  <a:cubicBezTo>
                    <a:pt x="2688" y="2828"/>
                    <a:pt x="2717" y="2841"/>
                    <a:pt x="2752" y="2863"/>
                  </a:cubicBezTo>
                  <a:cubicBezTo>
                    <a:pt x="3458" y="3317"/>
                    <a:pt x="4162" y="3768"/>
                    <a:pt x="4871" y="4216"/>
                  </a:cubicBezTo>
                  <a:cubicBezTo>
                    <a:pt x="4947" y="4265"/>
                    <a:pt x="4968" y="4313"/>
                    <a:pt x="4968" y="4397"/>
                  </a:cubicBezTo>
                  <a:cubicBezTo>
                    <a:pt x="4966" y="6824"/>
                    <a:pt x="4966" y="9249"/>
                    <a:pt x="4966" y="11675"/>
                  </a:cubicBezTo>
                  <a:lnTo>
                    <a:pt x="4966" y="11815"/>
                  </a:lnTo>
                  <a:lnTo>
                    <a:pt x="3904" y="11815"/>
                  </a:lnTo>
                  <a:lnTo>
                    <a:pt x="3904" y="12156"/>
                  </a:lnTo>
                  <a:lnTo>
                    <a:pt x="5322" y="12156"/>
                  </a:lnTo>
                  <a:lnTo>
                    <a:pt x="5322" y="10961"/>
                  </a:lnTo>
                  <a:lnTo>
                    <a:pt x="5322" y="4206"/>
                  </a:lnTo>
                  <a:cubicBezTo>
                    <a:pt x="5322" y="4138"/>
                    <a:pt x="5324" y="4081"/>
                    <a:pt x="5250" y="4037"/>
                  </a:cubicBezTo>
                  <a:cubicBezTo>
                    <a:pt x="4411" y="3504"/>
                    <a:pt x="3575" y="2969"/>
                    <a:pt x="2741" y="2434"/>
                  </a:cubicBezTo>
                  <a:cubicBezTo>
                    <a:pt x="2713" y="2415"/>
                    <a:pt x="2688" y="2405"/>
                    <a:pt x="2663" y="2405"/>
                  </a:cubicBezTo>
                  <a:cubicBezTo>
                    <a:pt x="2637" y="2405"/>
                    <a:pt x="2612" y="2416"/>
                    <a:pt x="2583" y="2435"/>
                  </a:cubicBezTo>
                  <a:cubicBezTo>
                    <a:pt x="2440" y="2532"/>
                    <a:pt x="2292" y="2621"/>
                    <a:pt x="2128" y="2725"/>
                  </a:cubicBezTo>
                  <a:lnTo>
                    <a:pt x="2128" y="2333"/>
                  </a:lnTo>
                  <a:cubicBezTo>
                    <a:pt x="2128" y="1865"/>
                    <a:pt x="2126" y="1399"/>
                    <a:pt x="2128" y="931"/>
                  </a:cubicBezTo>
                  <a:cubicBezTo>
                    <a:pt x="2131" y="660"/>
                    <a:pt x="2269" y="458"/>
                    <a:pt x="2502" y="387"/>
                  </a:cubicBezTo>
                  <a:cubicBezTo>
                    <a:pt x="2558" y="369"/>
                    <a:pt x="2614" y="360"/>
                    <a:pt x="2669" y="360"/>
                  </a:cubicBezTo>
                  <a:cubicBezTo>
                    <a:pt x="2952" y="360"/>
                    <a:pt x="3189" y="590"/>
                    <a:pt x="3194" y="915"/>
                  </a:cubicBezTo>
                  <a:cubicBezTo>
                    <a:pt x="3198" y="1339"/>
                    <a:pt x="3195" y="1761"/>
                    <a:pt x="3195" y="2185"/>
                  </a:cubicBezTo>
                  <a:lnTo>
                    <a:pt x="3195" y="2329"/>
                  </a:lnTo>
                  <a:lnTo>
                    <a:pt x="3536" y="2329"/>
                  </a:lnTo>
                  <a:cubicBezTo>
                    <a:pt x="3541" y="2314"/>
                    <a:pt x="3548" y="2304"/>
                    <a:pt x="3548" y="2292"/>
                  </a:cubicBezTo>
                  <a:cubicBezTo>
                    <a:pt x="3545" y="1796"/>
                    <a:pt x="3560" y="1302"/>
                    <a:pt x="3538" y="809"/>
                  </a:cubicBezTo>
                  <a:cubicBezTo>
                    <a:pt x="3521" y="455"/>
                    <a:pt x="3316" y="209"/>
                    <a:pt x="2990" y="70"/>
                  </a:cubicBezTo>
                  <a:cubicBezTo>
                    <a:pt x="2927" y="43"/>
                    <a:pt x="2864" y="26"/>
                    <a:pt x="2802" y="4"/>
                  </a:cubicBezTo>
                  <a:cubicBezTo>
                    <a:pt x="2707" y="4"/>
                    <a:pt x="2610" y="4"/>
                    <a:pt x="2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17"/>
            <p:cNvSpPr/>
            <p:nvPr/>
          </p:nvSpPr>
          <p:spPr>
            <a:xfrm>
              <a:off x="4172110" y="4450662"/>
              <a:ext cx="73197" cy="111061"/>
            </a:xfrm>
            <a:custGeom>
              <a:avLst/>
              <a:gdLst/>
              <a:ahLst/>
              <a:cxnLst/>
              <a:rect l="l" t="t" r="r" b="b"/>
              <a:pathLst>
                <a:path w="2546" h="3863" extrusionOk="0">
                  <a:moveTo>
                    <a:pt x="1427" y="1"/>
                  </a:moveTo>
                  <a:cubicBezTo>
                    <a:pt x="1385" y="1"/>
                    <a:pt x="1343" y="3"/>
                    <a:pt x="1301" y="7"/>
                  </a:cubicBezTo>
                  <a:cubicBezTo>
                    <a:pt x="792" y="62"/>
                    <a:pt x="382" y="517"/>
                    <a:pt x="372" y="1045"/>
                  </a:cubicBezTo>
                  <a:cubicBezTo>
                    <a:pt x="370" y="1158"/>
                    <a:pt x="372" y="1271"/>
                    <a:pt x="372" y="1391"/>
                  </a:cubicBezTo>
                  <a:cubicBezTo>
                    <a:pt x="323" y="1391"/>
                    <a:pt x="278" y="1390"/>
                    <a:pt x="235" y="1390"/>
                  </a:cubicBezTo>
                  <a:cubicBezTo>
                    <a:pt x="182" y="1390"/>
                    <a:pt x="131" y="1391"/>
                    <a:pt x="80" y="1395"/>
                  </a:cubicBezTo>
                  <a:cubicBezTo>
                    <a:pt x="55" y="1397"/>
                    <a:pt x="11" y="1433"/>
                    <a:pt x="10" y="1457"/>
                  </a:cubicBezTo>
                  <a:cubicBezTo>
                    <a:pt x="1" y="1549"/>
                    <a:pt x="5" y="1644"/>
                    <a:pt x="5" y="1750"/>
                  </a:cubicBezTo>
                  <a:lnTo>
                    <a:pt x="363" y="1750"/>
                  </a:lnTo>
                  <a:lnTo>
                    <a:pt x="363" y="2112"/>
                  </a:lnTo>
                  <a:lnTo>
                    <a:pt x="16" y="2112"/>
                  </a:lnTo>
                  <a:lnTo>
                    <a:pt x="16" y="2461"/>
                  </a:lnTo>
                  <a:lnTo>
                    <a:pt x="373" y="2461"/>
                  </a:lnTo>
                  <a:cubicBezTo>
                    <a:pt x="373" y="2594"/>
                    <a:pt x="369" y="2712"/>
                    <a:pt x="376" y="2829"/>
                  </a:cubicBezTo>
                  <a:cubicBezTo>
                    <a:pt x="402" y="3255"/>
                    <a:pt x="605" y="3575"/>
                    <a:pt x="995" y="3756"/>
                  </a:cubicBezTo>
                  <a:cubicBezTo>
                    <a:pt x="1149" y="3827"/>
                    <a:pt x="1302" y="3862"/>
                    <a:pt x="1453" y="3862"/>
                  </a:cubicBezTo>
                  <a:cubicBezTo>
                    <a:pt x="1674" y="3862"/>
                    <a:pt x="1888" y="3786"/>
                    <a:pt x="2090" y="3635"/>
                  </a:cubicBezTo>
                  <a:cubicBezTo>
                    <a:pt x="2489" y="3333"/>
                    <a:pt x="2545" y="2903"/>
                    <a:pt x="2498" y="2439"/>
                  </a:cubicBezTo>
                  <a:lnTo>
                    <a:pt x="2151" y="2439"/>
                  </a:lnTo>
                  <a:cubicBezTo>
                    <a:pt x="2151" y="2573"/>
                    <a:pt x="2159" y="2700"/>
                    <a:pt x="2150" y="2825"/>
                  </a:cubicBezTo>
                  <a:cubicBezTo>
                    <a:pt x="2130" y="3099"/>
                    <a:pt x="1999" y="3306"/>
                    <a:pt x="1750" y="3427"/>
                  </a:cubicBezTo>
                  <a:cubicBezTo>
                    <a:pt x="1643" y="3479"/>
                    <a:pt x="1536" y="3505"/>
                    <a:pt x="1432" y="3505"/>
                  </a:cubicBezTo>
                  <a:cubicBezTo>
                    <a:pt x="1297" y="3505"/>
                    <a:pt x="1166" y="3462"/>
                    <a:pt x="1041" y="3375"/>
                  </a:cubicBezTo>
                  <a:cubicBezTo>
                    <a:pt x="750" y="3175"/>
                    <a:pt x="684" y="2891"/>
                    <a:pt x="749" y="2454"/>
                  </a:cubicBezTo>
                  <a:lnTo>
                    <a:pt x="1436" y="2454"/>
                  </a:lnTo>
                  <a:lnTo>
                    <a:pt x="1436" y="2099"/>
                  </a:lnTo>
                  <a:lnTo>
                    <a:pt x="735" y="2099"/>
                  </a:lnTo>
                  <a:lnTo>
                    <a:pt x="735" y="1745"/>
                  </a:lnTo>
                  <a:lnTo>
                    <a:pt x="1438" y="1745"/>
                  </a:lnTo>
                  <a:lnTo>
                    <a:pt x="1438" y="1391"/>
                  </a:lnTo>
                  <a:lnTo>
                    <a:pt x="728" y="1391"/>
                  </a:lnTo>
                  <a:cubicBezTo>
                    <a:pt x="728" y="1274"/>
                    <a:pt x="726" y="1172"/>
                    <a:pt x="728" y="1071"/>
                  </a:cubicBezTo>
                  <a:cubicBezTo>
                    <a:pt x="734" y="668"/>
                    <a:pt x="1041" y="359"/>
                    <a:pt x="1433" y="356"/>
                  </a:cubicBezTo>
                  <a:cubicBezTo>
                    <a:pt x="1436" y="356"/>
                    <a:pt x="1439" y="356"/>
                    <a:pt x="1442" y="356"/>
                  </a:cubicBezTo>
                  <a:cubicBezTo>
                    <a:pt x="1838" y="356"/>
                    <a:pt x="2145" y="664"/>
                    <a:pt x="2153" y="1066"/>
                  </a:cubicBezTo>
                  <a:cubicBezTo>
                    <a:pt x="2154" y="1179"/>
                    <a:pt x="2153" y="1293"/>
                    <a:pt x="2153" y="1413"/>
                  </a:cubicBezTo>
                  <a:lnTo>
                    <a:pt x="2522" y="1413"/>
                  </a:lnTo>
                  <a:cubicBezTo>
                    <a:pt x="2507" y="1204"/>
                    <a:pt x="2515" y="1000"/>
                    <a:pt x="2471" y="807"/>
                  </a:cubicBezTo>
                  <a:cubicBezTo>
                    <a:pt x="2360" y="320"/>
                    <a:pt x="1927" y="1"/>
                    <a:pt x="1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17"/>
            <p:cNvSpPr/>
            <p:nvPr/>
          </p:nvSpPr>
          <p:spPr>
            <a:xfrm>
              <a:off x="4137207" y="4429819"/>
              <a:ext cx="101372" cy="177905"/>
            </a:xfrm>
            <a:custGeom>
              <a:avLst/>
              <a:gdLst/>
              <a:ahLst/>
              <a:cxnLst/>
              <a:rect l="l" t="t" r="r" b="b"/>
              <a:pathLst>
                <a:path w="3526" h="6188" extrusionOk="0">
                  <a:moveTo>
                    <a:pt x="0" y="1"/>
                  </a:moveTo>
                  <a:lnTo>
                    <a:pt x="0" y="6188"/>
                  </a:lnTo>
                  <a:lnTo>
                    <a:pt x="3525" y="6188"/>
                  </a:lnTo>
                  <a:lnTo>
                    <a:pt x="3525" y="5838"/>
                  </a:lnTo>
                  <a:lnTo>
                    <a:pt x="346" y="5838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17"/>
            <p:cNvSpPr/>
            <p:nvPr/>
          </p:nvSpPr>
          <p:spPr>
            <a:xfrm>
              <a:off x="4259539" y="4409291"/>
              <a:ext cx="9775" cy="30418"/>
            </a:xfrm>
            <a:custGeom>
              <a:avLst/>
              <a:gdLst/>
              <a:ahLst/>
              <a:cxnLst/>
              <a:rect l="l" t="t" r="r" b="b"/>
              <a:pathLst>
                <a:path w="340" h="1058" extrusionOk="0">
                  <a:moveTo>
                    <a:pt x="0" y="0"/>
                  </a:moveTo>
                  <a:lnTo>
                    <a:pt x="0" y="1057"/>
                  </a:lnTo>
                  <a:lnTo>
                    <a:pt x="340" y="1057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17"/>
            <p:cNvSpPr/>
            <p:nvPr/>
          </p:nvSpPr>
          <p:spPr>
            <a:xfrm>
              <a:off x="4259366" y="4388850"/>
              <a:ext cx="9947" cy="9775"/>
            </a:xfrm>
            <a:custGeom>
              <a:avLst/>
              <a:gdLst/>
              <a:ahLst/>
              <a:cxnLst/>
              <a:rect l="l" t="t" r="r" b="b"/>
              <a:pathLst>
                <a:path w="346" h="340" extrusionOk="0">
                  <a:moveTo>
                    <a:pt x="0" y="1"/>
                  </a:moveTo>
                  <a:lnTo>
                    <a:pt x="0" y="340"/>
                  </a:lnTo>
                  <a:lnTo>
                    <a:pt x="346" y="340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17"/>
            <p:cNvSpPr/>
            <p:nvPr/>
          </p:nvSpPr>
          <p:spPr>
            <a:xfrm>
              <a:off x="4157620" y="4577364"/>
              <a:ext cx="9976" cy="9775"/>
            </a:xfrm>
            <a:custGeom>
              <a:avLst/>
              <a:gdLst/>
              <a:ahLst/>
              <a:cxnLst/>
              <a:rect l="l" t="t" r="r" b="b"/>
              <a:pathLst>
                <a:path w="34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6" y="34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8" name="Google Shape;2868;p117"/>
          <p:cNvGrpSpPr/>
          <p:nvPr/>
        </p:nvGrpSpPr>
        <p:grpSpPr>
          <a:xfrm>
            <a:off x="3322620" y="4258325"/>
            <a:ext cx="349657" cy="349543"/>
            <a:chOff x="3322620" y="4258325"/>
            <a:chExt cx="349657" cy="349543"/>
          </a:xfrm>
        </p:grpSpPr>
        <p:sp>
          <p:nvSpPr>
            <p:cNvPr id="2869" name="Google Shape;2869;p117"/>
            <p:cNvSpPr/>
            <p:nvPr/>
          </p:nvSpPr>
          <p:spPr>
            <a:xfrm>
              <a:off x="3322620" y="4505374"/>
              <a:ext cx="349657" cy="102494"/>
            </a:xfrm>
            <a:custGeom>
              <a:avLst/>
              <a:gdLst/>
              <a:ahLst/>
              <a:cxnLst/>
              <a:rect l="l" t="t" r="r" b="b"/>
              <a:pathLst>
                <a:path w="12162" h="3565" extrusionOk="0">
                  <a:moveTo>
                    <a:pt x="2599" y="346"/>
                  </a:moveTo>
                  <a:cubicBezTo>
                    <a:pt x="2689" y="346"/>
                    <a:pt x="2787" y="361"/>
                    <a:pt x="2877" y="361"/>
                  </a:cubicBezTo>
                  <a:cubicBezTo>
                    <a:pt x="5125" y="359"/>
                    <a:pt x="7373" y="361"/>
                    <a:pt x="9620" y="358"/>
                  </a:cubicBezTo>
                  <a:cubicBezTo>
                    <a:pt x="9720" y="358"/>
                    <a:pt x="9777" y="388"/>
                    <a:pt x="9827" y="471"/>
                  </a:cubicBezTo>
                  <a:cubicBezTo>
                    <a:pt x="9950" y="669"/>
                    <a:pt x="10083" y="859"/>
                    <a:pt x="10226" y="1076"/>
                  </a:cubicBezTo>
                  <a:cubicBezTo>
                    <a:pt x="8890" y="1076"/>
                    <a:pt x="7579" y="1076"/>
                    <a:pt x="6267" y="1079"/>
                  </a:cubicBezTo>
                  <a:lnTo>
                    <a:pt x="6267" y="1430"/>
                  </a:lnTo>
                  <a:lnTo>
                    <a:pt x="11806" y="1430"/>
                  </a:lnTo>
                  <a:lnTo>
                    <a:pt x="11806" y="1536"/>
                  </a:lnTo>
                  <a:cubicBezTo>
                    <a:pt x="11806" y="1907"/>
                    <a:pt x="11807" y="2281"/>
                    <a:pt x="11806" y="2652"/>
                  </a:cubicBezTo>
                  <a:cubicBezTo>
                    <a:pt x="11803" y="2985"/>
                    <a:pt x="11579" y="3210"/>
                    <a:pt x="11248" y="3213"/>
                  </a:cubicBezTo>
                  <a:lnTo>
                    <a:pt x="988" y="3213"/>
                  </a:lnTo>
                  <a:cubicBezTo>
                    <a:pt x="558" y="3213"/>
                    <a:pt x="359" y="3012"/>
                    <a:pt x="359" y="2580"/>
                  </a:cubicBezTo>
                  <a:lnTo>
                    <a:pt x="359" y="1558"/>
                  </a:lnTo>
                  <a:lnTo>
                    <a:pt x="359" y="1433"/>
                  </a:lnTo>
                  <a:lnTo>
                    <a:pt x="5895" y="1433"/>
                  </a:lnTo>
                  <a:lnTo>
                    <a:pt x="5895" y="1079"/>
                  </a:lnTo>
                  <a:lnTo>
                    <a:pt x="1937" y="1079"/>
                  </a:lnTo>
                  <a:cubicBezTo>
                    <a:pt x="2017" y="957"/>
                    <a:pt x="2085" y="853"/>
                    <a:pt x="2154" y="752"/>
                  </a:cubicBezTo>
                  <a:cubicBezTo>
                    <a:pt x="2240" y="623"/>
                    <a:pt x="2300" y="445"/>
                    <a:pt x="2421" y="382"/>
                  </a:cubicBezTo>
                  <a:cubicBezTo>
                    <a:pt x="2472" y="354"/>
                    <a:pt x="2534" y="346"/>
                    <a:pt x="2599" y="346"/>
                  </a:cubicBezTo>
                  <a:close/>
                  <a:moveTo>
                    <a:pt x="2311" y="0"/>
                  </a:moveTo>
                  <a:cubicBezTo>
                    <a:pt x="2243" y="0"/>
                    <a:pt x="2205" y="26"/>
                    <a:pt x="2169" y="80"/>
                  </a:cubicBezTo>
                  <a:cubicBezTo>
                    <a:pt x="1973" y="380"/>
                    <a:pt x="1769" y="678"/>
                    <a:pt x="1573" y="979"/>
                  </a:cubicBezTo>
                  <a:cubicBezTo>
                    <a:pt x="1530" y="1046"/>
                    <a:pt x="1486" y="1074"/>
                    <a:pt x="1403" y="1074"/>
                  </a:cubicBezTo>
                  <a:cubicBezTo>
                    <a:pt x="1122" y="1072"/>
                    <a:pt x="843" y="1071"/>
                    <a:pt x="563" y="1071"/>
                  </a:cubicBezTo>
                  <a:cubicBezTo>
                    <a:pt x="377" y="1071"/>
                    <a:pt x="190" y="1071"/>
                    <a:pt x="3" y="1071"/>
                  </a:cubicBezTo>
                  <a:cubicBezTo>
                    <a:pt x="3" y="1649"/>
                    <a:pt x="3" y="2228"/>
                    <a:pt x="0" y="2804"/>
                  </a:cubicBezTo>
                  <a:cubicBezTo>
                    <a:pt x="8" y="2819"/>
                    <a:pt x="15" y="2833"/>
                    <a:pt x="20" y="2848"/>
                  </a:cubicBezTo>
                  <a:cubicBezTo>
                    <a:pt x="151" y="3322"/>
                    <a:pt x="466" y="3564"/>
                    <a:pt x="950" y="3564"/>
                  </a:cubicBezTo>
                  <a:lnTo>
                    <a:pt x="11219" y="3564"/>
                  </a:lnTo>
                  <a:cubicBezTo>
                    <a:pt x="11780" y="3564"/>
                    <a:pt x="12157" y="3186"/>
                    <a:pt x="12160" y="2628"/>
                  </a:cubicBezTo>
                  <a:cubicBezTo>
                    <a:pt x="12162" y="2148"/>
                    <a:pt x="12160" y="1670"/>
                    <a:pt x="12160" y="1190"/>
                  </a:cubicBezTo>
                  <a:cubicBezTo>
                    <a:pt x="12160" y="1153"/>
                    <a:pt x="12156" y="1114"/>
                    <a:pt x="12154" y="1070"/>
                  </a:cubicBezTo>
                  <a:cubicBezTo>
                    <a:pt x="11677" y="1070"/>
                    <a:pt x="11210" y="1070"/>
                    <a:pt x="10744" y="1071"/>
                  </a:cubicBezTo>
                  <a:cubicBezTo>
                    <a:pt x="10740" y="1071"/>
                    <a:pt x="10736" y="1072"/>
                    <a:pt x="10732" y="1072"/>
                  </a:cubicBezTo>
                  <a:cubicBezTo>
                    <a:pt x="10673" y="1072"/>
                    <a:pt x="10636" y="1050"/>
                    <a:pt x="10600" y="996"/>
                  </a:cubicBezTo>
                  <a:cubicBezTo>
                    <a:pt x="10398" y="687"/>
                    <a:pt x="10193" y="384"/>
                    <a:pt x="9991" y="76"/>
                  </a:cubicBezTo>
                  <a:cubicBezTo>
                    <a:pt x="9955" y="20"/>
                    <a:pt x="9914" y="0"/>
                    <a:pt x="9848" y="0"/>
                  </a:cubicBezTo>
                  <a:cubicBezTo>
                    <a:pt x="8591" y="2"/>
                    <a:pt x="7335" y="3"/>
                    <a:pt x="6079" y="3"/>
                  </a:cubicBezTo>
                  <a:cubicBezTo>
                    <a:pt x="4823" y="3"/>
                    <a:pt x="3567" y="2"/>
                    <a:pt x="2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17"/>
            <p:cNvSpPr/>
            <p:nvPr/>
          </p:nvSpPr>
          <p:spPr>
            <a:xfrm>
              <a:off x="3339726" y="4258325"/>
              <a:ext cx="315503" cy="267404"/>
            </a:xfrm>
            <a:custGeom>
              <a:avLst/>
              <a:gdLst/>
              <a:ahLst/>
              <a:cxnLst/>
              <a:rect l="l" t="t" r="r" b="b"/>
              <a:pathLst>
                <a:path w="10974" h="9301" extrusionOk="0">
                  <a:moveTo>
                    <a:pt x="10212" y="1"/>
                  </a:moveTo>
                  <a:cubicBezTo>
                    <a:pt x="7063" y="1"/>
                    <a:pt x="3912" y="1"/>
                    <a:pt x="761" y="2"/>
                  </a:cubicBezTo>
                  <a:cubicBezTo>
                    <a:pt x="754" y="5"/>
                    <a:pt x="748" y="11"/>
                    <a:pt x="740" y="13"/>
                  </a:cubicBezTo>
                  <a:cubicBezTo>
                    <a:pt x="232" y="155"/>
                    <a:pt x="1" y="456"/>
                    <a:pt x="1" y="986"/>
                  </a:cubicBezTo>
                  <a:lnTo>
                    <a:pt x="1" y="9153"/>
                  </a:lnTo>
                  <a:lnTo>
                    <a:pt x="1" y="9301"/>
                  </a:lnTo>
                  <a:lnTo>
                    <a:pt x="358" y="9301"/>
                  </a:lnTo>
                  <a:lnTo>
                    <a:pt x="358" y="9136"/>
                  </a:lnTo>
                  <a:lnTo>
                    <a:pt x="358" y="969"/>
                  </a:lnTo>
                  <a:cubicBezTo>
                    <a:pt x="358" y="563"/>
                    <a:pt x="565" y="357"/>
                    <a:pt x="972" y="357"/>
                  </a:cubicBezTo>
                  <a:lnTo>
                    <a:pt x="10005" y="357"/>
                  </a:lnTo>
                  <a:cubicBezTo>
                    <a:pt x="10404" y="357"/>
                    <a:pt x="10615" y="566"/>
                    <a:pt x="10615" y="961"/>
                  </a:cubicBezTo>
                  <a:lnTo>
                    <a:pt x="10615" y="4771"/>
                  </a:lnTo>
                  <a:lnTo>
                    <a:pt x="10615" y="4910"/>
                  </a:lnTo>
                  <a:lnTo>
                    <a:pt x="10963" y="4910"/>
                  </a:lnTo>
                  <a:cubicBezTo>
                    <a:pt x="10966" y="4892"/>
                    <a:pt x="10971" y="4885"/>
                    <a:pt x="10971" y="4877"/>
                  </a:cubicBezTo>
                  <a:cubicBezTo>
                    <a:pt x="10971" y="3538"/>
                    <a:pt x="10974" y="2195"/>
                    <a:pt x="10969" y="854"/>
                  </a:cubicBezTo>
                  <a:cubicBezTo>
                    <a:pt x="10966" y="485"/>
                    <a:pt x="10710" y="161"/>
                    <a:pt x="10358" y="46"/>
                  </a:cubicBezTo>
                  <a:cubicBezTo>
                    <a:pt x="10310" y="31"/>
                    <a:pt x="10262" y="16"/>
                    <a:pt x="10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17"/>
            <p:cNvSpPr/>
            <p:nvPr/>
          </p:nvSpPr>
          <p:spPr>
            <a:xfrm>
              <a:off x="3411515" y="4342447"/>
              <a:ext cx="172529" cy="149500"/>
            </a:xfrm>
            <a:custGeom>
              <a:avLst/>
              <a:gdLst/>
              <a:ahLst/>
              <a:cxnLst/>
              <a:rect l="l" t="t" r="r" b="b"/>
              <a:pathLst>
                <a:path w="6001" h="5200" extrusionOk="0">
                  <a:moveTo>
                    <a:pt x="2967" y="376"/>
                  </a:moveTo>
                  <a:cubicBezTo>
                    <a:pt x="3127" y="376"/>
                    <a:pt x="3286" y="416"/>
                    <a:pt x="3445" y="467"/>
                  </a:cubicBezTo>
                  <a:cubicBezTo>
                    <a:pt x="3507" y="485"/>
                    <a:pt x="3527" y="515"/>
                    <a:pt x="3525" y="574"/>
                  </a:cubicBezTo>
                  <a:cubicBezTo>
                    <a:pt x="3522" y="660"/>
                    <a:pt x="3525" y="747"/>
                    <a:pt x="3525" y="833"/>
                  </a:cubicBezTo>
                  <a:lnTo>
                    <a:pt x="3519" y="833"/>
                  </a:lnTo>
                  <a:cubicBezTo>
                    <a:pt x="3519" y="928"/>
                    <a:pt x="3527" y="1025"/>
                    <a:pt x="3518" y="1120"/>
                  </a:cubicBezTo>
                  <a:cubicBezTo>
                    <a:pt x="3492" y="1394"/>
                    <a:pt x="3266" y="1594"/>
                    <a:pt x="2990" y="1594"/>
                  </a:cubicBezTo>
                  <a:cubicBezTo>
                    <a:pt x="2712" y="1594"/>
                    <a:pt x="2484" y="1391"/>
                    <a:pt x="2463" y="1117"/>
                  </a:cubicBezTo>
                  <a:cubicBezTo>
                    <a:pt x="2450" y="931"/>
                    <a:pt x="2456" y="746"/>
                    <a:pt x="2459" y="560"/>
                  </a:cubicBezTo>
                  <a:cubicBezTo>
                    <a:pt x="2459" y="530"/>
                    <a:pt x="2496" y="494"/>
                    <a:pt x="2527" y="474"/>
                  </a:cubicBezTo>
                  <a:cubicBezTo>
                    <a:pt x="2555" y="455"/>
                    <a:pt x="2597" y="459"/>
                    <a:pt x="2629" y="446"/>
                  </a:cubicBezTo>
                  <a:cubicBezTo>
                    <a:pt x="2742" y="396"/>
                    <a:pt x="2855" y="376"/>
                    <a:pt x="2967" y="376"/>
                  </a:cubicBezTo>
                  <a:close/>
                  <a:moveTo>
                    <a:pt x="2996" y="1"/>
                  </a:moveTo>
                  <a:cubicBezTo>
                    <a:pt x="2968" y="1"/>
                    <a:pt x="2939" y="4"/>
                    <a:pt x="2913" y="10"/>
                  </a:cubicBezTo>
                  <a:cubicBezTo>
                    <a:pt x="2671" y="67"/>
                    <a:pt x="2430" y="130"/>
                    <a:pt x="2189" y="188"/>
                  </a:cubicBezTo>
                  <a:cubicBezTo>
                    <a:pt x="2119" y="204"/>
                    <a:pt x="2095" y="235"/>
                    <a:pt x="2097" y="308"/>
                  </a:cubicBezTo>
                  <a:cubicBezTo>
                    <a:pt x="2101" y="550"/>
                    <a:pt x="2100" y="791"/>
                    <a:pt x="2100" y="1032"/>
                  </a:cubicBezTo>
                  <a:cubicBezTo>
                    <a:pt x="2100" y="1253"/>
                    <a:pt x="2162" y="1452"/>
                    <a:pt x="2300" y="1625"/>
                  </a:cubicBezTo>
                  <a:cubicBezTo>
                    <a:pt x="2311" y="1639"/>
                    <a:pt x="2315" y="1655"/>
                    <a:pt x="2326" y="1673"/>
                  </a:cubicBezTo>
                  <a:cubicBezTo>
                    <a:pt x="587" y="2150"/>
                    <a:pt x="0" y="4037"/>
                    <a:pt x="563" y="5197"/>
                  </a:cubicBezTo>
                  <a:cubicBezTo>
                    <a:pt x="664" y="5155"/>
                    <a:pt x="766" y="5114"/>
                    <a:pt x="866" y="5072"/>
                  </a:cubicBezTo>
                  <a:cubicBezTo>
                    <a:pt x="683" y="4322"/>
                    <a:pt x="670" y="4079"/>
                    <a:pt x="800" y="3613"/>
                  </a:cubicBezTo>
                  <a:cubicBezTo>
                    <a:pt x="940" y="3123"/>
                    <a:pt x="1207" y="2710"/>
                    <a:pt x="1622" y="2413"/>
                  </a:cubicBezTo>
                  <a:cubicBezTo>
                    <a:pt x="2062" y="2097"/>
                    <a:pt x="2523" y="1932"/>
                    <a:pt x="2987" y="1932"/>
                  </a:cubicBezTo>
                  <a:cubicBezTo>
                    <a:pt x="3365" y="1932"/>
                    <a:pt x="3745" y="2041"/>
                    <a:pt x="4118" y="2266"/>
                  </a:cubicBezTo>
                  <a:cubicBezTo>
                    <a:pt x="5187" y="2913"/>
                    <a:pt x="5465" y="3898"/>
                    <a:pt x="5118" y="5079"/>
                  </a:cubicBezTo>
                  <a:cubicBezTo>
                    <a:pt x="5217" y="5120"/>
                    <a:pt x="5318" y="5161"/>
                    <a:pt x="5421" y="5200"/>
                  </a:cubicBezTo>
                  <a:cubicBezTo>
                    <a:pt x="6000" y="3925"/>
                    <a:pt x="5278" y="2061"/>
                    <a:pt x="3644" y="1667"/>
                  </a:cubicBezTo>
                  <a:cubicBezTo>
                    <a:pt x="3803" y="1480"/>
                    <a:pt x="3878" y="1266"/>
                    <a:pt x="3877" y="1022"/>
                  </a:cubicBezTo>
                  <a:cubicBezTo>
                    <a:pt x="3875" y="785"/>
                    <a:pt x="3875" y="547"/>
                    <a:pt x="3878" y="310"/>
                  </a:cubicBezTo>
                  <a:cubicBezTo>
                    <a:pt x="3881" y="238"/>
                    <a:pt x="3861" y="204"/>
                    <a:pt x="3788" y="188"/>
                  </a:cubicBezTo>
                  <a:cubicBezTo>
                    <a:pt x="3546" y="130"/>
                    <a:pt x="3305" y="64"/>
                    <a:pt x="3064" y="8"/>
                  </a:cubicBezTo>
                  <a:cubicBezTo>
                    <a:pt x="3042" y="3"/>
                    <a:pt x="3020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17"/>
            <p:cNvSpPr/>
            <p:nvPr/>
          </p:nvSpPr>
          <p:spPr>
            <a:xfrm>
              <a:off x="3502796" y="4282360"/>
              <a:ext cx="128340" cy="222956"/>
            </a:xfrm>
            <a:custGeom>
              <a:avLst/>
              <a:gdLst/>
              <a:ahLst/>
              <a:cxnLst/>
              <a:rect l="l" t="t" r="r" b="b"/>
              <a:pathLst>
                <a:path w="4464" h="7755" extrusionOk="0">
                  <a:moveTo>
                    <a:pt x="4463" y="0"/>
                  </a:moveTo>
                  <a:cubicBezTo>
                    <a:pt x="2971" y="0"/>
                    <a:pt x="1490" y="0"/>
                    <a:pt x="0" y="2"/>
                  </a:cubicBezTo>
                  <a:lnTo>
                    <a:pt x="0" y="356"/>
                  </a:lnTo>
                  <a:lnTo>
                    <a:pt x="4118" y="356"/>
                  </a:lnTo>
                  <a:lnTo>
                    <a:pt x="4118" y="7754"/>
                  </a:lnTo>
                  <a:lnTo>
                    <a:pt x="4463" y="7754"/>
                  </a:lnTo>
                  <a:lnTo>
                    <a:pt x="4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17"/>
            <p:cNvSpPr/>
            <p:nvPr/>
          </p:nvSpPr>
          <p:spPr>
            <a:xfrm>
              <a:off x="3363905" y="4282388"/>
              <a:ext cx="128254" cy="117214"/>
            </a:xfrm>
            <a:custGeom>
              <a:avLst/>
              <a:gdLst/>
              <a:ahLst/>
              <a:cxnLst/>
              <a:rect l="l" t="t" r="r" b="b"/>
              <a:pathLst>
                <a:path w="4461" h="4077" extrusionOk="0">
                  <a:moveTo>
                    <a:pt x="0" y="1"/>
                  </a:moveTo>
                  <a:lnTo>
                    <a:pt x="0" y="4076"/>
                  </a:lnTo>
                  <a:lnTo>
                    <a:pt x="355" y="4076"/>
                  </a:lnTo>
                  <a:lnTo>
                    <a:pt x="355" y="348"/>
                  </a:lnTo>
                  <a:lnTo>
                    <a:pt x="4460" y="348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17"/>
            <p:cNvSpPr/>
            <p:nvPr/>
          </p:nvSpPr>
          <p:spPr>
            <a:xfrm>
              <a:off x="3441156" y="4412109"/>
              <a:ext cx="112959" cy="80701"/>
            </a:xfrm>
            <a:custGeom>
              <a:avLst/>
              <a:gdLst/>
              <a:ahLst/>
              <a:cxnLst/>
              <a:rect l="l" t="t" r="r" b="b"/>
              <a:pathLst>
                <a:path w="3929" h="2807" extrusionOk="0">
                  <a:moveTo>
                    <a:pt x="1955" y="0"/>
                  </a:moveTo>
                  <a:cubicBezTo>
                    <a:pt x="1491" y="0"/>
                    <a:pt x="1028" y="178"/>
                    <a:pt x="686" y="529"/>
                  </a:cubicBezTo>
                  <a:cubicBezTo>
                    <a:pt x="1" y="1231"/>
                    <a:pt x="45" y="2244"/>
                    <a:pt x="481" y="2805"/>
                  </a:cubicBezTo>
                  <a:cubicBezTo>
                    <a:pt x="571" y="2744"/>
                    <a:pt x="662" y="2682"/>
                    <a:pt x="755" y="2617"/>
                  </a:cubicBezTo>
                  <a:cubicBezTo>
                    <a:pt x="370" y="1855"/>
                    <a:pt x="473" y="1174"/>
                    <a:pt x="1036" y="692"/>
                  </a:cubicBezTo>
                  <a:cubicBezTo>
                    <a:pt x="1294" y="471"/>
                    <a:pt x="1628" y="359"/>
                    <a:pt x="1962" y="359"/>
                  </a:cubicBezTo>
                  <a:cubicBezTo>
                    <a:pt x="2258" y="359"/>
                    <a:pt x="2554" y="447"/>
                    <a:pt x="2799" y="625"/>
                  </a:cubicBezTo>
                  <a:cubicBezTo>
                    <a:pt x="3073" y="824"/>
                    <a:pt x="3256" y="1092"/>
                    <a:pt x="3349" y="1418"/>
                  </a:cubicBezTo>
                  <a:cubicBezTo>
                    <a:pt x="3471" y="1842"/>
                    <a:pt x="3395" y="2238"/>
                    <a:pt x="3159" y="2614"/>
                  </a:cubicBezTo>
                  <a:cubicBezTo>
                    <a:pt x="3259" y="2683"/>
                    <a:pt x="3351" y="2745"/>
                    <a:pt x="3444" y="2807"/>
                  </a:cubicBezTo>
                  <a:cubicBezTo>
                    <a:pt x="3928" y="2131"/>
                    <a:pt x="3867" y="1091"/>
                    <a:pt x="3147" y="451"/>
                  </a:cubicBezTo>
                  <a:cubicBezTo>
                    <a:pt x="2808" y="149"/>
                    <a:pt x="2381" y="0"/>
                    <a:pt x="19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17"/>
            <p:cNvSpPr/>
            <p:nvPr/>
          </p:nvSpPr>
          <p:spPr>
            <a:xfrm>
              <a:off x="3645138" y="4410153"/>
              <a:ext cx="9804" cy="115546"/>
            </a:xfrm>
            <a:custGeom>
              <a:avLst/>
              <a:gdLst/>
              <a:ahLst/>
              <a:cxnLst/>
              <a:rect l="l" t="t" r="r" b="b"/>
              <a:pathLst>
                <a:path w="341" h="4019" extrusionOk="0">
                  <a:moveTo>
                    <a:pt x="1" y="0"/>
                  </a:moveTo>
                  <a:lnTo>
                    <a:pt x="1" y="4018"/>
                  </a:lnTo>
                  <a:lnTo>
                    <a:pt x="340" y="40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17"/>
            <p:cNvSpPr/>
            <p:nvPr/>
          </p:nvSpPr>
          <p:spPr>
            <a:xfrm>
              <a:off x="3363905" y="4410182"/>
              <a:ext cx="9775" cy="95076"/>
            </a:xfrm>
            <a:custGeom>
              <a:avLst/>
              <a:gdLst/>
              <a:ahLst/>
              <a:cxnLst/>
              <a:rect l="l" t="t" r="r" b="b"/>
              <a:pathLst>
                <a:path w="340" h="3307" extrusionOk="0">
                  <a:moveTo>
                    <a:pt x="0" y="1"/>
                  </a:moveTo>
                  <a:lnTo>
                    <a:pt x="0" y="3307"/>
                  </a:lnTo>
                  <a:lnTo>
                    <a:pt x="339" y="330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17"/>
            <p:cNvSpPr/>
            <p:nvPr/>
          </p:nvSpPr>
          <p:spPr>
            <a:xfrm>
              <a:off x="3600748" y="4323386"/>
              <a:ext cx="9832" cy="40566"/>
            </a:xfrm>
            <a:custGeom>
              <a:avLst/>
              <a:gdLst/>
              <a:ahLst/>
              <a:cxnLst/>
              <a:rect l="l" t="t" r="r" b="b"/>
              <a:pathLst>
                <a:path w="342" h="1411" extrusionOk="0">
                  <a:moveTo>
                    <a:pt x="0" y="0"/>
                  </a:moveTo>
                  <a:lnTo>
                    <a:pt x="0" y="1410"/>
                  </a:lnTo>
                  <a:lnTo>
                    <a:pt x="341" y="141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17"/>
            <p:cNvSpPr/>
            <p:nvPr/>
          </p:nvSpPr>
          <p:spPr>
            <a:xfrm>
              <a:off x="3600777" y="4302945"/>
              <a:ext cx="9746" cy="9919"/>
            </a:xfrm>
            <a:custGeom>
              <a:avLst/>
              <a:gdLst/>
              <a:ahLst/>
              <a:cxnLst/>
              <a:rect l="l" t="t" r="r" b="b"/>
              <a:pathLst>
                <a:path w="339" h="345" extrusionOk="0">
                  <a:moveTo>
                    <a:pt x="1" y="1"/>
                  </a:moveTo>
                  <a:lnTo>
                    <a:pt x="1" y="345"/>
                  </a:lnTo>
                  <a:lnTo>
                    <a:pt x="339" y="345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17"/>
            <p:cNvSpPr/>
            <p:nvPr/>
          </p:nvSpPr>
          <p:spPr>
            <a:xfrm>
              <a:off x="3611069" y="4556894"/>
              <a:ext cx="40394" cy="9947"/>
            </a:xfrm>
            <a:custGeom>
              <a:avLst/>
              <a:gdLst/>
              <a:ahLst/>
              <a:cxnLst/>
              <a:rect l="l" t="t" r="r" b="b"/>
              <a:pathLst>
                <a:path w="1405" h="346" extrusionOk="0">
                  <a:moveTo>
                    <a:pt x="0" y="0"/>
                  </a:moveTo>
                  <a:lnTo>
                    <a:pt x="0" y="346"/>
                  </a:lnTo>
                  <a:lnTo>
                    <a:pt x="1405" y="346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17"/>
            <p:cNvSpPr/>
            <p:nvPr/>
          </p:nvSpPr>
          <p:spPr>
            <a:xfrm>
              <a:off x="3590513" y="4556836"/>
              <a:ext cx="9832" cy="9832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1" y="342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17"/>
            <p:cNvSpPr/>
            <p:nvPr/>
          </p:nvSpPr>
          <p:spPr>
            <a:xfrm>
              <a:off x="3343378" y="4577306"/>
              <a:ext cx="9919" cy="9832"/>
            </a:xfrm>
            <a:custGeom>
              <a:avLst/>
              <a:gdLst/>
              <a:ahLst/>
              <a:cxnLst/>
              <a:rect l="l" t="t" r="r" b="b"/>
              <a:pathLst>
                <a:path w="345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5" y="342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17"/>
            <p:cNvSpPr/>
            <p:nvPr/>
          </p:nvSpPr>
          <p:spPr>
            <a:xfrm>
              <a:off x="3492504" y="4365476"/>
              <a:ext cx="9832" cy="9804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2" y="340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3" name="Google Shape;2883;p117"/>
          <p:cNvGrpSpPr/>
          <p:nvPr/>
        </p:nvGrpSpPr>
        <p:grpSpPr>
          <a:xfrm>
            <a:off x="2593967" y="4258325"/>
            <a:ext cx="363659" cy="349543"/>
            <a:chOff x="2593967" y="4258325"/>
            <a:chExt cx="363659" cy="349543"/>
          </a:xfrm>
        </p:grpSpPr>
        <p:sp>
          <p:nvSpPr>
            <p:cNvPr id="2884" name="Google Shape;2884;p117"/>
            <p:cNvSpPr/>
            <p:nvPr/>
          </p:nvSpPr>
          <p:spPr>
            <a:xfrm>
              <a:off x="2593967" y="4258325"/>
              <a:ext cx="363659" cy="349543"/>
            </a:xfrm>
            <a:custGeom>
              <a:avLst/>
              <a:gdLst/>
              <a:ahLst/>
              <a:cxnLst/>
              <a:rect l="l" t="t" r="r" b="b"/>
              <a:pathLst>
                <a:path w="12649" h="12158" extrusionOk="0">
                  <a:moveTo>
                    <a:pt x="6756" y="342"/>
                  </a:moveTo>
                  <a:cubicBezTo>
                    <a:pt x="7129" y="391"/>
                    <a:pt x="7497" y="440"/>
                    <a:pt x="7881" y="489"/>
                  </a:cubicBezTo>
                  <a:cubicBezTo>
                    <a:pt x="7783" y="859"/>
                    <a:pt x="7693" y="1192"/>
                    <a:pt x="7602" y="1526"/>
                  </a:cubicBezTo>
                  <a:cubicBezTo>
                    <a:pt x="7319" y="1489"/>
                    <a:pt x="7043" y="1455"/>
                    <a:pt x="6756" y="1417"/>
                  </a:cubicBezTo>
                  <a:lnTo>
                    <a:pt x="6756" y="342"/>
                  </a:lnTo>
                  <a:close/>
                  <a:moveTo>
                    <a:pt x="6381" y="342"/>
                  </a:moveTo>
                  <a:cubicBezTo>
                    <a:pt x="6381" y="717"/>
                    <a:pt x="6381" y="1063"/>
                    <a:pt x="6382" y="1414"/>
                  </a:cubicBezTo>
                  <a:cubicBezTo>
                    <a:pt x="6106" y="1452"/>
                    <a:pt x="5827" y="1489"/>
                    <a:pt x="5534" y="1527"/>
                  </a:cubicBezTo>
                  <a:cubicBezTo>
                    <a:pt x="5444" y="1195"/>
                    <a:pt x="5353" y="859"/>
                    <a:pt x="5255" y="491"/>
                  </a:cubicBezTo>
                  <a:cubicBezTo>
                    <a:pt x="5632" y="441"/>
                    <a:pt x="6000" y="393"/>
                    <a:pt x="6381" y="342"/>
                  </a:cubicBezTo>
                  <a:close/>
                  <a:moveTo>
                    <a:pt x="4910" y="581"/>
                  </a:moveTo>
                  <a:cubicBezTo>
                    <a:pt x="5010" y="952"/>
                    <a:pt x="5100" y="1289"/>
                    <a:pt x="5189" y="1618"/>
                  </a:cubicBezTo>
                  <a:cubicBezTo>
                    <a:pt x="4924" y="1729"/>
                    <a:pt x="4663" y="1836"/>
                    <a:pt x="4391" y="1949"/>
                  </a:cubicBezTo>
                  <a:cubicBezTo>
                    <a:pt x="4218" y="1651"/>
                    <a:pt x="4043" y="1346"/>
                    <a:pt x="3853" y="1019"/>
                  </a:cubicBezTo>
                  <a:cubicBezTo>
                    <a:pt x="4207" y="871"/>
                    <a:pt x="4549" y="731"/>
                    <a:pt x="4910" y="581"/>
                  </a:cubicBezTo>
                  <a:close/>
                  <a:moveTo>
                    <a:pt x="8227" y="583"/>
                  </a:moveTo>
                  <a:cubicBezTo>
                    <a:pt x="8583" y="728"/>
                    <a:pt x="8927" y="871"/>
                    <a:pt x="9284" y="1019"/>
                  </a:cubicBezTo>
                  <a:cubicBezTo>
                    <a:pt x="9095" y="1345"/>
                    <a:pt x="8921" y="1648"/>
                    <a:pt x="8746" y="1952"/>
                  </a:cubicBezTo>
                  <a:cubicBezTo>
                    <a:pt x="8477" y="1841"/>
                    <a:pt x="8218" y="1734"/>
                    <a:pt x="7948" y="1621"/>
                  </a:cubicBezTo>
                  <a:cubicBezTo>
                    <a:pt x="8038" y="1283"/>
                    <a:pt x="8129" y="946"/>
                    <a:pt x="8227" y="583"/>
                  </a:cubicBezTo>
                  <a:close/>
                  <a:moveTo>
                    <a:pt x="3545" y="1195"/>
                  </a:moveTo>
                  <a:cubicBezTo>
                    <a:pt x="3735" y="1524"/>
                    <a:pt x="3908" y="1827"/>
                    <a:pt x="4085" y="2129"/>
                  </a:cubicBezTo>
                  <a:cubicBezTo>
                    <a:pt x="3854" y="2305"/>
                    <a:pt x="3634" y="2476"/>
                    <a:pt x="3423" y="2639"/>
                  </a:cubicBezTo>
                  <a:lnTo>
                    <a:pt x="2661" y="1877"/>
                  </a:lnTo>
                  <a:cubicBezTo>
                    <a:pt x="2940" y="1661"/>
                    <a:pt x="3236" y="1435"/>
                    <a:pt x="3545" y="1195"/>
                  </a:cubicBezTo>
                  <a:close/>
                  <a:moveTo>
                    <a:pt x="9593" y="1198"/>
                  </a:moveTo>
                  <a:cubicBezTo>
                    <a:pt x="9901" y="1434"/>
                    <a:pt x="10195" y="1661"/>
                    <a:pt x="10486" y="1886"/>
                  </a:cubicBezTo>
                  <a:lnTo>
                    <a:pt x="9726" y="2648"/>
                  </a:lnTo>
                  <a:cubicBezTo>
                    <a:pt x="9504" y="2477"/>
                    <a:pt x="9283" y="2308"/>
                    <a:pt x="9053" y="2130"/>
                  </a:cubicBezTo>
                  <a:cubicBezTo>
                    <a:pt x="9228" y="1829"/>
                    <a:pt x="9403" y="1527"/>
                    <a:pt x="9593" y="1198"/>
                  </a:cubicBezTo>
                  <a:close/>
                  <a:moveTo>
                    <a:pt x="1515" y="3367"/>
                  </a:moveTo>
                  <a:cubicBezTo>
                    <a:pt x="1832" y="3550"/>
                    <a:pt x="2133" y="3725"/>
                    <a:pt x="2441" y="3901"/>
                  </a:cubicBezTo>
                  <a:cubicBezTo>
                    <a:pt x="2329" y="4167"/>
                    <a:pt x="2222" y="4428"/>
                    <a:pt x="2109" y="4699"/>
                  </a:cubicBezTo>
                  <a:cubicBezTo>
                    <a:pt x="1779" y="4610"/>
                    <a:pt x="1441" y="4520"/>
                    <a:pt x="1085" y="4426"/>
                  </a:cubicBezTo>
                  <a:cubicBezTo>
                    <a:pt x="1132" y="4292"/>
                    <a:pt x="1168" y="4171"/>
                    <a:pt x="1215" y="4053"/>
                  </a:cubicBezTo>
                  <a:cubicBezTo>
                    <a:pt x="1310" y="3829"/>
                    <a:pt x="1409" y="3607"/>
                    <a:pt x="1515" y="3367"/>
                  </a:cubicBezTo>
                  <a:close/>
                  <a:moveTo>
                    <a:pt x="11628" y="3364"/>
                  </a:moveTo>
                  <a:cubicBezTo>
                    <a:pt x="11774" y="3719"/>
                    <a:pt x="11916" y="4061"/>
                    <a:pt x="12067" y="4421"/>
                  </a:cubicBezTo>
                  <a:cubicBezTo>
                    <a:pt x="11696" y="4521"/>
                    <a:pt x="11362" y="4610"/>
                    <a:pt x="11028" y="4701"/>
                  </a:cubicBezTo>
                  <a:cubicBezTo>
                    <a:pt x="10916" y="4437"/>
                    <a:pt x="10809" y="4177"/>
                    <a:pt x="10696" y="3903"/>
                  </a:cubicBezTo>
                  <a:cubicBezTo>
                    <a:pt x="10994" y="3729"/>
                    <a:pt x="11298" y="3554"/>
                    <a:pt x="11628" y="3364"/>
                  </a:cubicBezTo>
                  <a:close/>
                  <a:moveTo>
                    <a:pt x="979" y="4767"/>
                  </a:moveTo>
                  <a:cubicBezTo>
                    <a:pt x="1343" y="4863"/>
                    <a:pt x="1681" y="4954"/>
                    <a:pt x="2017" y="5044"/>
                  </a:cubicBezTo>
                  <a:cubicBezTo>
                    <a:pt x="1979" y="5331"/>
                    <a:pt x="1945" y="5607"/>
                    <a:pt x="1907" y="5894"/>
                  </a:cubicBezTo>
                  <a:lnTo>
                    <a:pt x="832" y="5894"/>
                  </a:lnTo>
                  <a:cubicBezTo>
                    <a:pt x="881" y="5517"/>
                    <a:pt x="930" y="5150"/>
                    <a:pt x="979" y="4767"/>
                  </a:cubicBezTo>
                  <a:close/>
                  <a:moveTo>
                    <a:pt x="12157" y="4767"/>
                  </a:moveTo>
                  <a:cubicBezTo>
                    <a:pt x="12207" y="5145"/>
                    <a:pt x="12255" y="5513"/>
                    <a:pt x="12307" y="5894"/>
                  </a:cubicBezTo>
                  <a:lnTo>
                    <a:pt x="11231" y="5894"/>
                  </a:lnTo>
                  <a:cubicBezTo>
                    <a:pt x="11194" y="5612"/>
                    <a:pt x="11159" y="5334"/>
                    <a:pt x="11121" y="5044"/>
                  </a:cubicBezTo>
                  <a:cubicBezTo>
                    <a:pt x="11453" y="4955"/>
                    <a:pt x="11789" y="4865"/>
                    <a:pt x="12157" y="4767"/>
                  </a:cubicBezTo>
                  <a:close/>
                  <a:moveTo>
                    <a:pt x="12305" y="6266"/>
                  </a:moveTo>
                  <a:cubicBezTo>
                    <a:pt x="12255" y="6645"/>
                    <a:pt x="12207" y="7013"/>
                    <a:pt x="12157" y="7391"/>
                  </a:cubicBezTo>
                  <a:cubicBezTo>
                    <a:pt x="11792" y="7293"/>
                    <a:pt x="11454" y="7203"/>
                    <a:pt x="11118" y="7112"/>
                  </a:cubicBezTo>
                  <a:cubicBezTo>
                    <a:pt x="11156" y="6826"/>
                    <a:pt x="11192" y="6550"/>
                    <a:pt x="11230" y="6266"/>
                  </a:cubicBezTo>
                  <a:close/>
                  <a:moveTo>
                    <a:pt x="1907" y="6271"/>
                  </a:moveTo>
                  <a:cubicBezTo>
                    <a:pt x="1942" y="6553"/>
                    <a:pt x="1979" y="6829"/>
                    <a:pt x="2016" y="7115"/>
                  </a:cubicBezTo>
                  <a:cubicBezTo>
                    <a:pt x="1681" y="7204"/>
                    <a:pt x="1343" y="7295"/>
                    <a:pt x="979" y="7393"/>
                  </a:cubicBezTo>
                  <a:cubicBezTo>
                    <a:pt x="930" y="7017"/>
                    <a:pt x="881" y="6652"/>
                    <a:pt x="830" y="6271"/>
                  </a:cubicBezTo>
                  <a:close/>
                  <a:moveTo>
                    <a:pt x="11028" y="7459"/>
                  </a:moveTo>
                  <a:cubicBezTo>
                    <a:pt x="11359" y="7548"/>
                    <a:pt x="11697" y="7636"/>
                    <a:pt x="12067" y="7737"/>
                  </a:cubicBezTo>
                  <a:cubicBezTo>
                    <a:pt x="11919" y="8093"/>
                    <a:pt x="11779" y="8435"/>
                    <a:pt x="11629" y="8794"/>
                  </a:cubicBezTo>
                  <a:cubicBezTo>
                    <a:pt x="11304" y="8607"/>
                    <a:pt x="11002" y="8432"/>
                    <a:pt x="10696" y="8257"/>
                  </a:cubicBezTo>
                  <a:cubicBezTo>
                    <a:pt x="10809" y="7986"/>
                    <a:pt x="10914" y="7726"/>
                    <a:pt x="11028" y="7459"/>
                  </a:cubicBezTo>
                  <a:close/>
                  <a:moveTo>
                    <a:pt x="2109" y="7461"/>
                  </a:moveTo>
                  <a:cubicBezTo>
                    <a:pt x="2219" y="7725"/>
                    <a:pt x="2325" y="7983"/>
                    <a:pt x="2441" y="8257"/>
                  </a:cubicBezTo>
                  <a:cubicBezTo>
                    <a:pt x="2136" y="8432"/>
                    <a:pt x="1835" y="8607"/>
                    <a:pt x="1509" y="8796"/>
                  </a:cubicBezTo>
                  <a:cubicBezTo>
                    <a:pt x="1359" y="8438"/>
                    <a:pt x="1216" y="8094"/>
                    <a:pt x="1070" y="7738"/>
                  </a:cubicBezTo>
                  <a:cubicBezTo>
                    <a:pt x="1436" y="7640"/>
                    <a:pt x="1774" y="7550"/>
                    <a:pt x="2109" y="7461"/>
                  </a:cubicBezTo>
                  <a:close/>
                  <a:moveTo>
                    <a:pt x="6568" y="1782"/>
                  </a:moveTo>
                  <a:cubicBezTo>
                    <a:pt x="8936" y="1782"/>
                    <a:pt x="10862" y="3707"/>
                    <a:pt x="10866" y="6075"/>
                  </a:cubicBezTo>
                  <a:cubicBezTo>
                    <a:pt x="10869" y="8445"/>
                    <a:pt x="8937" y="10378"/>
                    <a:pt x="6569" y="10378"/>
                  </a:cubicBezTo>
                  <a:cubicBezTo>
                    <a:pt x="6567" y="10378"/>
                    <a:pt x="6565" y="10378"/>
                    <a:pt x="6563" y="10378"/>
                  </a:cubicBezTo>
                  <a:cubicBezTo>
                    <a:pt x="4195" y="10373"/>
                    <a:pt x="2269" y="8443"/>
                    <a:pt x="2270" y="6078"/>
                  </a:cubicBezTo>
                  <a:cubicBezTo>
                    <a:pt x="2272" y="3711"/>
                    <a:pt x="4201" y="1782"/>
                    <a:pt x="6568" y="1782"/>
                  </a:cubicBezTo>
                  <a:close/>
                  <a:moveTo>
                    <a:pt x="3411" y="9510"/>
                  </a:moveTo>
                  <a:cubicBezTo>
                    <a:pt x="3632" y="9682"/>
                    <a:pt x="3854" y="9851"/>
                    <a:pt x="4085" y="10029"/>
                  </a:cubicBezTo>
                  <a:cubicBezTo>
                    <a:pt x="3908" y="10331"/>
                    <a:pt x="3734" y="10633"/>
                    <a:pt x="3545" y="10960"/>
                  </a:cubicBezTo>
                  <a:cubicBezTo>
                    <a:pt x="3240" y="10725"/>
                    <a:pt x="2943" y="10498"/>
                    <a:pt x="2649" y="10272"/>
                  </a:cubicBezTo>
                  <a:cubicBezTo>
                    <a:pt x="2913" y="10007"/>
                    <a:pt x="3162" y="9759"/>
                    <a:pt x="3411" y="9510"/>
                  </a:cubicBezTo>
                  <a:close/>
                  <a:moveTo>
                    <a:pt x="9712" y="9519"/>
                  </a:moveTo>
                  <a:cubicBezTo>
                    <a:pt x="9958" y="9765"/>
                    <a:pt x="10207" y="10016"/>
                    <a:pt x="10474" y="10281"/>
                  </a:cubicBezTo>
                  <a:cubicBezTo>
                    <a:pt x="10197" y="10497"/>
                    <a:pt x="9901" y="10723"/>
                    <a:pt x="9593" y="10960"/>
                  </a:cubicBezTo>
                  <a:cubicBezTo>
                    <a:pt x="9403" y="10634"/>
                    <a:pt x="9230" y="10331"/>
                    <a:pt x="9052" y="10026"/>
                  </a:cubicBezTo>
                  <a:cubicBezTo>
                    <a:pt x="9283" y="9851"/>
                    <a:pt x="9503" y="9682"/>
                    <a:pt x="9712" y="9519"/>
                  </a:cubicBezTo>
                  <a:close/>
                  <a:moveTo>
                    <a:pt x="4391" y="10206"/>
                  </a:moveTo>
                  <a:cubicBezTo>
                    <a:pt x="4660" y="10317"/>
                    <a:pt x="4919" y="10426"/>
                    <a:pt x="5189" y="10538"/>
                  </a:cubicBezTo>
                  <a:cubicBezTo>
                    <a:pt x="5099" y="10871"/>
                    <a:pt x="5008" y="11209"/>
                    <a:pt x="4910" y="11577"/>
                  </a:cubicBezTo>
                  <a:cubicBezTo>
                    <a:pt x="4554" y="11429"/>
                    <a:pt x="4209" y="11286"/>
                    <a:pt x="3853" y="11139"/>
                  </a:cubicBezTo>
                  <a:cubicBezTo>
                    <a:pt x="4041" y="10814"/>
                    <a:pt x="4216" y="10509"/>
                    <a:pt x="4391" y="10206"/>
                  </a:cubicBezTo>
                  <a:close/>
                  <a:moveTo>
                    <a:pt x="8746" y="10206"/>
                  </a:moveTo>
                  <a:cubicBezTo>
                    <a:pt x="8921" y="10509"/>
                    <a:pt x="9094" y="10809"/>
                    <a:pt x="9284" y="11138"/>
                  </a:cubicBezTo>
                  <a:cubicBezTo>
                    <a:pt x="8928" y="11286"/>
                    <a:pt x="8583" y="11427"/>
                    <a:pt x="8227" y="11577"/>
                  </a:cubicBezTo>
                  <a:cubicBezTo>
                    <a:pt x="8129" y="11209"/>
                    <a:pt x="8038" y="10874"/>
                    <a:pt x="7948" y="10538"/>
                  </a:cubicBezTo>
                  <a:cubicBezTo>
                    <a:pt x="8210" y="10429"/>
                    <a:pt x="8470" y="10320"/>
                    <a:pt x="8746" y="10206"/>
                  </a:cubicBezTo>
                  <a:close/>
                  <a:moveTo>
                    <a:pt x="5533" y="10630"/>
                  </a:moveTo>
                  <a:cubicBezTo>
                    <a:pt x="5822" y="10667"/>
                    <a:pt x="6095" y="10703"/>
                    <a:pt x="6379" y="10740"/>
                  </a:cubicBezTo>
                  <a:lnTo>
                    <a:pt x="6379" y="11814"/>
                  </a:lnTo>
                  <a:cubicBezTo>
                    <a:pt x="6008" y="11765"/>
                    <a:pt x="5638" y="11719"/>
                    <a:pt x="5255" y="11667"/>
                  </a:cubicBezTo>
                  <a:cubicBezTo>
                    <a:pt x="5352" y="11305"/>
                    <a:pt x="5442" y="10969"/>
                    <a:pt x="5533" y="10630"/>
                  </a:cubicBezTo>
                  <a:close/>
                  <a:moveTo>
                    <a:pt x="7602" y="10630"/>
                  </a:moveTo>
                  <a:cubicBezTo>
                    <a:pt x="7691" y="10961"/>
                    <a:pt x="7783" y="11301"/>
                    <a:pt x="7881" y="11667"/>
                  </a:cubicBezTo>
                  <a:cubicBezTo>
                    <a:pt x="7503" y="11719"/>
                    <a:pt x="7136" y="11767"/>
                    <a:pt x="6758" y="11814"/>
                  </a:cubicBezTo>
                  <a:lnTo>
                    <a:pt x="6758" y="10740"/>
                  </a:lnTo>
                  <a:cubicBezTo>
                    <a:pt x="7032" y="10703"/>
                    <a:pt x="7308" y="10667"/>
                    <a:pt x="7602" y="10630"/>
                  </a:cubicBezTo>
                  <a:close/>
                  <a:moveTo>
                    <a:pt x="6189" y="1"/>
                  </a:moveTo>
                  <a:cubicBezTo>
                    <a:pt x="5958" y="32"/>
                    <a:pt x="5726" y="55"/>
                    <a:pt x="5501" y="99"/>
                  </a:cubicBezTo>
                  <a:cubicBezTo>
                    <a:pt x="4037" y="369"/>
                    <a:pt x="2830" y="1081"/>
                    <a:pt x="1877" y="2224"/>
                  </a:cubicBezTo>
                  <a:cubicBezTo>
                    <a:pt x="1865" y="2234"/>
                    <a:pt x="1859" y="2250"/>
                    <a:pt x="1844" y="2271"/>
                  </a:cubicBezTo>
                  <a:cubicBezTo>
                    <a:pt x="1933" y="2342"/>
                    <a:pt x="2022" y="2414"/>
                    <a:pt x="2114" y="2488"/>
                  </a:cubicBezTo>
                  <a:cubicBezTo>
                    <a:pt x="2212" y="2378"/>
                    <a:pt x="2302" y="2274"/>
                    <a:pt x="2387" y="2180"/>
                  </a:cubicBezTo>
                  <a:lnTo>
                    <a:pt x="3138" y="2930"/>
                  </a:lnTo>
                  <a:cubicBezTo>
                    <a:pt x="2976" y="3139"/>
                    <a:pt x="2804" y="3364"/>
                    <a:pt x="2625" y="3596"/>
                  </a:cubicBezTo>
                  <a:cubicBezTo>
                    <a:pt x="2325" y="3423"/>
                    <a:pt x="2022" y="3247"/>
                    <a:pt x="1711" y="3069"/>
                  </a:cubicBezTo>
                  <a:cubicBezTo>
                    <a:pt x="1776" y="2963"/>
                    <a:pt x="1839" y="2868"/>
                    <a:pt x="1904" y="2764"/>
                  </a:cubicBezTo>
                  <a:cubicBezTo>
                    <a:pt x="1812" y="2699"/>
                    <a:pt x="1721" y="2634"/>
                    <a:pt x="1634" y="2571"/>
                  </a:cubicBezTo>
                  <a:cubicBezTo>
                    <a:pt x="246" y="4358"/>
                    <a:pt x="0" y="7385"/>
                    <a:pt x="1626" y="9599"/>
                  </a:cubicBezTo>
                  <a:cubicBezTo>
                    <a:pt x="1718" y="9533"/>
                    <a:pt x="1810" y="9468"/>
                    <a:pt x="1907" y="9399"/>
                  </a:cubicBezTo>
                  <a:cubicBezTo>
                    <a:pt x="1841" y="9295"/>
                    <a:pt x="1779" y="9201"/>
                    <a:pt x="1711" y="9096"/>
                  </a:cubicBezTo>
                  <a:cubicBezTo>
                    <a:pt x="2020" y="8916"/>
                    <a:pt x="2323" y="8741"/>
                    <a:pt x="2625" y="8568"/>
                  </a:cubicBezTo>
                  <a:cubicBezTo>
                    <a:pt x="2803" y="8797"/>
                    <a:pt x="2972" y="9019"/>
                    <a:pt x="3136" y="9231"/>
                  </a:cubicBezTo>
                  <a:cubicBezTo>
                    <a:pt x="2893" y="9474"/>
                    <a:pt x="2645" y="9722"/>
                    <a:pt x="2385" y="9980"/>
                  </a:cubicBezTo>
                  <a:cubicBezTo>
                    <a:pt x="2310" y="9894"/>
                    <a:pt x="2218" y="9788"/>
                    <a:pt x="2118" y="9676"/>
                  </a:cubicBezTo>
                  <a:cubicBezTo>
                    <a:pt x="2028" y="9747"/>
                    <a:pt x="1939" y="9820"/>
                    <a:pt x="1850" y="9889"/>
                  </a:cubicBezTo>
                  <a:cubicBezTo>
                    <a:pt x="3042" y="11403"/>
                    <a:pt x="4811" y="12157"/>
                    <a:pt x="6578" y="12157"/>
                  </a:cubicBezTo>
                  <a:cubicBezTo>
                    <a:pt x="8350" y="12157"/>
                    <a:pt x="10120" y="11399"/>
                    <a:pt x="11302" y="9889"/>
                  </a:cubicBezTo>
                  <a:cubicBezTo>
                    <a:pt x="11213" y="9820"/>
                    <a:pt x="11124" y="9747"/>
                    <a:pt x="11034" y="9676"/>
                  </a:cubicBezTo>
                  <a:cubicBezTo>
                    <a:pt x="10934" y="9789"/>
                    <a:pt x="10844" y="9894"/>
                    <a:pt x="10755" y="9992"/>
                  </a:cubicBezTo>
                  <a:cubicBezTo>
                    <a:pt x="10503" y="9737"/>
                    <a:pt x="10254" y="9489"/>
                    <a:pt x="10006" y="9240"/>
                  </a:cubicBezTo>
                  <a:cubicBezTo>
                    <a:pt x="10172" y="9023"/>
                    <a:pt x="10341" y="8803"/>
                    <a:pt x="10522" y="8568"/>
                  </a:cubicBezTo>
                  <a:cubicBezTo>
                    <a:pt x="10819" y="8737"/>
                    <a:pt x="11121" y="8910"/>
                    <a:pt x="11438" y="9094"/>
                  </a:cubicBezTo>
                  <a:cubicBezTo>
                    <a:pt x="11371" y="9194"/>
                    <a:pt x="11311" y="9290"/>
                    <a:pt x="11243" y="9396"/>
                  </a:cubicBezTo>
                  <a:cubicBezTo>
                    <a:pt x="11334" y="9461"/>
                    <a:pt x="11426" y="9527"/>
                    <a:pt x="11540" y="9611"/>
                  </a:cubicBezTo>
                  <a:cubicBezTo>
                    <a:pt x="11703" y="9328"/>
                    <a:pt x="11875" y="9058"/>
                    <a:pt x="12019" y="8774"/>
                  </a:cubicBezTo>
                  <a:cubicBezTo>
                    <a:pt x="12373" y="8076"/>
                    <a:pt x="12572" y="7332"/>
                    <a:pt x="12631" y="6550"/>
                  </a:cubicBezTo>
                  <a:cubicBezTo>
                    <a:pt x="12632" y="6510"/>
                    <a:pt x="12641" y="6473"/>
                    <a:pt x="12649" y="6435"/>
                  </a:cubicBezTo>
                  <a:lnTo>
                    <a:pt x="12649" y="5723"/>
                  </a:lnTo>
                  <a:cubicBezTo>
                    <a:pt x="12610" y="5446"/>
                    <a:pt x="12584" y="5167"/>
                    <a:pt x="12531" y="4894"/>
                  </a:cubicBezTo>
                  <a:cubicBezTo>
                    <a:pt x="12374" y="4072"/>
                    <a:pt x="12050" y="3317"/>
                    <a:pt x="11575" y="2628"/>
                  </a:cubicBezTo>
                  <a:cubicBezTo>
                    <a:pt x="11560" y="2606"/>
                    <a:pt x="11540" y="2584"/>
                    <a:pt x="11521" y="2560"/>
                  </a:cubicBezTo>
                  <a:cubicBezTo>
                    <a:pt x="11427" y="2627"/>
                    <a:pt x="11337" y="2691"/>
                    <a:pt x="11239" y="2761"/>
                  </a:cubicBezTo>
                  <a:cubicBezTo>
                    <a:pt x="11304" y="2859"/>
                    <a:pt x="11365" y="2955"/>
                    <a:pt x="11435" y="3063"/>
                  </a:cubicBezTo>
                  <a:cubicBezTo>
                    <a:pt x="11129" y="3239"/>
                    <a:pt x="10824" y="3415"/>
                    <a:pt x="10519" y="3592"/>
                  </a:cubicBezTo>
                  <a:cubicBezTo>
                    <a:pt x="10341" y="3363"/>
                    <a:pt x="10171" y="3139"/>
                    <a:pt x="10005" y="2922"/>
                  </a:cubicBezTo>
                  <a:cubicBezTo>
                    <a:pt x="10251" y="2676"/>
                    <a:pt x="10498" y="2429"/>
                    <a:pt x="10753" y="2173"/>
                  </a:cubicBezTo>
                  <a:cubicBezTo>
                    <a:pt x="10836" y="2266"/>
                    <a:pt x="10927" y="2369"/>
                    <a:pt x="11028" y="2483"/>
                  </a:cubicBezTo>
                  <a:cubicBezTo>
                    <a:pt x="11117" y="2414"/>
                    <a:pt x="11204" y="2342"/>
                    <a:pt x="11310" y="2259"/>
                  </a:cubicBezTo>
                  <a:cubicBezTo>
                    <a:pt x="11145" y="2084"/>
                    <a:pt x="10996" y="1907"/>
                    <a:pt x="10830" y="1746"/>
                  </a:cubicBezTo>
                  <a:cubicBezTo>
                    <a:pt x="9773" y="719"/>
                    <a:pt x="8509" y="139"/>
                    <a:pt x="7038" y="19"/>
                  </a:cubicBezTo>
                  <a:cubicBezTo>
                    <a:pt x="7008" y="17"/>
                    <a:pt x="6978" y="8"/>
                    <a:pt x="6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17"/>
            <p:cNvSpPr/>
            <p:nvPr/>
          </p:nvSpPr>
          <p:spPr>
            <a:xfrm>
              <a:off x="2741828" y="4407595"/>
              <a:ext cx="81736" cy="51089"/>
            </a:xfrm>
            <a:custGeom>
              <a:avLst/>
              <a:gdLst/>
              <a:ahLst/>
              <a:cxnLst/>
              <a:rect l="l" t="t" r="r" b="b"/>
              <a:pathLst>
                <a:path w="2843" h="1777" extrusionOk="0">
                  <a:moveTo>
                    <a:pt x="1422" y="353"/>
                  </a:moveTo>
                  <a:cubicBezTo>
                    <a:pt x="1426" y="353"/>
                    <a:pt x="1430" y="353"/>
                    <a:pt x="1434" y="353"/>
                  </a:cubicBezTo>
                  <a:cubicBezTo>
                    <a:pt x="1726" y="359"/>
                    <a:pt x="1955" y="594"/>
                    <a:pt x="1955" y="887"/>
                  </a:cubicBezTo>
                  <a:cubicBezTo>
                    <a:pt x="1955" y="1182"/>
                    <a:pt x="1720" y="1418"/>
                    <a:pt x="1426" y="1418"/>
                  </a:cubicBezTo>
                  <a:cubicBezTo>
                    <a:pt x="1424" y="1418"/>
                    <a:pt x="1422" y="1418"/>
                    <a:pt x="1420" y="1418"/>
                  </a:cubicBezTo>
                  <a:cubicBezTo>
                    <a:pt x="1124" y="1417"/>
                    <a:pt x="889" y="1177"/>
                    <a:pt x="891" y="880"/>
                  </a:cubicBezTo>
                  <a:cubicBezTo>
                    <a:pt x="897" y="585"/>
                    <a:pt x="1129" y="353"/>
                    <a:pt x="1422" y="353"/>
                  </a:cubicBezTo>
                  <a:close/>
                  <a:moveTo>
                    <a:pt x="1423" y="0"/>
                  </a:moveTo>
                  <a:cubicBezTo>
                    <a:pt x="1034" y="0"/>
                    <a:pt x="701" y="242"/>
                    <a:pt x="575" y="629"/>
                  </a:cubicBezTo>
                  <a:cubicBezTo>
                    <a:pt x="554" y="695"/>
                    <a:pt x="525" y="714"/>
                    <a:pt x="466" y="714"/>
                  </a:cubicBezTo>
                  <a:cubicBezTo>
                    <a:pt x="464" y="714"/>
                    <a:pt x="462" y="714"/>
                    <a:pt x="459" y="714"/>
                  </a:cubicBezTo>
                  <a:cubicBezTo>
                    <a:pt x="395" y="712"/>
                    <a:pt x="331" y="711"/>
                    <a:pt x="267" y="711"/>
                  </a:cubicBezTo>
                  <a:cubicBezTo>
                    <a:pt x="181" y="711"/>
                    <a:pt x="95" y="712"/>
                    <a:pt x="7" y="712"/>
                  </a:cubicBezTo>
                  <a:cubicBezTo>
                    <a:pt x="4" y="753"/>
                    <a:pt x="1" y="780"/>
                    <a:pt x="1" y="806"/>
                  </a:cubicBezTo>
                  <a:lnTo>
                    <a:pt x="1" y="1068"/>
                  </a:lnTo>
                  <a:cubicBezTo>
                    <a:pt x="103" y="1068"/>
                    <a:pt x="203" y="1069"/>
                    <a:pt x="300" y="1069"/>
                  </a:cubicBezTo>
                  <a:cubicBezTo>
                    <a:pt x="348" y="1069"/>
                    <a:pt x="396" y="1069"/>
                    <a:pt x="444" y="1068"/>
                  </a:cubicBezTo>
                  <a:cubicBezTo>
                    <a:pt x="447" y="1068"/>
                    <a:pt x="450" y="1068"/>
                    <a:pt x="453" y="1068"/>
                  </a:cubicBezTo>
                  <a:cubicBezTo>
                    <a:pt x="521" y="1068"/>
                    <a:pt x="554" y="1086"/>
                    <a:pt x="580" y="1160"/>
                  </a:cubicBezTo>
                  <a:cubicBezTo>
                    <a:pt x="702" y="1536"/>
                    <a:pt x="1032" y="1774"/>
                    <a:pt x="1419" y="1777"/>
                  </a:cubicBezTo>
                  <a:cubicBezTo>
                    <a:pt x="1420" y="1777"/>
                    <a:pt x="1421" y="1777"/>
                    <a:pt x="1422" y="1777"/>
                  </a:cubicBezTo>
                  <a:cubicBezTo>
                    <a:pt x="1810" y="1777"/>
                    <a:pt x="2144" y="1537"/>
                    <a:pt x="2269" y="1159"/>
                  </a:cubicBezTo>
                  <a:cubicBezTo>
                    <a:pt x="2293" y="1085"/>
                    <a:pt x="2327" y="1066"/>
                    <a:pt x="2389" y="1066"/>
                  </a:cubicBezTo>
                  <a:cubicBezTo>
                    <a:pt x="2394" y="1066"/>
                    <a:pt x="2399" y="1066"/>
                    <a:pt x="2405" y="1067"/>
                  </a:cubicBezTo>
                  <a:cubicBezTo>
                    <a:pt x="2477" y="1068"/>
                    <a:pt x="2550" y="1068"/>
                    <a:pt x="2623" y="1068"/>
                  </a:cubicBezTo>
                  <a:cubicBezTo>
                    <a:pt x="2695" y="1068"/>
                    <a:pt x="2768" y="1068"/>
                    <a:pt x="2842" y="1068"/>
                  </a:cubicBezTo>
                  <a:lnTo>
                    <a:pt x="2842" y="712"/>
                  </a:lnTo>
                  <a:cubicBezTo>
                    <a:pt x="2753" y="712"/>
                    <a:pt x="2666" y="711"/>
                    <a:pt x="2580" y="711"/>
                  </a:cubicBezTo>
                  <a:cubicBezTo>
                    <a:pt x="2515" y="711"/>
                    <a:pt x="2452" y="712"/>
                    <a:pt x="2388" y="714"/>
                  </a:cubicBezTo>
                  <a:cubicBezTo>
                    <a:pt x="2386" y="714"/>
                    <a:pt x="2384" y="714"/>
                    <a:pt x="2382" y="714"/>
                  </a:cubicBezTo>
                  <a:cubicBezTo>
                    <a:pt x="2322" y="714"/>
                    <a:pt x="2294" y="692"/>
                    <a:pt x="2272" y="629"/>
                  </a:cubicBezTo>
                  <a:cubicBezTo>
                    <a:pt x="2147" y="242"/>
                    <a:pt x="1820" y="5"/>
                    <a:pt x="1431" y="0"/>
                  </a:cubicBezTo>
                  <a:cubicBezTo>
                    <a:pt x="1428" y="0"/>
                    <a:pt x="1426" y="0"/>
                    <a:pt x="1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17"/>
            <p:cNvSpPr/>
            <p:nvPr/>
          </p:nvSpPr>
          <p:spPr>
            <a:xfrm>
              <a:off x="2818792" y="4328532"/>
              <a:ext cx="76360" cy="99216"/>
            </a:xfrm>
            <a:custGeom>
              <a:avLst/>
              <a:gdLst/>
              <a:ahLst/>
              <a:cxnLst/>
              <a:rect l="l" t="t" r="r" b="b"/>
              <a:pathLst>
                <a:path w="2656" h="3451" extrusionOk="0">
                  <a:moveTo>
                    <a:pt x="126" y="1"/>
                  </a:moveTo>
                  <a:cubicBezTo>
                    <a:pt x="85" y="100"/>
                    <a:pt x="45" y="200"/>
                    <a:pt x="1" y="310"/>
                  </a:cubicBezTo>
                  <a:cubicBezTo>
                    <a:pt x="1375" y="921"/>
                    <a:pt x="2104" y="1961"/>
                    <a:pt x="2165" y="3450"/>
                  </a:cubicBezTo>
                  <a:lnTo>
                    <a:pt x="2499" y="3450"/>
                  </a:lnTo>
                  <a:cubicBezTo>
                    <a:pt x="2656" y="2139"/>
                    <a:pt x="1387" y="295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17"/>
            <p:cNvSpPr/>
            <p:nvPr/>
          </p:nvSpPr>
          <p:spPr>
            <a:xfrm>
              <a:off x="2763764" y="4347737"/>
              <a:ext cx="36599" cy="49393"/>
            </a:xfrm>
            <a:custGeom>
              <a:avLst/>
              <a:gdLst/>
              <a:ahLst/>
              <a:cxnLst/>
              <a:rect l="l" t="t" r="r" b="b"/>
              <a:pathLst>
                <a:path w="1273" h="1718" extrusionOk="0">
                  <a:moveTo>
                    <a:pt x="663" y="358"/>
                  </a:moveTo>
                  <a:cubicBezTo>
                    <a:pt x="793" y="358"/>
                    <a:pt x="903" y="471"/>
                    <a:pt x="898" y="601"/>
                  </a:cubicBezTo>
                  <a:cubicBezTo>
                    <a:pt x="895" y="728"/>
                    <a:pt x="787" y="830"/>
                    <a:pt x="662" y="830"/>
                  </a:cubicBezTo>
                  <a:cubicBezTo>
                    <a:pt x="532" y="830"/>
                    <a:pt x="422" y="720"/>
                    <a:pt x="426" y="588"/>
                  </a:cubicBezTo>
                  <a:cubicBezTo>
                    <a:pt x="429" y="461"/>
                    <a:pt x="536" y="358"/>
                    <a:pt x="663" y="358"/>
                  </a:cubicBezTo>
                  <a:close/>
                  <a:moveTo>
                    <a:pt x="658" y="1"/>
                  </a:moveTo>
                  <a:cubicBezTo>
                    <a:pt x="421" y="1"/>
                    <a:pt x="195" y="153"/>
                    <a:pt x="107" y="385"/>
                  </a:cubicBezTo>
                  <a:cubicBezTo>
                    <a:pt x="1" y="664"/>
                    <a:pt x="114" y="977"/>
                    <a:pt x="384" y="1114"/>
                  </a:cubicBezTo>
                  <a:cubicBezTo>
                    <a:pt x="466" y="1155"/>
                    <a:pt x="490" y="1203"/>
                    <a:pt x="487" y="1287"/>
                  </a:cubicBezTo>
                  <a:cubicBezTo>
                    <a:pt x="481" y="1429"/>
                    <a:pt x="484" y="1569"/>
                    <a:pt x="484" y="1717"/>
                  </a:cubicBezTo>
                  <a:lnTo>
                    <a:pt x="841" y="1717"/>
                  </a:lnTo>
                  <a:cubicBezTo>
                    <a:pt x="841" y="1560"/>
                    <a:pt x="844" y="1417"/>
                    <a:pt x="837" y="1275"/>
                  </a:cubicBezTo>
                  <a:cubicBezTo>
                    <a:pt x="834" y="1200"/>
                    <a:pt x="853" y="1156"/>
                    <a:pt x="927" y="1121"/>
                  </a:cubicBezTo>
                  <a:cubicBezTo>
                    <a:pt x="1129" y="1023"/>
                    <a:pt x="1236" y="853"/>
                    <a:pt x="1251" y="631"/>
                  </a:cubicBezTo>
                  <a:cubicBezTo>
                    <a:pt x="1272" y="331"/>
                    <a:pt x="1070" y="75"/>
                    <a:pt x="773" y="13"/>
                  </a:cubicBezTo>
                  <a:cubicBezTo>
                    <a:pt x="735" y="5"/>
                    <a:pt x="697" y="1"/>
                    <a:pt x="6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17"/>
            <p:cNvSpPr/>
            <p:nvPr/>
          </p:nvSpPr>
          <p:spPr>
            <a:xfrm>
              <a:off x="2764397" y="4469120"/>
              <a:ext cx="36886" cy="49364"/>
            </a:xfrm>
            <a:custGeom>
              <a:avLst/>
              <a:gdLst/>
              <a:ahLst/>
              <a:cxnLst/>
              <a:rect l="l" t="t" r="r" b="b"/>
              <a:pathLst>
                <a:path w="1283" h="1717" extrusionOk="0">
                  <a:moveTo>
                    <a:pt x="638" y="884"/>
                  </a:moveTo>
                  <a:cubicBezTo>
                    <a:pt x="766" y="884"/>
                    <a:pt x="876" y="994"/>
                    <a:pt x="876" y="1123"/>
                  </a:cubicBezTo>
                  <a:cubicBezTo>
                    <a:pt x="876" y="1249"/>
                    <a:pt x="771" y="1355"/>
                    <a:pt x="646" y="1358"/>
                  </a:cubicBezTo>
                  <a:cubicBezTo>
                    <a:pt x="645" y="1358"/>
                    <a:pt x="644" y="1358"/>
                    <a:pt x="643" y="1358"/>
                  </a:cubicBezTo>
                  <a:cubicBezTo>
                    <a:pt x="513" y="1358"/>
                    <a:pt x="404" y="1250"/>
                    <a:pt x="404" y="1121"/>
                  </a:cubicBezTo>
                  <a:cubicBezTo>
                    <a:pt x="406" y="994"/>
                    <a:pt x="510" y="889"/>
                    <a:pt x="635" y="884"/>
                  </a:cubicBezTo>
                  <a:cubicBezTo>
                    <a:pt x="636" y="884"/>
                    <a:pt x="637" y="884"/>
                    <a:pt x="638" y="884"/>
                  </a:cubicBezTo>
                  <a:close/>
                  <a:moveTo>
                    <a:pt x="462" y="0"/>
                  </a:moveTo>
                  <a:cubicBezTo>
                    <a:pt x="462" y="151"/>
                    <a:pt x="459" y="289"/>
                    <a:pt x="466" y="429"/>
                  </a:cubicBezTo>
                  <a:cubicBezTo>
                    <a:pt x="469" y="512"/>
                    <a:pt x="448" y="560"/>
                    <a:pt x="365" y="602"/>
                  </a:cubicBezTo>
                  <a:cubicBezTo>
                    <a:pt x="119" y="724"/>
                    <a:pt x="0" y="997"/>
                    <a:pt x="66" y="1260"/>
                  </a:cubicBezTo>
                  <a:cubicBezTo>
                    <a:pt x="134" y="1531"/>
                    <a:pt x="368" y="1717"/>
                    <a:pt x="643" y="1717"/>
                  </a:cubicBezTo>
                  <a:cubicBezTo>
                    <a:pt x="913" y="1717"/>
                    <a:pt x="1146" y="1533"/>
                    <a:pt x="1214" y="1269"/>
                  </a:cubicBezTo>
                  <a:cubicBezTo>
                    <a:pt x="1282" y="1002"/>
                    <a:pt x="1164" y="726"/>
                    <a:pt x="914" y="601"/>
                  </a:cubicBezTo>
                  <a:cubicBezTo>
                    <a:pt x="837" y="560"/>
                    <a:pt x="813" y="518"/>
                    <a:pt x="816" y="436"/>
                  </a:cubicBezTo>
                  <a:cubicBezTo>
                    <a:pt x="822" y="293"/>
                    <a:pt x="819" y="148"/>
                    <a:pt x="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17"/>
            <p:cNvSpPr/>
            <p:nvPr/>
          </p:nvSpPr>
          <p:spPr>
            <a:xfrm>
              <a:off x="2833800" y="4415990"/>
              <a:ext cx="34414" cy="34213"/>
            </a:xfrm>
            <a:custGeom>
              <a:avLst/>
              <a:gdLst/>
              <a:ahLst/>
              <a:cxnLst/>
              <a:rect l="l" t="t" r="r" b="b"/>
              <a:pathLst>
                <a:path w="1197" h="1190" extrusionOk="0">
                  <a:moveTo>
                    <a:pt x="603" y="360"/>
                  </a:moveTo>
                  <a:cubicBezTo>
                    <a:pt x="732" y="360"/>
                    <a:pt x="842" y="473"/>
                    <a:pt x="838" y="603"/>
                  </a:cubicBezTo>
                  <a:cubicBezTo>
                    <a:pt x="835" y="729"/>
                    <a:pt x="726" y="832"/>
                    <a:pt x="601" y="832"/>
                  </a:cubicBezTo>
                  <a:cubicBezTo>
                    <a:pt x="468" y="832"/>
                    <a:pt x="361" y="719"/>
                    <a:pt x="366" y="589"/>
                  </a:cubicBezTo>
                  <a:cubicBezTo>
                    <a:pt x="369" y="462"/>
                    <a:pt x="476" y="360"/>
                    <a:pt x="603" y="360"/>
                  </a:cubicBezTo>
                  <a:close/>
                  <a:moveTo>
                    <a:pt x="603" y="1"/>
                  </a:moveTo>
                  <a:cubicBezTo>
                    <a:pt x="280" y="1"/>
                    <a:pt x="13" y="260"/>
                    <a:pt x="7" y="583"/>
                  </a:cubicBezTo>
                  <a:cubicBezTo>
                    <a:pt x="1" y="913"/>
                    <a:pt x="265" y="1185"/>
                    <a:pt x="592" y="1189"/>
                  </a:cubicBezTo>
                  <a:cubicBezTo>
                    <a:pt x="594" y="1189"/>
                    <a:pt x="596" y="1189"/>
                    <a:pt x="598" y="1189"/>
                  </a:cubicBezTo>
                  <a:cubicBezTo>
                    <a:pt x="922" y="1189"/>
                    <a:pt x="1191" y="925"/>
                    <a:pt x="1192" y="601"/>
                  </a:cubicBezTo>
                  <a:cubicBezTo>
                    <a:pt x="1197" y="272"/>
                    <a:pt x="931" y="2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17"/>
            <p:cNvSpPr/>
            <p:nvPr/>
          </p:nvSpPr>
          <p:spPr>
            <a:xfrm>
              <a:off x="2697467" y="4416047"/>
              <a:ext cx="34213" cy="34155"/>
            </a:xfrm>
            <a:custGeom>
              <a:avLst/>
              <a:gdLst/>
              <a:ahLst/>
              <a:cxnLst/>
              <a:rect l="l" t="t" r="r" b="b"/>
              <a:pathLst>
                <a:path w="1190" h="1188" extrusionOk="0">
                  <a:moveTo>
                    <a:pt x="593" y="358"/>
                  </a:moveTo>
                  <a:cubicBezTo>
                    <a:pt x="594" y="358"/>
                    <a:pt x="596" y="358"/>
                    <a:pt x="598" y="358"/>
                  </a:cubicBezTo>
                  <a:cubicBezTo>
                    <a:pt x="723" y="359"/>
                    <a:pt x="829" y="465"/>
                    <a:pt x="832" y="592"/>
                  </a:cubicBezTo>
                  <a:cubicBezTo>
                    <a:pt x="832" y="721"/>
                    <a:pt x="723" y="830"/>
                    <a:pt x="596" y="830"/>
                  </a:cubicBezTo>
                  <a:cubicBezTo>
                    <a:pt x="594" y="830"/>
                    <a:pt x="592" y="830"/>
                    <a:pt x="591" y="830"/>
                  </a:cubicBezTo>
                  <a:cubicBezTo>
                    <a:pt x="459" y="828"/>
                    <a:pt x="352" y="714"/>
                    <a:pt x="358" y="584"/>
                  </a:cubicBezTo>
                  <a:cubicBezTo>
                    <a:pt x="361" y="459"/>
                    <a:pt x="468" y="358"/>
                    <a:pt x="593" y="358"/>
                  </a:cubicBezTo>
                  <a:close/>
                  <a:moveTo>
                    <a:pt x="592" y="0"/>
                  </a:moveTo>
                  <a:cubicBezTo>
                    <a:pt x="590" y="0"/>
                    <a:pt x="588" y="0"/>
                    <a:pt x="586" y="0"/>
                  </a:cubicBezTo>
                  <a:cubicBezTo>
                    <a:pt x="263" y="5"/>
                    <a:pt x="1" y="270"/>
                    <a:pt x="1" y="593"/>
                  </a:cubicBezTo>
                  <a:cubicBezTo>
                    <a:pt x="1" y="919"/>
                    <a:pt x="268" y="1187"/>
                    <a:pt x="595" y="1187"/>
                  </a:cubicBezTo>
                  <a:cubicBezTo>
                    <a:pt x="596" y="1187"/>
                    <a:pt x="597" y="1187"/>
                    <a:pt x="598" y="1187"/>
                  </a:cubicBezTo>
                  <a:cubicBezTo>
                    <a:pt x="924" y="1184"/>
                    <a:pt x="1189" y="916"/>
                    <a:pt x="1188" y="587"/>
                  </a:cubicBezTo>
                  <a:cubicBezTo>
                    <a:pt x="1183" y="263"/>
                    <a:pt x="918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17"/>
            <p:cNvSpPr/>
            <p:nvPr/>
          </p:nvSpPr>
          <p:spPr>
            <a:xfrm>
              <a:off x="2880950" y="4438501"/>
              <a:ext cx="9861" cy="9746"/>
            </a:xfrm>
            <a:custGeom>
              <a:avLst/>
              <a:gdLst/>
              <a:ahLst/>
              <a:cxnLst/>
              <a:rect l="l" t="t" r="r" b="b"/>
              <a:pathLst>
                <a:path w="343" h="339" extrusionOk="0">
                  <a:moveTo>
                    <a:pt x="0" y="1"/>
                  </a:moveTo>
                  <a:lnTo>
                    <a:pt x="0" y="338"/>
                  </a:lnTo>
                  <a:lnTo>
                    <a:pt x="343" y="338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17"/>
            <p:cNvSpPr/>
            <p:nvPr/>
          </p:nvSpPr>
          <p:spPr>
            <a:xfrm>
              <a:off x="2777823" y="4428180"/>
              <a:ext cx="9775" cy="980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117"/>
          <p:cNvGrpSpPr/>
          <p:nvPr/>
        </p:nvGrpSpPr>
        <p:grpSpPr>
          <a:xfrm>
            <a:off x="1891994" y="4291100"/>
            <a:ext cx="349370" cy="283820"/>
            <a:chOff x="1891994" y="4291100"/>
            <a:chExt cx="349370" cy="283820"/>
          </a:xfrm>
        </p:grpSpPr>
        <p:sp>
          <p:nvSpPr>
            <p:cNvPr id="2894" name="Google Shape;2894;p117"/>
            <p:cNvSpPr/>
            <p:nvPr/>
          </p:nvSpPr>
          <p:spPr>
            <a:xfrm>
              <a:off x="1891994" y="4291100"/>
              <a:ext cx="169366" cy="283820"/>
            </a:xfrm>
            <a:custGeom>
              <a:avLst/>
              <a:gdLst/>
              <a:ahLst/>
              <a:cxnLst/>
              <a:rect l="l" t="t" r="r" b="b"/>
              <a:pathLst>
                <a:path w="5891" h="9872" extrusionOk="0">
                  <a:moveTo>
                    <a:pt x="1976" y="8809"/>
                  </a:moveTo>
                  <a:cubicBezTo>
                    <a:pt x="1923" y="8891"/>
                    <a:pt x="1878" y="8960"/>
                    <a:pt x="1831" y="9030"/>
                  </a:cubicBezTo>
                  <a:cubicBezTo>
                    <a:pt x="1742" y="9162"/>
                    <a:pt x="1652" y="9290"/>
                    <a:pt x="1569" y="9426"/>
                  </a:cubicBezTo>
                  <a:cubicBezTo>
                    <a:pt x="1529" y="9489"/>
                    <a:pt x="1483" y="9518"/>
                    <a:pt x="1416" y="9518"/>
                  </a:cubicBezTo>
                  <a:cubicBezTo>
                    <a:pt x="1409" y="9518"/>
                    <a:pt x="1403" y="9517"/>
                    <a:pt x="1396" y="9517"/>
                  </a:cubicBezTo>
                  <a:cubicBezTo>
                    <a:pt x="1356" y="9514"/>
                    <a:pt x="1317" y="9513"/>
                    <a:pt x="1276" y="9513"/>
                  </a:cubicBezTo>
                  <a:cubicBezTo>
                    <a:pt x="1212" y="9513"/>
                    <a:pt x="1146" y="9515"/>
                    <a:pt x="1074" y="9515"/>
                  </a:cubicBezTo>
                  <a:cubicBezTo>
                    <a:pt x="1074" y="9271"/>
                    <a:pt x="1074" y="9043"/>
                    <a:pt x="1077" y="8809"/>
                  </a:cubicBezTo>
                  <a:close/>
                  <a:moveTo>
                    <a:pt x="0" y="1"/>
                  </a:moveTo>
                  <a:lnTo>
                    <a:pt x="0" y="8808"/>
                  </a:lnTo>
                  <a:lnTo>
                    <a:pt x="717" y="8808"/>
                  </a:lnTo>
                  <a:lnTo>
                    <a:pt x="717" y="9868"/>
                  </a:lnTo>
                  <a:cubicBezTo>
                    <a:pt x="836" y="9868"/>
                    <a:pt x="953" y="9868"/>
                    <a:pt x="1070" y="9868"/>
                  </a:cubicBezTo>
                  <a:cubicBezTo>
                    <a:pt x="1245" y="9868"/>
                    <a:pt x="1419" y="9868"/>
                    <a:pt x="1592" y="9871"/>
                  </a:cubicBezTo>
                  <a:cubicBezTo>
                    <a:pt x="1667" y="9871"/>
                    <a:pt x="1714" y="9849"/>
                    <a:pt x="1756" y="9784"/>
                  </a:cubicBezTo>
                  <a:cubicBezTo>
                    <a:pt x="1948" y="9490"/>
                    <a:pt x="2150" y="9200"/>
                    <a:pt x="2338" y="8903"/>
                  </a:cubicBezTo>
                  <a:cubicBezTo>
                    <a:pt x="2391" y="8823"/>
                    <a:pt x="2447" y="8800"/>
                    <a:pt x="2540" y="8800"/>
                  </a:cubicBezTo>
                  <a:cubicBezTo>
                    <a:pt x="3075" y="8802"/>
                    <a:pt x="3611" y="8802"/>
                    <a:pt x="4147" y="8802"/>
                  </a:cubicBezTo>
                  <a:cubicBezTo>
                    <a:pt x="4683" y="8802"/>
                    <a:pt x="5220" y="8802"/>
                    <a:pt x="5756" y="8802"/>
                  </a:cubicBezTo>
                  <a:cubicBezTo>
                    <a:pt x="5801" y="8802"/>
                    <a:pt x="5846" y="8797"/>
                    <a:pt x="5890" y="8796"/>
                  </a:cubicBezTo>
                  <a:lnTo>
                    <a:pt x="5890" y="8443"/>
                  </a:lnTo>
                  <a:lnTo>
                    <a:pt x="362" y="8443"/>
                  </a:lnTo>
                  <a:lnTo>
                    <a:pt x="362" y="361"/>
                  </a:lnTo>
                  <a:lnTo>
                    <a:pt x="1773" y="361"/>
                  </a:lnTo>
                  <a:lnTo>
                    <a:pt x="1773" y="9"/>
                  </a:lnTo>
                  <a:lnTo>
                    <a:pt x="1305" y="9"/>
                  </a:lnTo>
                  <a:cubicBezTo>
                    <a:pt x="869" y="7"/>
                    <a:pt x="436" y="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17"/>
            <p:cNvSpPr/>
            <p:nvPr/>
          </p:nvSpPr>
          <p:spPr>
            <a:xfrm>
              <a:off x="1912579" y="4332557"/>
              <a:ext cx="287701" cy="170459"/>
            </a:xfrm>
            <a:custGeom>
              <a:avLst/>
              <a:gdLst/>
              <a:ahLst/>
              <a:cxnLst/>
              <a:rect l="l" t="t" r="r" b="b"/>
              <a:pathLst>
                <a:path w="10007" h="5929" extrusionOk="0">
                  <a:moveTo>
                    <a:pt x="702" y="1"/>
                  </a:moveTo>
                  <a:lnTo>
                    <a:pt x="702" y="710"/>
                  </a:lnTo>
                  <a:lnTo>
                    <a:pt x="2" y="710"/>
                  </a:lnTo>
                  <a:lnTo>
                    <a:pt x="2" y="1411"/>
                  </a:lnTo>
                  <a:lnTo>
                    <a:pt x="354" y="1411"/>
                  </a:lnTo>
                  <a:lnTo>
                    <a:pt x="354" y="1069"/>
                  </a:lnTo>
                  <a:lnTo>
                    <a:pt x="1411" y="1069"/>
                  </a:lnTo>
                  <a:lnTo>
                    <a:pt x="1411" y="2123"/>
                  </a:lnTo>
                  <a:lnTo>
                    <a:pt x="351" y="2123"/>
                  </a:lnTo>
                  <a:lnTo>
                    <a:pt x="351" y="1781"/>
                  </a:lnTo>
                  <a:lnTo>
                    <a:pt x="1" y="1781"/>
                  </a:lnTo>
                  <a:lnTo>
                    <a:pt x="1" y="2488"/>
                  </a:lnTo>
                  <a:lnTo>
                    <a:pt x="698" y="2488"/>
                  </a:lnTo>
                  <a:lnTo>
                    <a:pt x="698" y="3446"/>
                  </a:lnTo>
                  <a:lnTo>
                    <a:pt x="2" y="3446"/>
                  </a:lnTo>
                  <a:lnTo>
                    <a:pt x="2" y="4152"/>
                  </a:lnTo>
                  <a:lnTo>
                    <a:pt x="354" y="4152"/>
                  </a:lnTo>
                  <a:lnTo>
                    <a:pt x="354" y="3808"/>
                  </a:lnTo>
                  <a:lnTo>
                    <a:pt x="1413" y="3808"/>
                  </a:lnTo>
                  <a:lnTo>
                    <a:pt x="1413" y="4862"/>
                  </a:lnTo>
                  <a:lnTo>
                    <a:pt x="349" y="4862"/>
                  </a:lnTo>
                  <a:lnTo>
                    <a:pt x="349" y="4521"/>
                  </a:lnTo>
                  <a:lnTo>
                    <a:pt x="1" y="4521"/>
                  </a:lnTo>
                  <a:lnTo>
                    <a:pt x="1" y="5227"/>
                  </a:lnTo>
                  <a:lnTo>
                    <a:pt x="710" y="5227"/>
                  </a:lnTo>
                  <a:lnTo>
                    <a:pt x="710" y="5928"/>
                  </a:lnTo>
                  <a:lnTo>
                    <a:pt x="10007" y="5928"/>
                  </a:lnTo>
                  <a:lnTo>
                    <a:pt x="10007" y="1"/>
                  </a:lnTo>
                  <a:lnTo>
                    <a:pt x="5545" y="1"/>
                  </a:lnTo>
                  <a:lnTo>
                    <a:pt x="5545" y="352"/>
                  </a:lnTo>
                  <a:lnTo>
                    <a:pt x="9649" y="352"/>
                  </a:lnTo>
                  <a:lnTo>
                    <a:pt x="9649" y="5572"/>
                  </a:lnTo>
                  <a:lnTo>
                    <a:pt x="1073" y="5572"/>
                  </a:lnTo>
                  <a:lnTo>
                    <a:pt x="1073" y="5220"/>
                  </a:lnTo>
                  <a:lnTo>
                    <a:pt x="1772" y="5220"/>
                  </a:lnTo>
                  <a:lnTo>
                    <a:pt x="1772" y="3443"/>
                  </a:lnTo>
                  <a:lnTo>
                    <a:pt x="1073" y="3443"/>
                  </a:lnTo>
                  <a:lnTo>
                    <a:pt x="1073" y="2485"/>
                  </a:lnTo>
                  <a:lnTo>
                    <a:pt x="1769" y="2485"/>
                  </a:lnTo>
                  <a:lnTo>
                    <a:pt x="1769" y="702"/>
                  </a:lnTo>
                  <a:lnTo>
                    <a:pt x="1075" y="702"/>
                  </a:lnTo>
                  <a:lnTo>
                    <a:pt x="1075" y="345"/>
                  </a:lnTo>
                  <a:lnTo>
                    <a:pt x="5177" y="345"/>
                  </a:lnTo>
                  <a:lnTo>
                    <a:pt x="51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17"/>
            <p:cNvSpPr/>
            <p:nvPr/>
          </p:nvSpPr>
          <p:spPr>
            <a:xfrm>
              <a:off x="1953605" y="4291560"/>
              <a:ext cx="287759" cy="180751"/>
            </a:xfrm>
            <a:custGeom>
              <a:avLst/>
              <a:gdLst/>
              <a:ahLst/>
              <a:cxnLst/>
              <a:rect l="l" t="t" r="r" b="b"/>
              <a:pathLst>
                <a:path w="10009" h="6287" extrusionOk="0">
                  <a:moveTo>
                    <a:pt x="1" y="0"/>
                  </a:moveTo>
                  <a:lnTo>
                    <a:pt x="1" y="347"/>
                  </a:lnTo>
                  <a:lnTo>
                    <a:pt x="9663" y="347"/>
                  </a:lnTo>
                  <a:lnTo>
                    <a:pt x="9663" y="6287"/>
                  </a:lnTo>
                  <a:lnTo>
                    <a:pt x="10008" y="6287"/>
                  </a:lnTo>
                  <a:lnTo>
                    <a:pt x="10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17"/>
            <p:cNvSpPr/>
            <p:nvPr/>
          </p:nvSpPr>
          <p:spPr>
            <a:xfrm>
              <a:off x="2075246" y="4376832"/>
              <a:ext cx="98210" cy="81765"/>
            </a:xfrm>
            <a:custGeom>
              <a:avLst/>
              <a:gdLst/>
              <a:ahLst/>
              <a:cxnLst/>
              <a:rect l="l" t="t" r="r" b="b"/>
              <a:pathLst>
                <a:path w="3416" h="2844" extrusionOk="0">
                  <a:moveTo>
                    <a:pt x="2180" y="1245"/>
                  </a:moveTo>
                  <a:cubicBezTo>
                    <a:pt x="2470" y="1245"/>
                    <a:pt x="2762" y="1247"/>
                    <a:pt x="3059" y="1247"/>
                  </a:cubicBezTo>
                  <a:lnTo>
                    <a:pt x="3059" y="1595"/>
                  </a:lnTo>
                  <a:cubicBezTo>
                    <a:pt x="3018" y="1597"/>
                    <a:pt x="2984" y="1601"/>
                    <a:pt x="2949" y="1601"/>
                  </a:cubicBezTo>
                  <a:cubicBezTo>
                    <a:pt x="2735" y="1602"/>
                    <a:pt x="2521" y="1602"/>
                    <a:pt x="2307" y="1602"/>
                  </a:cubicBezTo>
                  <a:cubicBezTo>
                    <a:pt x="2043" y="1602"/>
                    <a:pt x="1779" y="1601"/>
                    <a:pt x="1515" y="1598"/>
                  </a:cubicBezTo>
                  <a:cubicBezTo>
                    <a:pt x="1450" y="1597"/>
                    <a:pt x="1368" y="1571"/>
                    <a:pt x="1328" y="1527"/>
                  </a:cubicBezTo>
                  <a:cubicBezTo>
                    <a:pt x="1295" y="1491"/>
                    <a:pt x="1282" y="1401"/>
                    <a:pt x="1305" y="1355"/>
                  </a:cubicBezTo>
                  <a:cubicBezTo>
                    <a:pt x="1329" y="1304"/>
                    <a:pt x="1405" y="1250"/>
                    <a:pt x="1457" y="1250"/>
                  </a:cubicBezTo>
                  <a:cubicBezTo>
                    <a:pt x="1698" y="1246"/>
                    <a:pt x="1938" y="1245"/>
                    <a:pt x="2180" y="1245"/>
                  </a:cubicBezTo>
                  <a:close/>
                  <a:moveTo>
                    <a:pt x="1630" y="356"/>
                  </a:moveTo>
                  <a:cubicBezTo>
                    <a:pt x="2009" y="356"/>
                    <a:pt x="2374" y="552"/>
                    <a:pt x="2549" y="880"/>
                  </a:cubicBezTo>
                  <a:cubicBezTo>
                    <a:pt x="2512" y="885"/>
                    <a:pt x="2477" y="888"/>
                    <a:pt x="2445" y="888"/>
                  </a:cubicBezTo>
                  <a:cubicBezTo>
                    <a:pt x="2235" y="888"/>
                    <a:pt x="2025" y="887"/>
                    <a:pt x="1814" y="887"/>
                  </a:cubicBezTo>
                  <a:cubicBezTo>
                    <a:pt x="1708" y="887"/>
                    <a:pt x="1603" y="887"/>
                    <a:pt x="1497" y="888"/>
                  </a:cubicBezTo>
                  <a:cubicBezTo>
                    <a:pt x="1166" y="889"/>
                    <a:pt x="926" y="1115"/>
                    <a:pt x="928" y="1425"/>
                  </a:cubicBezTo>
                  <a:cubicBezTo>
                    <a:pt x="929" y="1737"/>
                    <a:pt x="1168" y="1957"/>
                    <a:pt x="1503" y="1957"/>
                  </a:cubicBezTo>
                  <a:lnTo>
                    <a:pt x="2548" y="1957"/>
                  </a:lnTo>
                  <a:cubicBezTo>
                    <a:pt x="2406" y="2273"/>
                    <a:pt x="2012" y="2489"/>
                    <a:pt x="1628" y="2489"/>
                  </a:cubicBezTo>
                  <a:cubicBezTo>
                    <a:pt x="1563" y="2489"/>
                    <a:pt x="1498" y="2483"/>
                    <a:pt x="1435" y="2470"/>
                  </a:cubicBezTo>
                  <a:cubicBezTo>
                    <a:pt x="942" y="2372"/>
                    <a:pt x="589" y="1953"/>
                    <a:pt x="572" y="1447"/>
                  </a:cubicBezTo>
                  <a:cubicBezTo>
                    <a:pt x="557" y="962"/>
                    <a:pt x="889" y="515"/>
                    <a:pt x="1359" y="390"/>
                  </a:cubicBezTo>
                  <a:cubicBezTo>
                    <a:pt x="1449" y="367"/>
                    <a:pt x="1540" y="356"/>
                    <a:pt x="1630" y="356"/>
                  </a:cubicBezTo>
                  <a:close/>
                  <a:moveTo>
                    <a:pt x="1636" y="1"/>
                  </a:moveTo>
                  <a:cubicBezTo>
                    <a:pt x="1402" y="1"/>
                    <a:pt x="1166" y="58"/>
                    <a:pt x="949" y="180"/>
                  </a:cubicBezTo>
                  <a:cubicBezTo>
                    <a:pt x="240" y="582"/>
                    <a:pt x="0" y="1482"/>
                    <a:pt x="435" y="2171"/>
                  </a:cubicBezTo>
                  <a:cubicBezTo>
                    <a:pt x="710" y="2610"/>
                    <a:pt x="1114" y="2843"/>
                    <a:pt x="1628" y="2843"/>
                  </a:cubicBezTo>
                  <a:cubicBezTo>
                    <a:pt x="1644" y="2843"/>
                    <a:pt x="1660" y="2843"/>
                    <a:pt x="1676" y="2842"/>
                  </a:cubicBezTo>
                  <a:cubicBezTo>
                    <a:pt x="2233" y="2827"/>
                    <a:pt x="2644" y="2556"/>
                    <a:pt x="2905" y="2067"/>
                  </a:cubicBezTo>
                  <a:cubicBezTo>
                    <a:pt x="2950" y="1987"/>
                    <a:pt x="2994" y="1956"/>
                    <a:pt x="3071" y="1956"/>
                  </a:cubicBezTo>
                  <a:cubicBezTo>
                    <a:pt x="3079" y="1956"/>
                    <a:pt x="3086" y="1957"/>
                    <a:pt x="3094" y="1957"/>
                  </a:cubicBezTo>
                  <a:cubicBezTo>
                    <a:pt x="3134" y="1960"/>
                    <a:pt x="3174" y="1961"/>
                    <a:pt x="3215" y="1961"/>
                  </a:cubicBezTo>
                  <a:cubicBezTo>
                    <a:pt x="3280" y="1961"/>
                    <a:pt x="3346" y="1959"/>
                    <a:pt x="3415" y="1959"/>
                  </a:cubicBezTo>
                  <a:lnTo>
                    <a:pt x="3415" y="889"/>
                  </a:lnTo>
                  <a:cubicBezTo>
                    <a:pt x="3346" y="889"/>
                    <a:pt x="3281" y="888"/>
                    <a:pt x="3219" y="888"/>
                  </a:cubicBezTo>
                  <a:cubicBezTo>
                    <a:pt x="3177" y="888"/>
                    <a:pt x="3137" y="888"/>
                    <a:pt x="3097" y="891"/>
                  </a:cubicBezTo>
                  <a:cubicBezTo>
                    <a:pt x="3088" y="891"/>
                    <a:pt x="3080" y="892"/>
                    <a:pt x="3072" y="892"/>
                  </a:cubicBezTo>
                  <a:cubicBezTo>
                    <a:pt x="2994" y="892"/>
                    <a:pt x="2950" y="863"/>
                    <a:pt x="2908" y="781"/>
                  </a:cubicBezTo>
                  <a:cubicBezTo>
                    <a:pt x="2657" y="284"/>
                    <a:pt x="2153" y="1"/>
                    <a:pt x="1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17"/>
            <p:cNvSpPr/>
            <p:nvPr/>
          </p:nvSpPr>
          <p:spPr>
            <a:xfrm>
              <a:off x="1979336" y="4371887"/>
              <a:ext cx="91741" cy="91828"/>
            </a:xfrm>
            <a:custGeom>
              <a:avLst/>
              <a:gdLst/>
              <a:ahLst/>
              <a:cxnLst/>
              <a:rect l="l" t="t" r="r" b="b"/>
              <a:pathLst>
                <a:path w="3191" h="3194" extrusionOk="0">
                  <a:moveTo>
                    <a:pt x="0" y="1"/>
                  </a:moveTo>
                  <a:lnTo>
                    <a:pt x="0" y="3194"/>
                  </a:lnTo>
                  <a:lnTo>
                    <a:pt x="3186" y="3194"/>
                  </a:lnTo>
                  <a:cubicBezTo>
                    <a:pt x="3186" y="2716"/>
                    <a:pt x="3186" y="2248"/>
                    <a:pt x="3187" y="1781"/>
                  </a:cubicBezTo>
                  <a:lnTo>
                    <a:pt x="2834" y="1781"/>
                  </a:lnTo>
                  <a:lnTo>
                    <a:pt x="2834" y="2833"/>
                  </a:lnTo>
                  <a:lnTo>
                    <a:pt x="351" y="2833"/>
                  </a:lnTo>
                  <a:lnTo>
                    <a:pt x="351" y="357"/>
                  </a:lnTo>
                  <a:lnTo>
                    <a:pt x="2840" y="357"/>
                  </a:lnTo>
                  <a:lnTo>
                    <a:pt x="2840" y="1408"/>
                  </a:lnTo>
                  <a:lnTo>
                    <a:pt x="3190" y="1408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17"/>
            <p:cNvSpPr/>
            <p:nvPr/>
          </p:nvSpPr>
          <p:spPr>
            <a:xfrm>
              <a:off x="2072170" y="4482834"/>
              <a:ext cx="169136" cy="92086"/>
            </a:xfrm>
            <a:custGeom>
              <a:avLst/>
              <a:gdLst/>
              <a:ahLst/>
              <a:cxnLst/>
              <a:rect l="l" t="t" r="r" b="b"/>
              <a:pathLst>
                <a:path w="5883" h="3203" extrusionOk="0">
                  <a:moveTo>
                    <a:pt x="4815" y="2140"/>
                  </a:moveTo>
                  <a:lnTo>
                    <a:pt x="4815" y="2846"/>
                  </a:lnTo>
                  <a:cubicBezTo>
                    <a:pt x="4763" y="2846"/>
                    <a:pt x="4712" y="2846"/>
                    <a:pt x="4661" y="2846"/>
                  </a:cubicBezTo>
                  <a:cubicBezTo>
                    <a:pt x="4586" y="2846"/>
                    <a:pt x="4511" y="2846"/>
                    <a:pt x="4435" y="2843"/>
                  </a:cubicBezTo>
                  <a:cubicBezTo>
                    <a:pt x="4411" y="2843"/>
                    <a:pt x="4377" y="2828"/>
                    <a:pt x="4365" y="2810"/>
                  </a:cubicBezTo>
                  <a:cubicBezTo>
                    <a:pt x="4216" y="2593"/>
                    <a:pt x="4071" y="2374"/>
                    <a:pt x="3914" y="2140"/>
                  </a:cubicBezTo>
                  <a:close/>
                  <a:moveTo>
                    <a:pt x="5537" y="0"/>
                  </a:moveTo>
                  <a:lnTo>
                    <a:pt x="5537" y="1777"/>
                  </a:lnTo>
                  <a:lnTo>
                    <a:pt x="0" y="1777"/>
                  </a:lnTo>
                  <a:lnTo>
                    <a:pt x="0" y="2131"/>
                  </a:lnTo>
                  <a:lnTo>
                    <a:pt x="151" y="2131"/>
                  </a:lnTo>
                  <a:cubicBezTo>
                    <a:pt x="687" y="2131"/>
                    <a:pt x="1223" y="2132"/>
                    <a:pt x="1759" y="2132"/>
                  </a:cubicBezTo>
                  <a:cubicBezTo>
                    <a:pt x="2295" y="2132"/>
                    <a:pt x="2831" y="2131"/>
                    <a:pt x="3367" y="2130"/>
                  </a:cubicBezTo>
                  <a:cubicBezTo>
                    <a:pt x="3453" y="2130"/>
                    <a:pt x="3501" y="2155"/>
                    <a:pt x="3548" y="2228"/>
                  </a:cubicBezTo>
                  <a:cubicBezTo>
                    <a:pt x="3736" y="2517"/>
                    <a:pt x="3935" y="2804"/>
                    <a:pt x="4124" y="3097"/>
                  </a:cubicBezTo>
                  <a:cubicBezTo>
                    <a:pt x="4170" y="3168"/>
                    <a:pt x="4218" y="3202"/>
                    <a:pt x="4303" y="3202"/>
                  </a:cubicBezTo>
                  <a:cubicBezTo>
                    <a:pt x="4307" y="3202"/>
                    <a:pt x="4310" y="3202"/>
                    <a:pt x="4314" y="3202"/>
                  </a:cubicBezTo>
                  <a:cubicBezTo>
                    <a:pt x="4402" y="3199"/>
                    <a:pt x="4490" y="3198"/>
                    <a:pt x="4579" y="3198"/>
                  </a:cubicBezTo>
                  <a:cubicBezTo>
                    <a:pt x="4720" y="3198"/>
                    <a:pt x="4861" y="3201"/>
                    <a:pt x="5002" y="3201"/>
                  </a:cubicBezTo>
                  <a:lnTo>
                    <a:pt x="5183" y="3201"/>
                  </a:lnTo>
                  <a:lnTo>
                    <a:pt x="5183" y="2130"/>
                  </a:lnTo>
                  <a:lnTo>
                    <a:pt x="5883" y="2130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17"/>
            <p:cNvSpPr/>
            <p:nvPr/>
          </p:nvSpPr>
          <p:spPr>
            <a:xfrm>
              <a:off x="2211090" y="4332528"/>
              <a:ext cx="9717" cy="30418"/>
            </a:xfrm>
            <a:custGeom>
              <a:avLst/>
              <a:gdLst/>
              <a:ahLst/>
              <a:cxnLst/>
              <a:rect l="l" t="t" r="r" b="b"/>
              <a:pathLst>
                <a:path w="338" h="1058" extrusionOk="0">
                  <a:moveTo>
                    <a:pt x="1" y="0"/>
                  </a:moveTo>
                  <a:lnTo>
                    <a:pt x="1" y="1058"/>
                  </a:lnTo>
                  <a:lnTo>
                    <a:pt x="337" y="105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17"/>
            <p:cNvSpPr/>
            <p:nvPr/>
          </p:nvSpPr>
          <p:spPr>
            <a:xfrm>
              <a:off x="1999777" y="4392185"/>
              <a:ext cx="9746" cy="9976"/>
            </a:xfrm>
            <a:custGeom>
              <a:avLst/>
              <a:gdLst/>
              <a:ahLst/>
              <a:cxnLst/>
              <a:rect l="l" t="t" r="r" b="b"/>
              <a:pathLst>
                <a:path w="339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39" y="34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17"/>
            <p:cNvSpPr/>
            <p:nvPr/>
          </p:nvSpPr>
          <p:spPr>
            <a:xfrm>
              <a:off x="2020391" y="4392328"/>
              <a:ext cx="9603" cy="9861"/>
            </a:xfrm>
            <a:custGeom>
              <a:avLst/>
              <a:gdLst/>
              <a:ahLst/>
              <a:cxnLst/>
              <a:rect l="l" t="t" r="r" b="b"/>
              <a:pathLst>
                <a:path w="334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34" y="34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17"/>
            <p:cNvSpPr/>
            <p:nvPr/>
          </p:nvSpPr>
          <p:spPr>
            <a:xfrm>
              <a:off x="2040717" y="4392328"/>
              <a:ext cx="9804" cy="10005"/>
            </a:xfrm>
            <a:custGeom>
              <a:avLst/>
              <a:gdLst/>
              <a:ahLst/>
              <a:cxnLst/>
              <a:rect l="l" t="t" r="r" b="b"/>
              <a:pathLst>
                <a:path w="341" h="348" extrusionOk="0">
                  <a:moveTo>
                    <a:pt x="1" y="0"/>
                  </a:moveTo>
                  <a:lnTo>
                    <a:pt x="1" y="347"/>
                  </a:lnTo>
                  <a:lnTo>
                    <a:pt x="340" y="347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17"/>
            <p:cNvSpPr/>
            <p:nvPr/>
          </p:nvSpPr>
          <p:spPr>
            <a:xfrm>
              <a:off x="1999777" y="4412799"/>
              <a:ext cx="9833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17"/>
            <p:cNvSpPr/>
            <p:nvPr/>
          </p:nvSpPr>
          <p:spPr>
            <a:xfrm>
              <a:off x="2020305" y="4412885"/>
              <a:ext cx="9689" cy="9919"/>
            </a:xfrm>
            <a:custGeom>
              <a:avLst/>
              <a:gdLst/>
              <a:ahLst/>
              <a:cxnLst/>
              <a:rect l="l" t="t" r="r" b="b"/>
              <a:pathLst>
                <a:path w="337" h="345" extrusionOk="0">
                  <a:moveTo>
                    <a:pt x="0" y="0"/>
                  </a:moveTo>
                  <a:lnTo>
                    <a:pt x="0" y="344"/>
                  </a:lnTo>
                  <a:lnTo>
                    <a:pt x="337" y="34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17"/>
            <p:cNvSpPr/>
            <p:nvPr/>
          </p:nvSpPr>
          <p:spPr>
            <a:xfrm>
              <a:off x="2040602" y="4412827"/>
              <a:ext cx="9919" cy="9890"/>
            </a:xfrm>
            <a:custGeom>
              <a:avLst/>
              <a:gdLst/>
              <a:ahLst/>
              <a:cxnLst/>
              <a:rect l="l" t="t" r="r" b="b"/>
              <a:pathLst>
                <a:path w="345" h="344" extrusionOk="0">
                  <a:moveTo>
                    <a:pt x="0" y="1"/>
                  </a:moveTo>
                  <a:lnTo>
                    <a:pt x="0" y="343"/>
                  </a:lnTo>
                  <a:lnTo>
                    <a:pt x="344" y="34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17"/>
            <p:cNvSpPr/>
            <p:nvPr/>
          </p:nvSpPr>
          <p:spPr>
            <a:xfrm>
              <a:off x="1999777" y="4433182"/>
              <a:ext cx="9746" cy="9947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1" y="0"/>
                  </a:moveTo>
                  <a:lnTo>
                    <a:pt x="1" y="346"/>
                  </a:lnTo>
                  <a:lnTo>
                    <a:pt x="339" y="346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17"/>
            <p:cNvSpPr/>
            <p:nvPr/>
          </p:nvSpPr>
          <p:spPr>
            <a:xfrm>
              <a:off x="2020161" y="4433269"/>
              <a:ext cx="9919" cy="9890"/>
            </a:xfrm>
            <a:custGeom>
              <a:avLst/>
              <a:gdLst/>
              <a:ahLst/>
              <a:cxnLst/>
              <a:rect l="l" t="t" r="r" b="b"/>
              <a:pathLst>
                <a:path w="345" h="344" extrusionOk="0">
                  <a:moveTo>
                    <a:pt x="1" y="0"/>
                  </a:moveTo>
                  <a:lnTo>
                    <a:pt x="1" y="344"/>
                  </a:lnTo>
                  <a:lnTo>
                    <a:pt x="345" y="34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17"/>
            <p:cNvSpPr/>
            <p:nvPr/>
          </p:nvSpPr>
          <p:spPr>
            <a:xfrm>
              <a:off x="2040717" y="4433297"/>
              <a:ext cx="9746" cy="9976"/>
            </a:xfrm>
            <a:custGeom>
              <a:avLst/>
              <a:gdLst/>
              <a:ahLst/>
              <a:cxnLst/>
              <a:rect l="l" t="t" r="r" b="b"/>
              <a:pathLst>
                <a:path w="339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39" y="34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17"/>
            <p:cNvSpPr/>
            <p:nvPr/>
          </p:nvSpPr>
          <p:spPr>
            <a:xfrm>
              <a:off x="2210975" y="4312058"/>
              <a:ext cx="9947" cy="9775"/>
            </a:xfrm>
            <a:custGeom>
              <a:avLst/>
              <a:gdLst/>
              <a:ahLst/>
              <a:cxnLst/>
              <a:rect l="l" t="t" r="r" b="b"/>
              <a:pathLst>
                <a:path w="346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6" y="34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17"/>
            <p:cNvSpPr/>
            <p:nvPr/>
          </p:nvSpPr>
          <p:spPr>
            <a:xfrm>
              <a:off x="2170006" y="4352941"/>
              <a:ext cx="9804" cy="9919"/>
            </a:xfrm>
            <a:custGeom>
              <a:avLst/>
              <a:gdLst/>
              <a:ahLst/>
              <a:cxnLst/>
              <a:rect l="l" t="t" r="r" b="b"/>
              <a:pathLst>
                <a:path w="341" h="345" extrusionOk="0">
                  <a:moveTo>
                    <a:pt x="0" y="1"/>
                  </a:moveTo>
                  <a:lnTo>
                    <a:pt x="0" y="345"/>
                  </a:lnTo>
                  <a:lnTo>
                    <a:pt x="341" y="345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17"/>
            <p:cNvSpPr/>
            <p:nvPr/>
          </p:nvSpPr>
          <p:spPr>
            <a:xfrm>
              <a:off x="2170035" y="4373555"/>
              <a:ext cx="9861" cy="9775"/>
            </a:xfrm>
            <a:custGeom>
              <a:avLst/>
              <a:gdLst/>
              <a:ahLst/>
              <a:cxnLst/>
              <a:rect l="l" t="t" r="r" b="b"/>
              <a:pathLst>
                <a:path w="343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3" y="34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17"/>
            <p:cNvSpPr/>
            <p:nvPr/>
          </p:nvSpPr>
          <p:spPr>
            <a:xfrm>
              <a:off x="1912636" y="4513682"/>
              <a:ext cx="9919" cy="9804"/>
            </a:xfrm>
            <a:custGeom>
              <a:avLst/>
              <a:gdLst/>
              <a:ahLst/>
              <a:cxnLst/>
              <a:rect l="l" t="t" r="r" b="b"/>
              <a:pathLst>
                <a:path w="345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4" y="34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17"/>
            <p:cNvSpPr/>
            <p:nvPr/>
          </p:nvSpPr>
          <p:spPr>
            <a:xfrm>
              <a:off x="1933135" y="4513510"/>
              <a:ext cx="9833" cy="9976"/>
            </a:xfrm>
            <a:custGeom>
              <a:avLst/>
              <a:gdLst/>
              <a:ahLst/>
              <a:cxnLst/>
              <a:rect l="l" t="t" r="r" b="b"/>
              <a:pathLst>
                <a:path w="342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42" y="346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5" name="Google Shape;2915;p117"/>
          <p:cNvGrpSpPr/>
          <p:nvPr/>
        </p:nvGrpSpPr>
        <p:grpSpPr>
          <a:xfrm>
            <a:off x="7614816" y="1414284"/>
            <a:ext cx="349543" cy="320764"/>
            <a:chOff x="7614816" y="1414284"/>
            <a:chExt cx="349543" cy="320764"/>
          </a:xfrm>
        </p:grpSpPr>
        <p:sp>
          <p:nvSpPr>
            <p:cNvPr id="2916" name="Google Shape;2916;p117"/>
            <p:cNvSpPr/>
            <p:nvPr/>
          </p:nvSpPr>
          <p:spPr>
            <a:xfrm>
              <a:off x="7614816" y="1478627"/>
              <a:ext cx="349543" cy="256421"/>
            </a:xfrm>
            <a:custGeom>
              <a:avLst/>
              <a:gdLst/>
              <a:ahLst/>
              <a:cxnLst/>
              <a:rect l="l" t="t" r="r" b="b"/>
              <a:pathLst>
                <a:path w="12158" h="8919" extrusionOk="0">
                  <a:moveTo>
                    <a:pt x="4560" y="6775"/>
                  </a:moveTo>
                  <a:cubicBezTo>
                    <a:pt x="4602" y="6775"/>
                    <a:pt x="4643" y="6778"/>
                    <a:pt x="4683" y="6788"/>
                  </a:cubicBezTo>
                  <a:cubicBezTo>
                    <a:pt x="5069" y="6886"/>
                    <a:pt x="5450" y="7002"/>
                    <a:pt x="5832" y="7110"/>
                  </a:cubicBezTo>
                  <a:cubicBezTo>
                    <a:pt x="5832" y="7118"/>
                    <a:pt x="5830" y="7125"/>
                    <a:pt x="5830" y="7133"/>
                  </a:cubicBezTo>
                  <a:lnTo>
                    <a:pt x="4336" y="7133"/>
                  </a:lnTo>
                  <a:lnTo>
                    <a:pt x="4336" y="6785"/>
                  </a:lnTo>
                  <a:cubicBezTo>
                    <a:pt x="4409" y="6785"/>
                    <a:pt x="4485" y="6775"/>
                    <a:pt x="4560" y="6775"/>
                  </a:cubicBezTo>
                  <a:close/>
                  <a:moveTo>
                    <a:pt x="357" y="0"/>
                  </a:moveTo>
                  <a:lnTo>
                    <a:pt x="357" y="151"/>
                  </a:lnTo>
                  <a:cubicBezTo>
                    <a:pt x="357" y="1884"/>
                    <a:pt x="357" y="3619"/>
                    <a:pt x="355" y="5352"/>
                  </a:cubicBezTo>
                  <a:cubicBezTo>
                    <a:pt x="355" y="5403"/>
                    <a:pt x="345" y="5465"/>
                    <a:pt x="312" y="5501"/>
                  </a:cubicBezTo>
                  <a:cubicBezTo>
                    <a:pt x="214" y="5610"/>
                    <a:pt x="105" y="5708"/>
                    <a:pt x="1" y="5810"/>
                  </a:cubicBezTo>
                  <a:cubicBezTo>
                    <a:pt x="1" y="6846"/>
                    <a:pt x="1" y="7883"/>
                    <a:pt x="7" y="8919"/>
                  </a:cubicBezTo>
                  <a:lnTo>
                    <a:pt x="5900" y="8919"/>
                  </a:lnTo>
                  <a:lnTo>
                    <a:pt x="5900" y="8554"/>
                  </a:lnTo>
                  <a:lnTo>
                    <a:pt x="369" y="8554"/>
                  </a:lnTo>
                  <a:lnTo>
                    <a:pt x="369" y="7497"/>
                  </a:lnTo>
                  <a:lnTo>
                    <a:pt x="11803" y="7497"/>
                  </a:lnTo>
                  <a:lnTo>
                    <a:pt x="11803" y="8561"/>
                  </a:lnTo>
                  <a:lnTo>
                    <a:pt x="6272" y="8561"/>
                  </a:lnTo>
                  <a:lnTo>
                    <a:pt x="6272" y="8907"/>
                  </a:lnTo>
                  <a:lnTo>
                    <a:pt x="12158" y="8907"/>
                  </a:lnTo>
                  <a:lnTo>
                    <a:pt x="12158" y="6064"/>
                  </a:lnTo>
                  <a:lnTo>
                    <a:pt x="11812" y="6064"/>
                  </a:lnTo>
                  <a:cubicBezTo>
                    <a:pt x="11767" y="5239"/>
                    <a:pt x="11707" y="4429"/>
                    <a:pt x="11126" y="3762"/>
                  </a:cubicBezTo>
                  <a:cubicBezTo>
                    <a:pt x="11035" y="3846"/>
                    <a:pt x="10956" y="3923"/>
                    <a:pt x="10870" y="4003"/>
                  </a:cubicBezTo>
                  <a:cubicBezTo>
                    <a:pt x="11370" y="4608"/>
                    <a:pt x="11416" y="5329"/>
                    <a:pt x="11455" y="6070"/>
                  </a:cubicBezTo>
                  <a:lnTo>
                    <a:pt x="9592" y="6070"/>
                  </a:lnTo>
                  <a:lnTo>
                    <a:pt x="9592" y="6424"/>
                  </a:lnTo>
                  <a:lnTo>
                    <a:pt x="11800" y="6424"/>
                  </a:lnTo>
                  <a:lnTo>
                    <a:pt x="11800" y="7125"/>
                  </a:lnTo>
                  <a:lnTo>
                    <a:pt x="10919" y="7125"/>
                  </a:lnTo>
                  <a:lnTo>
                    <a:pt x="10919" y="6785"/>
                  </a:lnTo>
                  <a:lnTo>
                    <a:pt x="10565" y="6785"/>
                  </a:lnTo>
                  <a:lnTo>
                    <a:pt x="10565" y="7127"/>
                  </a:lnTo>
                  <a:lnTo>
                    <a:pt x="10028" y="7127"/>
                  </a:lnTo>
                  <a:lnTo>
                    <a:pt x="10028" y="6785"/>
                  </a:lnTo>
                  <a:lnTo>
                    <a:pt x="9669" y="6785"/>
                  </a:lnTo>
                  <a:lnTo>
                    <a:pt x="9669" y="7125"/>
                  </a:lnTo>
                  <a:lnTo>
                    <a:pt x="9138" y="7125"/>
                  </a:lnTo>
                  <a:lnTo>
                    <a:pt x="9138" y="6788"/>
                  </a:lnTo>
                  <a:lnTo>
                    <a:pt x="8778" y="6788"/>
                  </a:lnTo>
                  <a:lnTo>
                    <a:pt x="8778" y="7125"/>
                  </a:lnTo>
                  <a:cubicBezTo>
                    <a:pt x="8749" y="7128"/>
                    <a:pt x="8734" y="7133"/>
                    <a:pt x="8719" y="7133"/>
                  </a:cubicBezTo>
                  <a:cubicBezTo>
                    <a:pt x="8230" y="7133"/>
                    <a:pt x="7744" y="7133"/>
                    <a:pt x="7257" y="7132"/>
                  </a:cubicBezTo>
                  <a:cubicBezTo>
                    <a:pt x="7215" y="7132"/>
                    <a:pt x="7171" y="7119"/>
                    <a:pt x="7129" y="7109"/>
                  </a:cubicBezTo>
                  <a:cubicBezTo>
                    <a:pt x="6398" y="6899"/>
                    <a:pt x="5663" y="6694"/>
                    <a:pt x="4933" y="6477"/>
                  </a:cubicBezTo>
                  <a:cubicBezTo>
                    <a:pt x="4785" y="6432"/>
                    <a:pt x="4637" y="6423"/>
                    <a:pt x="4487" y="6423"/>
                  </a:cubicBezTo>
                  <a:cubicBezTo>
                    <a:pt x="4370" y="6423"/>
                    <a:pt x="4251" y="6429"/>
                    <a:pt x="4132" y="6429"/>
                  </a:cubicBezTo>
                  <a:cubicBezTo>
                    <a:pt x="4079" y="6429"/>
                    <a:pt x="4026" y="6428"/>
                    <a:pt x="3972" y="6424"/>
                  </a:cubicBezTo>
                  <a:lnTo>
                    <a:pt x="3972" y="7128"/>
                  </a:lnTo>
                  <a:lnTo>
                    <a:pt x="3229" y="7128"/>
                  </a:lnTo>
                  <a:lnTo>
                    <a:pt x="3229" y="6788"/>
                  </a:lnTo>
                  <a:lnTo>
                    <a:pt x="2873" y="6788"/>
                  </a:lnTo>
                  <a:lnTo>
                    <a:pt x="2873" y="7127"/>
                  </a:lnTo>
                  <a:lnTo>
                    <a:pt x="2343" y="7127"/>
                  </a:lnTo>
                  <a:lnTo>
                    <a:pt x="2343" y="6789"/>
                  </a:lnTo>
                  <a:lnTo>
                    <a:pt x="1984" y="6789"/>
                  </a:lnTo>
                  <a:lnTo>
                    <a:pt x="1984" y="7125"/>
                  </a:lnTo>
                  <a:lnTo>
                    <a:pt x="1449" y="7125"/>
                  </a:lnTo>
                  <a:lnTo>
                    <a:pt x="1449" y="6789"/>
                  </a:lnTo>
                  <a:lnTo>
                    <a:pt x="1093" y="6789"/>
                  </a:lnTo>
                  <a:lnTo>
                    <a:pt x="1093" y="7127"/>
                  </a:lnTo>
                  <a:lnTo>
                    <a:pt x="360" y="7127"/>
                  </a:lnTo>
                  <a:lnTo>
                    <a:pt x="360" y="6076"/>
                  </a:lnTo>
                  <a:cubicBezTo>
                    <a:pt x="360" y="5913"/>
                    <a:pt x="557" y="5712"/>
                    <a:pt x="717" y="5712"/>
                  </a:cubicBezTo>
                  <a:cubicBezTo>
                    <a:pt x="1999" y="5712"/>
                    <a:pt x="3281" y="5712"/>
                    <a:pt x="4563" y="5714"/>
                  </a:cubicBezTo>
                  <a:cubicBezTo>
                    <a:pt x="4630" y="5714"/>
                    <a:pt x="4698" y="5721"/>
                    <a:pt x="4761" y="5739"/>
                  </a:cubicBezTo>
                  <a:cubicBezTo>
                    <a:pt x="5521" y="5955"/>
                    <a:pt x="6281" y="6174"/>
                    <a:pt x="7042" y="6388"/>
                  </a:cubicBezTo>
                  <a:cubicBezTo>
                    <a:pt x="7114" y="6409"/>
                    <a:pt x="7195" y="6423"/>
                    <a:pt x="7272" y="6423"/>
                  </a:cubicBezTo>
                  <a:cubicBezTo>
                    <a:pt x="7576" y="6424"/>
                    <a:pt x="7879" y="6424"/>
                    <a:pt x="8182" y="6424"/>
                  </a:cubicBezTo>
                  <a:cubicBezTo>
                    <a:pt x="8485" y="6424"/>
                    <a:pt x="8787" y="6424"/>
                    <a:pt x="9090" y="6424"/>
                  </a:cubicBezTo>
                  <a:lnTo>
                    <a:pt x="9216" y="6424"/>
                  </a:lnTo>
                  <a:lnTo>
                    <a:pt x="9216" y="6068"/>
                  </a:lnTo>
                  <a:lnTo>
                    <a:pt x="9081" y="6068"/>
                  </a:lnTo>
                  <a:cubicBezTo>
                    <a:pt x="8685" y="6068"/>
                    <a:pt x="8289" y="6069"/>
                    <a:pt x="7893" y="6069"/>
                  </a:cubicBezTo>
                  <a:cubicBezTo>
                    <a:pt x="7695" y="6069"/>
                    <a:pt x="7498" y="6069"/>
                    <a:pt x="7299" y="6068"/>
                  </a:cubicBezTo>
                  <a:cubicBezTo>
                    <a:pt x="7245" y="6068"/>
                    <a:pt x="7188" y="6062"/>
                    <a:pt x="7135" y="6047"/>
                  </a:cubicBezTo>
                  <a:cubicBezTo>
                    <a:pt x="6622" y="5902"/>
                    <a:pt x="6103" y="5771"/>
                    <a:pt x="5598" y="5604"/>
                  </a:cubicBezTo>
                  <a:cubicBezTo>
                    <a:pt x="5109" y="5442"/>
                    <a:pt x="4615" y="5344"/>
                    <a:pt x="4105" y="5344"/>
                  </a:cubicBezTo>
                  <a:cubicBezTo>
                    <a:pt x="4010" y="5344"/>
                    <a:pt x="3914" y="5348"/>
                    <a:pt x="3817" y="5355"/>
                  </a:cubicBezTo>
                  <a:cubicBezTo>
                    <a:pt x="3767" y="5359"/>
                    <a:pt x="3717" y="5361"/>
                    <a:pt x="3666" y="5361"/>
                  </a:cubicBezTo>
                  <a:cubicBezTo>
                    <a:pt x="3578" y="5361"/>
                    <a:pt x="3489" y="5356"/>
                    <a:pt x="3402" y="5356"/>
                  </a:cubicBezTo>
                  <a:cubicBezTo>
                    <a:pt x="3369" y="5356"/>
                    <a:pt x="3334" y="5352"/>
                    <a:pt x="3290" y="5350"/>
                  </a:cubicBezTo>
                  <a:cubicBezTo>
                    <a:pt x="3260" y="4696"/>
                    <a:pt x="3147" y="4070"/>
                    <a:pt x="2766" y="3512"/>
                  </a:cubicBezTo>
                  <a:cubicBezTo>
                    <a:pt x="2663" y="3581"/>
                    <a:pt x="2574" y="3646"/>
                    <a:pt x="2476" y="3714"/>
                  </a:cubicBezTo>
                  <a:cubicBezTo>
                    <a:pt x="2805" y="4213"/>
                    <a:pt x="2913" y="4765"/>
                    <a:pt x="2928" y="5350"/>
                  </a:cubicBezTo>
                  <a:lnTo>
                    <a:pt x="722" y="5350"/>
                  </a:lnTo>
                  <a:lnTo>
                    <a:pt x="722" y="2872"/>
                  </a:lnTo>
                  <a:cubicBezTo>
                    <a:pt x="1306" y="2902"/>
                    <a:pt x="1833" y="3052"/>
                    <a:pt x="2247" y="3444"/>
                  </a:cubicBezTo>
                  <a:cubicBezTo>
                    <a:pt x="2339" y="3362"/>
                    <a:pt x="2423" y="3287"/>
                    <a:pt x="2512" y="3210"/>
                  </a:cubicBezTo>
                  <a:cubicBezTo>
                    <a:pt x="2008" y="2720"/>
                    <a:pt x="1390" y="2549"/>
                    <a:pt x="719" y="2512"/>
                  </a:cubicBezTo>
                  <a:lnTo>
                    <a:pt x="719" y="347"/>
                  </a:lnTo>
                  <a:lnTo>
                    <a:pt x="1254" y="34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17"/>
            <p:cNvSpPr/>
            <p:nvPr/>
          </p:nvSpPr>
          <p:spPr>
            <a:xfrm>
              <a:off x="7661563" y="1414284"/>
              <a:ext cx="264385" cy="178365"/>
            </a:xfrm>
            <a:custGeom>
              <a:avLst/>
              <a:gdLst/>
              <a:ahLst/>
              <a:cxnLst/>
              <a:rect l="l" t="t" r="r" b="b"/>
              <a:pathLst>
                <a:path w="9196" h="6204" extrusionOk="0">
                  <a:moveTo>
                    <a:pt x="2514" y="495"/>
                  </a:moveTo>
                  <a:cubicBezTo>
                    <a:pt x="2577" y="787"/>
                    <a:pt x="2645" y="1095"/>
                    <a:pt x="2716" y="1413"/>
                  </a:cubicBezTo>
                  <a:cubicBezTo>
                    <a:pt x="2378" y="1549"/>
                    <a:pt x="2046" y="1685"/>
                    <a:pt x="1695" y="1827"/>
                  </a:cubicBezTo>
                  <a:cubicBezTo>
                    <a:pt x="1664" y="1609"/>
                    <a:pt x="1637" y="1409"/>
                    <a:pt x="1612" y="1211"/>
                  </a:cubicBezTo>
                  <a:cubicBezTo>
                    <a:pt x="1609" y="1187"/>
                    <a:pt x="1624" y="1158"/>
                    <a:pt x="1637" y="1136"/>
                  </a:cubicBezTo>
                  <a:cubicBezTo>
                    <a:pt x="1660" y="1100"/>
                    <a:pt x="1692" y="1068"/>
                    <a:pt x="1713" y="1030"/>
                  </a:cubicBezTo>
                  <a:cubicBezTo>
                    <a:pt x="1880" y="713"/>
                    <a:pt x="2150" y="545"/>
                    <a:pt x="2514" y="495"/>
                  </a:cubicBezTo>
                  <a:close/>
                  <a:moveTo>
                    <a:pt x="2772" y="0"/>
                  </a:moveTo>
                  <a:cubicBezTo>
                    <a:pt x="2663" y="41"/>
                    <a:pt x="2568" y="72"/>
                    <a:pt x="2476" y="107"/>
                  </a:cubicBezTo>
                  <a:cubicBezTo>
                    <a:pt x="2235" y="196"/>
                    <a:pt x="1962" y="240"/>
                    <a:pt x="1765" y="389"/>
                  </a:cubicBezTo>
                  <a:cubicBezTo>
                    <a:pt x="1568" y="539"/>
                    <a:pt x="1446" y="787"/>
                    <a:pt x="1299" y="999"/>
                  </a:cubicBezTo>
                  <a:cubicBezTo>
                    <a:pt x="1266" y="1045"/>
                    <a:pt x="1247" y="1113"/>
                    <a:pt x="1253" y="1169"/>
                  </a:cubicBezTo>
                  <a:cubicBezTo>
                    <a:pt x="1272" y="1386"/>
                    <a:pt x="1301" y="1602"/>
                    <a:pt x="1337" y="1816"/>
                  </a:cubicBezTo>
                  <a:cubicBezTo>
                    <a:pt x="1354" y="1920"/>
                    <a:pt x="1343" y="1988"/>
                    <a:pt x="1226" y="2018"/>
                  </a:cubicBezTo>
                  <a:cubicBezTo>
                    <a:pt x="1126" y="2045"/>
                    <a:pt x="1031" y="2088"/>
                    <a:pt x="939" y="2133"/>
                  </a:cubicBezTo>
                  <a:cubicBezTo>
                    <a:pt x="796" y="2204"/>
                    <a:pt x="649" y="2236"/>
                    <a:pt x="492" y="2236"/>
                  </a:cubicBezTo>
                  <a:cubicBezTo>
                    <a:pt x="469" y="2236"/>
                    <a:pt x="446" y="2235"/>
                    <a:pt x="423" y="2234"/>
                  </a:cubicBezTo>
                  <a:cubicBezTo>
                    <a:pt x="365" y="2229"/>
                    <a:pt x="307" y="2228"/>
                    <a:pt x="249" y="2228"/>
                  </a:cubicBezTo>
                  <a:cubicBezTo>
                    <a:pt x="166" y="2228"/>
                    <a:pt x="83" y="2231"/>
                    <a:pt x="1" y="2231"/>
                  </a:cubicBezTo>
                  <a:lnTo>
                    <a:pt x="1" y="2587"/>
                  </a:lnTo>
                  <a:cubicBezTo>
                    <a:pt x="130" y="2587"/>
                    <a:pt x="258" y="2589"/>
                    <a:pt x="384" y="2589"/>
                  </a:cubicBezTo>
                  <a:cubicBezTo>
                    <a:pt x="464" y="2589"/>
                    <a:pt x="542" y="2588"/>
                    <a:pt x="621" y="2585"/>
                  </a:cubicBezTo>
                  <a:cubicBezTo>
                    <a:pt x="713" y="2582"/>
                    <a:pt x="811" y="2567"/>
                    <a:pt x="895" y="2532"/>
                  </a:cubicBezTo>
                  <a:cubicBezTo>
                    <a:pt x="1275" y="2385"/>
                    <a:pt x="1649" y="2228"/>
                    <a:pt x="2026" y="2075"/>
                  </a:cubicBezTo>
                  <a:cubicBezTo>
                    <a:pt x="2280" y="1973"/>
                    <a:pt x="2532" y="1873"/>
                    <a:pt x="2793" y="1768"/>
                  </a:cubicBezTo>
                  <a:cubicBezTo>
                    <a:pt x="2874" y="2050"/>
                    <a:pt x="2949" y="2321"/>
                    <a:pt x="3028" y="2597"/>
                  </a:cubicBezTo>
                  <a:cubicBezTo>
                    <a:pt x="2758" y="2748"/>
                    <a:pt x="2494" y="2897"/>
                    <a:pt x="2221" y="3050"/>
                  </a:cubicBezTo>
                  <a:cubicBezTo>
                    <a:pt x="2280" y="3154"/>
                    <a:pt x="2334" y="3253"/>
                    <a:pt x="2400" y="3356"/>
                  </a:cubicBezTo>
                  <a:cubicBezTo>
                    <a:pt x="2657" y="3213"/>
                    <a:pt x="2904" y="3077"/>
                    <a:pt x="3150" y="2940"/>
                  </a:cubicBezTo>
                  <a:cubicBezTo>
                    <a:pt x="3277" y="3213"/>
                    <a:pt x="3399" y="3475"/>
                    <a:pt x="3524" y="3745"/>
                  </a:cubicBezTo>
                  <a:cubicBezTo>
                    <a:pt x="3283" y="3920"/>
                    <a:pt x="3041" y="4098"/>
                    <a:pt x="2796" y="4276"/>
                  </a:cubicBezTo>
                  <a:cubicBezTo>
                    <a:pt x="2870" y="4377"/>
                    <a:pt x="2937" y="4468"/>
                    <a:pt x="3007" y="4561"/>
                  </a:cubicBezTo>
                  <a:cubicBezTo>
                    <a:pt x="3251" y="4385"/>
                    <a:pt x="3482" y="4216"/>
                    <a:pt x="3714" y="4048"/>
                  </a:cubicBezTo>
                  <a:cubicBezTo>
                    <a:pt x="3862" y="4229"/>
                    <a:pt x="4005" y="4401"/>
                    <a:pt x="4135" y="4561"/>
                  </a:cubicBezTo>
                  <a:cubicBezTo>
                    <a:pt x="3942" y="4771"/>
                    <a:pt x="3753" y="4974"/>
                    <a:pt x="3563" y="5181"/>
                  </a:cubicBezTo>
                  <a:cubicBezTo>
                    <a:pt x="3633" y="5250"/>
                    <a:pt x="3713" y="5327"/>
                    <a:pt x="3797" y="5410"/>
                  </a:cubicBezTo>
                  <a:cubicBezTo>
                    <a:pt x="4001" y="5214"/>
                    <a:pt x="4210" y="5017"/>
                    <a:pt x="4410" y="4824"/>
                  </a:cubicBezTo>
                  <a:cubicBezTo>
                    <a:pt x="4646" y="4971"/>
                    <a:pt x="4876" y="5113"/>
                    <a:pt x="5109" y="5259"/>
                  </a:cubicBezTo>
                  <a:cubicBezTo>
                    <a:pt x="4915" y="5495"/>
                    <a:pt x="4719" y="5733"/>
                    <a:pt x="4515" y="5977"/>
                  </a:cubicBezTo>
                  <a:cubicBezTo>
                    <a:pt x="4610" y="6054"/>
                    <a:pt x="4696" y="6127"/>
                    <a:pt x="4790" y="6204"/>
                  </a:cubicBezTo>
                  <a:cubicBezTo>
                    <a:pt x="5001" y="5952"/>
                    <a:pt x="5207" y="5706"/>
                    <a:pt x="5408" y="5457"/>
                  </a:cubicBezTo>
                  <a:cubicBezTo>
                    <a:pt x="5441" y="5417"/>
                    <a:pt x="5470" y="5399"/>
                    <a:pt x="5508" y="5399"/>
                  </a:cubicBezTo>
                  <a:cubicBezTo>
                    <a:pt x="5525" y="5399"/>
                    <a:pt x="5545" y="5403"/>
                    <a:pt x="5568" y="5410"/>
                  </a:cubicBezTo>
                  <a:cubicBezTo>
                    <a:pt x="5981" y="5538"/>
                    <a:pt x="6408" y="5593"/>
                    <a:pt x="6838" y="5627"/>
                  </a:cubicBezTo>
                  <a:cubicBezTo>
                    <a:pt x="7225" y="5659"/>
                    <a:pt x="7613" y="5683"/>
                    <a:pt x="7998" y="5725"/>
                  </a:cubicBezTo>
                  <a:cubicBezTo>
                    <a:pt x="8349" y="5765"/>
                    <a:pt x="8690" y="5849"/>
                    <a:pt x="8999" y="6044"/>
                  </a:cubicBezTo>
                  <a:cubicBezTo>
                    <a:pt x="9067" y="5940"/>
                    <a:pt x="9127" y="5848"/>
                    <a:pt x="9195" y="5744"/>
                  </a:cubicBezTo>
                  <a:cubicBezTo>
                    <a:pt x="9096" y="5691"/>
                    <a:pt x="9008" y="5643"/>
                    <a:pt x="8919" y="5600"/>
                  </a:cubicBezTo>
                  <a:cubicBezTo>
                    <a:pt x="8556" y="5431"/>
                    <a:pt x="8164" y="5379"/>
                    <a:pt x="7770" y="5341"/>
                  </a:cubicBezTo>
                  <a:cubicBezTo>
                    <a:pt x="7253" y="5293"/>
                    <a:pt x="6735" y="5265"/>
                    <a:pt x="6222" y="5195"/>
                  </a:cubicBezTo>
                  <a:cubicBezTo>
                    <a:pt x="5204" y="5057"/>
                    <a:pt x="4410" y="4551"/>
                    <a:pt x="3900" y="3653"/>
                  </a:cubicBezTo>
                  <a:cubicBezTo>
                    <a:pt x="3707" y="3315"/>
                    <a:pt x="3532" y="2958"/>
                    <a:pt x="3420" y="2585"/>
                  </a:cubicBezTo>
                  <a:cubicBezTo>
                    <a:pt x="3215" y="1910"/>
                    <a:pt x="3063" y="1219"/>
                    <a:pt x="2891" y="532"/>
                  </a:cubicBezTo>
                  <a:cubicBezTo>
                    <a:pt x="2847" y="358"/>
                    <a:pt x="2811" y="183"/>
                    <a:pt x="2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17"/>
            <p:cNvSpPr/>
            <p:nvPr/>
          </p:nvSpPr>
          <p:spPr>
            <a:xfrm>
              <a:off x="7875694" y="1587934"/>
              <a:ext cx="56839" cy="49508"/>
            </a:xfrm>
            <a:custGeom>
              <a:avLst/>
              <a:gdLst/>
              <a:ahLst/>
              <a:cxnLst/>
              <a:rect l="l" t="t" r="r" b="b"/>
              <a:pathLst>
                <a:path w="1977" h="1722" extrusionOk="0">
                  <a:moveTo>
                    <a:pt x="199" y="1"/>
                  </a:moveTo>
                  <a:cubicBezTo>
                    <a:pt x="134" y="1"/>
                    <a:pt x="68" y="3"/>
                    <a:pt x="1" y="7"/>
                  </a:cubicBezTo>
                  <a:lnTo>
                    <a:pt x="1" y="336"/>
                  </a:lnTo>
                  <a:cubicBezTo>
                    <a:pt x="150" y="346"/>
                    <a:pt x="298" y="357"/>
                    <a:pt x="443" y="369"/>
                  </a:cubicBezTo>
                  <a:cubicBezTo>
                    <a:pt x="1082" y="426"/>
                    <a:pt x="1447" y="726"/>
                    <a:pt x="1580" y="1310"/>
                  </a:cubicBezTo>
                  <a:cubicBezTo>
                    <a:pt x="1610" y="1444"/>
                    <a:pt x="1619" y="1581"/>
                    <a:pt x="1640" y="1722"/>
                  </a:cubicBezTo>
                  <a:lnTo>
                    <a:pt x="1977" y="1722"/>
                  </a:lnTo>
                  <a:cubicBezTo>
                    <a:pt x="1961" y="543"/>
                    <a:pt x="1268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17"/>
            <p:cNvSpPr/>
            <p:nvPr/>
          </p:nvSpPr>
          <p:spPr>
            <a:xfrm>
              <a:off x="7913500" y="1704544"/>
              <a:ext cx="30274" cy="9919"/>
            </a:xfrm>
            <a:custGeom>
              <a:avLst/>
              <a:gdLst/>
              <a:ahLst/>
              <a:cxnLst/>
              <a:rect l="l" t="t" r="r" b="b"/>
              <a:pathLst>
                <a:path w="1053" h="345" extrusionOk="0">
                  <a:moveTo>
                    <a:pt x="1" y="0"/>
                  </a:moveTo>
                  <a:lnTo>
                    <a:pt x="1" y="344"/>
                  </a:lnTo>
                  <a:lnTo>
                    <a:pt x="1052" y="344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17"/>
            <p:cNvSpPr/>
            <p:nvPr/>
          </p:nvSpPr>
          <p:spPr>
            <a:xfrm>
              <a:off x="7855310" y="1587819"/>
              <a:ext cx="9976" cy="9833"/>
            </a:xfrm>
            <a:custGeom>
              <a:avLst/>
              <a:gdLst/>
              <a:ahLst/>
              <a:cxnLst/>
              <a:rect l="l" t="t" r="r" b="b"/>
              <a:pathLst>
                <a:path w="347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6" y="341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17"/>
            <p:cNvSpPr/>
            <p:nvPr/>
          </p:nvSpPr>
          <p:spPr>
            <a:xfrm>
              <a:off x="7645780" y="1612343"/>
              <a:ext cx="9890" cy="9833"/>
            </a:xfrm>
            <a:custGeom>
              <a:avLst/>
              <a:gdLst/>
              <a:ahLst/>
              <a:cxnLst/>
              <a:rect l="l" t="t" r="r" b="b"/>
              <a:pathLst>
                <a:path w="344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3" y="342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17"/>
            <p:cNvSpPr/>
            <p:nvPr/>
          </p:nvSpPr>
          <p:spPr>
            <a:xfrm>
              <a:off x="7666221" y="1612487"/>
              <a:ext cx="9919" cy="9775"/>
            </a:xfrm>
            <a:custGeom>
              <a:avLst/>
              <a:gdLst/>
              <a:ahLst/>
              <a:cxnLst/>
              <a:rect l="l" t="t" r="r" b="b"/>
              <a:pathLst>
                <a:path w="345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4" y="34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17"/>
            <p:cNvSpPr/>
            <p:nvPr/>
          </p:nvSpPr>
          <p:spPr>
            <a:xfrm>
              <a:off x="7892915" y="1704631"/>
              <a:ext cx="9861" cy="9775"/>
            </a:xfrm>
            <a:custGeom>
              <a:avLst/>
              <a:gdLst/>
              <a:ahLst/>
              <a:cxnLst/>
              <a:rect l="l" t="t" r="r" b="b"/>
              <a:pathLst>
                <a:path w="343" h="340" extrusionOk="0">
                  <a:moveTo>
                    <a:pt x="1" y="1"/>
                  </a:moveTo>
                  <a:lnTo>
                    <a:pt x="1" y="340"/>
                  </a:lnTo>
                  <a:lnTo>
                    <a:pt x="343" y="340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4" name="Google Shape;2924;p117"/>
          <p:cNvGrpSpPr/>
          <p:nvPr/>
        </p:nvGrpSpPr>
        <p:grpSpPr>
          <a:xfrm>
            <a:off x="6940126" y="1399909"/>
            <a:ext cx="269646" cy="349342"/>
            <a:chOff x="6940126" y="1399909"/>
            <a:chExt cx="269646" cy="349342"/>
          </a:xfrm>
        </p:grpSpPr>
        <p:sp>
          <p:nvSpPr>
            <p:cNvPr id="2925" name="Google Shape;2925;p117"/>
            <p:cNvSpPr/>
            <p:nvPr/>
          </p:nvSpPr>
          <p:spPr>
            <a:xfrm>
              <a:off x="6948263" y="1399909"/>
              <a:ext cx="258693" cy="277639"/>
            </a:xfrm>
            <a:custGeom>
              <a:avLst/>
              <a:gdLst/>
              <a:ahLst/>
              <a:cxnLst/>
              <a:rect l="l" t="t" r="r" b="b"/>
              <a:pathLst>
                <a:path w="8998" h="9657" extrusionOk="0">
                  <a:moveTo>
                    <a:pt x="2730" y="3676"/>
                  </a:moveTo>
                  <a:cubicBezTo>
                    <a:pt x="2733" y="3676"/>
                    <a:pt x="2736" y="3676"/>
                    <a:pt x="2739" y="3676"/>
                  </a:cubicBezTo>
                  <a:cubicBezTo>
                    <a:pt x="2870" y="3680"/>
                    <a:pt x="2968" y="3784"/>
                    <a:pt x="2968" y="3915"/>
                  </a:cubicBezTo>
                  <a:cubicBezTo>
                    <a:pt x="2965" y="4043"/>
                    <a:pt x="2859" y="4147"/>
                    <a:pt x="2731" y="4147"/>
                  </a:cubicBezTo>
                  <a:cubicBezTo>
                    <a:pt x="2598" y="4147"/>
                    <a:pt x="2493" y="4034"/>
                    <a:pt x="2497" y="3900"/>
                  </a:cubicBezTo>
                  <a:cubicBezTo>
                    <a:pt x="2503" y="3771"/>
                    <a:pt x="2603" y="3676"/>
                    <a:pt x="2730" y="3676"/>
                  </a:cubicBezTo>
                  <a:close/>
                  <a:moveTo>
                    <a:pt x="6077" y="3676"/>
                  </a:moveTo>
                  <a:cubicBezTo>
                    <a:pt x="6079" y="3676"/>
                    <a:pt x="6080" y="3676"/>
                    <a:pt x="6082" y="3676"/>
                  </a:cubicBezTo>
                  <a:cubicBezTo>
                    <a:pt x="6214" y="3678"/>
                    <a:pt x="6313" y="3779"/>
                    <a:pt x="6313" y="3910"/>
                  </a:cubicBezTo>
                  <a:cubicBezTo>
                    <a:pt x="6313" y="4040"/>
                    <a:pt x="6211" y="4146"/>
                    <a:pt x="6082" y="4147"/>
                  </a:cubicBezTo>
                  <a:cubicBezTo>
                    <a:pt x="6082" y="4147"/>
                    <a:pt x="6081" y="4147"/>
                    <a:pt x="6080" y="4147"/>
                  </a:cubicBezTo>
                  <a:cubicBezTo>
                    <a:pt x="5948" y="4147"/>
                    <a:pt x="5841" y="4038"/>
                    <a:pt x="5844" y="3904"/>
                  </a:cubicBezTo>
                  <a:cubicBezTo>
                    <a:pt x="5849" y="3776"/>
                    <a:pt x="5947" y="3676"/>
                    <a:pt x="6077" y="3676"/>
                  </a:cubicBezTo>
                  <a:close/>
                  <a:moveTo>
                    <a:pt x="4619" y="1"/>
                  </a:moveTo>
                  <a:cubicBezTo>
                    <a:pt x="4485" y="1"/>
                    <a:pt x="4349" y="1"/>
                    <a:pt x="4214" y="7"/>
                  </a:cubicBezTo>
                  <a:cubicBezTo>
                    <a:pt x="4183" y="14"/>
                    <a:pt x="4153" y="23"/>
                    <a:pt x="4123" y="29"/>
                  </a:cubicBezTo>
                  <a:cubicBezTo>
                    <a:pt x="3429" y="152"/>
                    <a:pt x="2941" y="533"/>
                    <a:pt x="2671" y="1185"/>
                  </a:cubicBezTo>
                  <a:cubicBezTo>
                    <a:pt x="2558" y="1462"/>
                    <a:pt x="2542" y="1755"/>
                    <a:pt x="2550" y="2049"/>
                  </a:cubicBezTo>
                  <a:cubicBezTo>
                    <a:pt x="2553" y="2174"/>
                    <a:pt x="2550" y="2299"/>
                    <a:pt x="2550" y="2434"/>
                  </a:cubicBezTo>
                  <a:lnTo>
                    <a:pt x="82" y="2434"/>
                  </a:lnTo>
                  <a:cubicBezTo>
                    <a:pt x="54" y="3146"/>
                    <a:pt x="28" y="3851"/>
                    <a:pt x="1" y="4563"/>
                  </a:cubicBezTo>
                  <a:lnTo>
                    <a:pt x="355" y="4563"/>
                  </a:lnTo>
                  <a:cubicBezTo>
                    <a:pt x="378" y="3968"/>
                    <a:pt x="401" y="3382"/>
                    <a:pt x="423" y="2796"/>
                  </a:cubicBezTo>
                  <a:lnTo>
                    <a:pt x="2548" y="2796"/>
                  </a:lnTo>
                  <a:cubicBezTo>
                    <a:pt x="2548" y="2946"/>
                    <a:pt x="2545" y="3090"/>
                    <a:pt x="2550" y="3232"/>
                  </a:cubicBezTo>
                  <a:cubicBezTo>
                    <a:pt x="2555" y="3308"/>
                    <a:pt x="2535" y="3354"/>
                    <a:pt x="2456" y="3391"/>
                  </a:cubicBezTo>
                  <a:cubicBezTo>
                    <a:pt x="2200" y="3518"/>
                    <a:pt x="2079" y="3814"/>
                    <a:pt x="2161" y="4084"/>
                  </a:cubicBezTo>
                  <a:cubicBezTo>
                    <a:pt x="2236" y="4335"/>
                    <a:pt x="2468" y="4509"/>
                    <a:pt x="2722" y="4509"/>
                  </a:cubicBezTo>
                  <a:cubicBezTo>
                    <a:pt x="2728" y="4509"/>
                    <a:pt x="2733" y="4509"/>
                    <a:pt x="2739" y="4509"/>
                  </a:cubicBezTo>
                  <a:cubicBezTo>
                    <a:pt x="3010" y="4502"/>
                    <a:pt x="3248" y="4310"/>
                    <a:pt x="3307" y="4051"/>
                  </a:cubicBezTo>
                  <a:cubicBezTo>
                    <a:pt x="3367" y="3785"/>
                    <a:pt x="3244" y="3520"/>
                    <a:pt x="3006" y="3387"/>
                  </a:cubicBezTo>
                  <a:cubicBezTo>
                    <a:pt x="2969" y="3367"/>
                    <a:pt x="2915" y="3333"/>
                    <a:pt x="2912" y="3302"/>
                  </a:cubicBezTo>
                  <a:cubicBezTo>
                    <a:pt x="2904" y="3135"/>
                    <a:pt x="2909" y="2965"/>
                    <a:pt x="2909" y="2782"/>
                  </a:cubicBezTo>
                  <a:lnTo>
                    <a:pt x="4220" y="2782"/>
                  </a:lnTo>
                  <a:lnTo>
                    <a:pt x="4220" y="2426"/>
                  </a:lnTo>
                  <a:lnTo>
                    <a:pt x="2909" y="2426"/>
                  </a:lnTo>
                  <a:cubicBezTo>
                    <a:pt x="2909" y="2218"/>
                    <a:pt x="2903" y="2026"/>
                    <a:pt x="2909" y="1832"/>
                  </a:cubicBezTo>
                  <a:cubicBezTo>
                    <a:pt x="2926" y="1233"/>
                    <a:pt x="3199" y="782"/>
                    <a:pt x="3737" y="521"/>
                  </a:cubicBezTo>
                  <a:cubicBezTo>
                    <a:pt x="3968" y="410"/>
                    <a:pt x="4199" y="353"/>
                    <a:pt x="4425" y="353"/>
                  </a:cubicBezTo>
                  <a:cubicBezTo>
                    <a:pt x="4725" y="353"/>
                    <a:pt x="5018" y="452"/>
                    <a:pt x="5295" y="654"/>
                  </a:cubicBezTo>
                  <a:cubicBezTo>
                    <a:pt x="5910" y="1099"/>
                    <a:pt x="5942" y="1747"/>
                    <a:pt x="5886" y="2432"/>
                  </a:cubicBezTo>
                  <a:lnTo>
                    <a:pt x="4591" y="2432"/>
                  </a:lnTo>
                  <a:lnTo>
                    <a:pt x="4591" y="2788"/>
                  </a:lnTo>
                  <a:lnTo>
                    <a:pt x="5894" y="2788"/>
                  </a:lnTo>
                  <a:lnTo>
                    <a:pt x="5894" y="3340"/>
                  </a:lnTo>
                  <a:cubicBezTo>
                    <a:pt x="5558" y="3518"/>
                    <a:pt x="5423" y="3767"/>
                    <a:pt x="5503" y="4064"/>
                  </a:cubicBezTo>
                  <a:cubicBezTo>
                    <a:pt x="5571" y="4321"/>
                    <a:pt x="5810" y="4508"/>
                    <a:pt x="6076" y="4508"/>
                  </a:cubicBezTo>
                  <a:cubicBezTo>
                    <a:pt x="6078" y="4508"/>
                    <a:pt x="6080" y="4508"/>
                    <a:pt x="6082" y="4508"/>
                  </a:cubicBezTo>
                  <a:cubicBezTo>
                    <a:pt x="6349" y="4506"/>
                    <a:pt x="6591" y="4314"/>
                    <a:pt x="6653" y="4057"/>
                  </a:cubicBezTo>
                  <a:cubicBezTo>
                    <a:pt x="6725" y="3759"/>
                    <a:pt x="6588" y="3511"/>
                    <a:pt x="6263" y="3345"/>
                  </a:cubicBezTo>
                  <a:lnTo>
                    <a:pt x="6263" y="2790"/>
                  </a:lnTo>
                  <a:lnTo>
                    <a:pt x="8380" y="2790"/>
                  </a:lnTo>
                  <a:cubicBezTo>
                    <a:pt x="8469" y="5084"/>
                    <a:pt x="8556" y="7373"/>
                    <a:pt x="8642" y="9657"/>
                  </a:cubicBezTo>
                  <a:lnTo>
                    <a:pt x="8998" y="9657"/>
                  </a:lnTo>
                  <a:cubicBezTo>
                    <a:pt x="8906" y="7241"/>
                    <a:pt x="8815" y="4839"/>
                    <a:pt x="8723" y="2425"/>
                  </a:cubicBezTo>
                  <a:lnTo>
                    <a:pt x="6256" y="2425"/>
                  </a:lnTo>
                  <a:cubicBezTo>
                    <a:pt x="6256" y="2216"/>
                    <a:pt x="6257" y="2023"/>
                    <a:pt x="6256" y="1830"/>
                  </a:cubicBezTo>
                  <a:cubicBezTo>
                    <a:pt x="6250" y="990"/>
                    <a:pt x="5683" y="265"/>
                    <a:pt x="4871" y="58"/>
                  </a:cubicBezTo>
                  <a:cubicBezTo>
                    <a:pt x="4788" y="36"/>
                    <a:pt x="4704" y="20"/>
                    <a:pt x="46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17"/>
            <p:cNvSpPr/>
            <p:nvPr/>
          </p:nvSpPr>
          <p:spPr>
            <a:xfrm>
              <a:off x="7010190" y="1566573"/>
              <a:ext cx="129663" cy="111464"/>
            </a:xfrm>
            <a:custGeom>
              <a:avLst/>
              <a:gdLst/>
              <a:ahLst/>
              <a:cxnLst/>
              <a:rect l="l" t="t" r="r" b="b"/>
              <a:pathLst>
                <a:path w="4510" h="3877" extrusionOk="0">
                  <a:moveTo>
                    <a:pt x="1248" y="348"/>
                  </a:moveTo>
                  <a:cubicBezTo>
                    <a:pt x="1267" y="348"/>
                    <a:pt x="1287" y="348"/>
                    <a:pt x="1307" y="350"/>
                  </a:cubicBezTo>
                  <a:cubicBezTo>
                    <a:pt x="1409" y="359"/>
                    <a:pt x="1511" y="361"/>
                    <a:pt x="1614" y="361"/>
                  </a:cubicBezTo>
                  <a:cubicBezTo>
                    <a:pt x="1761" y="361"/>
                    <a:pt x="1910" y="356"/>
                    <a:pt x="2063" y="356"/>
                  </a:cubicBezTo>
                  <a:lnTo>
                    <a:pt x="2063" y="997"/>
                  </a:lnTo>
                  <a:lnTo>
                    <a:pt x="1586" y="997"/>
                  </a:lnTo>
                  <a:lnTo>
                    <a:pt x="1586" y="1356"/>
                  </a:lnTo>
                  <a:cubicBezTo>
                    <a:pt x="1676" y="1356"/>
                    <a:pt x="1765" y="1357"/>
                    <a:pt x="1854" y="1357"/>
                  </a:cubicBezTo>
                  <a:cubicBezTo>
                    <a:pt x="1898" y="1357"/>
                    <a:pt x="1942" y="1357"/>
                    <a:pt x="1986" y="1356"/>
                  </a:cubicBezTo>
                  <a:cubicBezTo>
                    <a:pt x="2043" y="1356"/>
                    <a:pt x="2073" y="1371"/>
                    <a:pt x="2073" y="1435"/>
                  </a:cubicBezTo>
                  <a:cubicBezTo>
                    <a:pt x="2070" y="1968"/>
                    <a:pt x="2070" y="2502"/>
                    <a:pt x="2070" y="3035"/>
                  </a:cubicBezTo>
                  <a:cubicBezTo>
                    <a:pt x="2070" y="3045"/>
                    <a:pt x="2066" y="3056"/>
                    <a:pt x="2054" y="3086"/>
                  </a:cubicBezTo>
                  <a:cubicBezTo>
                    <a:pt x="1569" y="2510"/>
                    <a:pt x="1096" y="1944"/>
                    <a:pt x="604" y="1356"/>
                  </a:cubicBezTo>
                  <a:lnTo>
                    <a:pt x="1215" y="1356"/>
                  </a:lnTo>
                  <a:lnTo>
                    <a:pt x="1215" y="1003"/>
                  </a:lnTo>
                  <a:lnTo>
                    <a:pt x="568" y="1003"/>
                  </a:lnTo>
                  <a:cubicBezTo>
                    <a:pt x="681" y="846"/>
                    <a:pt x="788" y="720"/>
                    <a:pt x="868" y="579"/>
                  </a:cubicBezTo>
                  <a:cubicBezTo>
                    <a:pt x="959" y="417"/>
                    <a:pt x="1074" y="348"/>
                    <a:pt x="1248" y="348"/>
                  </a:cubicBezTo>
                  <a:close/>
                  <a:moveTo>
                    <a:pt x="953" y="0"/>
                  </a:moveTo>
                  <a:cubicBezTo>
                    <a:pt x="877" y="0"/>
                    <a:pt x="830" y="23"/>
                    <a:pt x="787" y="85"/>
                  </a:cubicBezTo>
                  <a:cubicBezTo>
                    <a:pt x="545" y="427"/>
                    <a:pt x="298" y="766"/>
                    <a:pt x="55" y="1109"/>
                  </a:cubicBezTo>
                  <a:cubicBezTo>
                    <a:pt x="34" y="1136"/>
                    <a:pt x="19" y="1166"/>
                    <a:pt x="1" y="1195"/>
                  </a:cubicBezTo>
                  <a:cubicBezTo>
                    <a:pt x="750" y="2089"/>
                    <a:pt x="1496" y="2974"/>
                    <a:pt x="2251" y="3876"/>
                  </a:cubicBezTo>
                  <a:cubicBezTo>
                    <a:pt x="2603" y="3457"/>
                    <a:pt x="2942" y="3054"/>
                    <a:pt x="3286" y="2640"/>
                  </a:cubicBezTo>
                  <a:cubicBezTo>
                    <a:pt x="3192" y="2560"/>
                    <a:pt x="3108" y="2489"/>
                    <a:pt x="3014" y="2412"/>
                  </a:cubicBezTo>
                  <a:cubicBezTo>
                    <a:pt x="2823" y="2638"/>
                    <a:pt x="2640" y="2857"/>
                    <a:pt x="2447" y="3083"/>
                  </a:cubicBezTo>
                  <a:cubicBezTo>
                    <a:pt x="2438" y="3056"/>
                    <a:pt x="2431" y="3045"/>
                    <a:pt x="2431" y="3035"/>
                  </a:cubicBezTo>
                  <a:cubicBezTo>
                    <a:pt x="2431" y="2502"/>
                    <a:pt x="2431" y="1967"/>
                    <a:pt x="2429" y="1433"/>
                  </a:cubicBezTo>
                  <a:cubicBezTo>
                    <a:pt x="2429" y="1371"/>
                    <a:pt x="2454" y="1353"/>
                    <a:pt x="2508" y="1353"/>
                  </a:cubicBezTo>
                  <a:cubicBezTo>
                    <a:pt x="2510" y="1353"/>
                    <a:pt x="2513" y="1353"/>
                    <a:pt x="2515" y="1353"/>
                  </a:cubicBezTo>
                  <a:cubicBezTo>
                    <a:pt x="2544" y="1354"/>
                    <a:pt x="2573" y="1354"/>
                    <a:pt x="2602" y="1354"/>
                  </a:cubicBezTo>
                  <a:cubicBezTo>
                    <a:pt x="2659" y="1354"/>
                    <a:pt x="2716" y="1353"/>
                    <a:pt x="2773" y="1353"/>
                  </a:cubicBezTo>
                  <a:lnTo>
                    <a:pt x="2773" y="991"/>
                  </a:lnTo>
                  <a:lnTo>
                    <a:pt x="2438" y="991"/>
                  </a:lnTo>
                  <a:lnTo>
                    <a:pt x="2438" y="356"/>
                  </a:lnTo>
                  <a:cubicBezTo>
                    <a:pt x="2607" y="356"/>
                    <a:pt x="2773" y="356"/>
                    <a:pt x="2938" y="356"/>
                  </a:cubicBezTo>
                  <a:cubicBezTo>
                    <a:pt x="3103" y="356"/>
                    <a:pt x="3266" y="356"/>
                    <a:pt x="3431" y="358"/>
                  </a:cubicBezTo>
                  <a:cubicBezTo>
                    <a:pt x="3456" y="358"/>
                    <a:pt x="3488" y="382"/>
                    <a:pt x="3506" y="406"/>
                  </a:cubicBezTo>
                  <a:cubicBezTo>
                    <a:pt x="3690" y="658"/>
                    <a:pt x="3871" y="913"/>
                    <a:pt x="4057" y="1171"/>
                  </a:cubicBezTo>
                  <a:cubicBezTo>
                    <a:pt x="3785" y="1495"/>
                    <a:pt x="3517" y="1815"/>
                    <a:pt x="3245" y="2140"/>
                  </a:cubicBezTo>
                  <a:cubicBezTo>
                    <a:pt x="3342" y="2219"/>
                    <a:pt x="3431" y="2291"/>
                    <a:pt x="3521" y="2367"/>
                  </a:cubicBezTo>
                  <a:cubicBezTo>
                    <a:pt x="3855" y="1968"/>
                    <a:pt x="4180" y="1581"/>
                    <a:pt x="4509" y="1190"/>
                  </a:cubicBezTo>
                  <a:cubicBezTo>
                    <a:pt x="4233" y="807"/>
                    <a:pt x="3962" y="425"/>
                    <a:pt x="3687" y="51"/>
                  </a:cubicBezTo>
                  <a:cubicBezTo>
                    <a:pt x="3661" y="18"/>
                    <a:pt x="3598" y="3"/>
                    <a:pt x="3553" y="3"/>
                  </a:cubicBezTo>
                  <a:cubicBezTo>
                    <a:pt x="2686" y="2"/>
                    <a:pt x="1820" y="2"/>
                    <a:pt x="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17"/>
            <p:cNvSpPr/>
            <p:nvPr/>
          </p:nvSpPr>
          <p:spPr>
            <a:xfrm>
              <a:off x="6940126" y="1541503"/>
              <a:ext cx="129461" cy="207690"/>
            </a:xfrm>
            <a:custGeom>
              <a:avLst/>
              <a:gdLst/>
              <a:ahLst/>
              <a:cxnLst/>
              <a:rect l="l" t="t" r="r" b="b"/>
              <a:pathLst>
                <a:path w="4503" h="7224" extrusionOk="0">
                  <a:moveTo>
                    <a:pt x="273" y="0"/>
                  </a:moveTo>
                  <a:cubicBezTo>
                    <a:pt x="181" y="2409"/>
                    <a:pt x="91" y="4815"/>
                    <a:pt x="0" y="7224"/>
                  </a:cubicBezTo>
                  <a:lnTo>
                    <a:pt x="4503" y="7224"/>
                  </a:lnTo>
                  <a:lnTo>
                    <a:pt x="4503" y="6871"/>
                  </a:lnTo>
                  <a:lnTo>
                    <a:pt x="370" y="6871"/>
                  </a:lnTo>
                  <a:cubicBezTo>
                    <a:pt x="456" y="4578"/>
                    <a:pt x="543" y="2296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17"/>
            <p:cNvSpPr/>
            <p:nvPr/>
          </p:nvSpPr>
          <p:spPr>
            <a:xfrm>
              <a:off x="7080312" y="1688243"/>
              <a:ext cx="129461" cy="61008"/>
            </a:xfrm>
            <a:custGeom>
              <a:avLst/>
              <a:gdLst/>
              <a:ahLst/>
              <a:cxnLst/>
              <a:rect l="l" t="t" r="r" b="b"/>
              <a:pathLst>
                <a:path w="4503" h="2122" extrusionOk="0">
                  <a:moveTo>
                    <a:pt x="4066" y="0"/>
                  </a:moveTo>
                  <a:cubicBezTo>
                    <a:pt x="4088" y="596"/>
                    <a:pt x="4111" y="1178"/>
                    <a:pt x="4133" y="1771"/>
                  </a:cubicBezTo>
                  <a:lnTo>
                    <a:pt x="1" y="1771"/>
                  </a:lnTo>
                  <a:cubicBezTo>
                    <a:pt x="1" y="1901"/>
                    <a:pt x="1" y="2012"/>
                    <a:pt x="4" y="2121"/>
                  </a:cubicBezTo>
                  <a:lnTo>
                    <a:pt x="4503" y="2121"/>
                  </a:lnTo>
                  <a:cubicBezTo>
                    <a:pt x="4476" y="1411"/>
                    <a:pt x="4449" y="705"/>
                    <a:pt x="4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17"/>
            <p:cNvSpPr/>
            <p:nvPr/>
          </p:nvSpPr>
          <p:spPr>
            <a:xfrm>
              <a:off x="7170040" y="1515398"/>
              <a:ext cx="11557" cy="36024"/>
            </a:xfrm>
            <a:custGeom>
              <a:avLst/>
              <a:gdLst/>
              <a:ahLst/>
              <a:cxnLst/>
              <a:rect l="l" t="t" r="r" b="b"/>
              <a:pathLst>
                <a:path w="402" h="1253" extrusionOk="0">
                  <a:moveTo>
                    <a:pt x="356" y="0"/>
                  </a:moveTo>
                  <a:cubicBezTo>
                    <a:pt x="228" y="8"/>
                    <a:pt x="118" y="14"/>
                    <a:pt x="0" y="21"/>
                  </a:cubicBezTo>
                  <a:cubicBezTo>
                    <a:pt x="17" y="439"/>
                    <a:pt x="32" y="840"/>
                    <a:pt x="47" y="1252"/>
                  </a:cubicBezTo>
                  <a:cubicBezTo>
                    <a:pt x="171" y="1246"/>
                    <a:pt x="279" y="1240"/>
                    <a:pt x="402" y="1233"/>
                  </a:cubicBezTo>
                  <a:cubicBezTo>
                    <a:pt x="387" y="818"/>
                    <a:pt x="371" y="415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17"/>
            <p:cNvSpPr/>
            <p:nvPr/>
          </p:nvSpPr>
          <p:spPr>
            <a:xfrm>
              <a:off x="7100839" y="1595582"/>
              <a:ext cx="9718" cy="9775"/>
            </a:xfrm>
            <a:custGeom>
              <a:avLst/>
              <a:gdLst/>
              <a:ahLst/>
              <a:cxnLst/>
              <a:rect l="l" t="t" r="r" b="b"/>
              <a:pathLst>
                <a:path w="338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8" y="340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17"/>
            <p:cNvSpPr/>
            <p:nvPr/>
          </p:nvSpPr>
          <p:spPr>
            <a:xfrm>
              <a:off x="6961718" y="1718862"/>
              <a:ext cx="9861" cy="9919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" y="0"/>
                  </a:moveTo>
                  <a:lnTo>
                    <a:pt x="1" y="344"/>
                  </a:lnTo>
                  <a:lnTo>
                    <a:pt x="343" y="34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17"/>
            <p:cNvSpPr/>
            <p:nvPr/>
          </p:nvSpPr>
          <p:spPr>
            <a:xfrm>
              <a:off x="6982188" y="1718862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41" y="34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17"/>
            <p:cNvSpPr/>
            <p:nvPr/>
          </p:nvSpPr>
          <p:spPr>
            <a:xfrm>
              <a:off x="7169207" y="1494870"/>
              <a:ext cx="10781" cy="10839"/>
            </a:xfrm>
            <a:custGeom>
              <a:avLst/>
              <a:gdLst/>
              <a:ahLst/>
              <a:cxnLst/>
              <a:rect l="l" t="t" r="r" b="b"/>
              <a:pathLst>
                <a:path w="375" h="377" extrusionOk="0">
                  <a:moveTo>
                    <a:pt x="355" y="1"/>
                  </a:moveTo>
                  <a:cubicBezTo>
                    <a:pt x="230" y="8"/>
                    <a:pt x="120" y="15"/>
                    <a:pt x="1" y="22"/>
                  </a:cubicBezTo>
                  <a:cubicBezTo>
                    <a:pt x="7" y="147"/>
                    <a:pt x="14" y="257"/>
                    <a:pt x="20" y="377"/>
                  </a:cubicBezTo>
                  <a:cubicBezTo>
                    <a:pt x="144" y="370"/>
                    <a:pt x="254" y="363"/>
                    <a:pt x="375" y="358"/>
                  </a:cubicBezTo>
                  <a:cubicBezTo>
                    <a:pt x="369" y="233"/>
                    <a:pt x="363" y="122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4" name="Google Shape;2934;p117"/>
          <p:cNvGrpSpPr/>
          <p:nvPr/>
        </p:nvGrpSpPr>
        <p:grpSpPr>
          <a:xfrm>
            <a:off x="6263166" y="1399909"/>
            <a:ext cx="190957" cy="349457"/>
            <a:chOff x="6263166" y="1399909"/>
            <a:chExt cx="190957" cy="349457"/>
          </a:xfrm>
        </p:grpSpPr>
        <p:sp>
          <p:nvSpPr>
            <p:cNvPr id="2935" name="Google Shape;2935;p117"/>
            <p:cNvSpPr/>
            <p:nvPr/>
          </p:nvSpPr>
          <p:spPr>
            <a:xfrm>
              <a:off x="6305974" y="1399909"/>
              <a:ext cx="48099" cy="72967"/>
            </a:xfrm>
            <a:custGeom>
              <a:avLst/>
              <a:gdLst/>
              <a:ahLst/>
              <a:cxnLst/>
              <a:rect l="l" t="t" r="r" b="b"/>
              <a:pathLst>
                <a:path w="1673" h="2538" extrusionOk="0">
                  <a:moveTo>
                    <a:pt x="272" y="1"/>
                  </a:moveTo>
                  <a:cubicBezTo>
                    <a:pt x="181" y="830"/>
                    <a:pt x="92" y="1658"/>
                    <a:pt x="0" y="2497"/>
                  </a:cubicBezTo>
                  <a:cubicBezTo>
                    <a:pt x="122" y="2511"/>
                    <a:pt x="231" y="2524"/>
                    <a:pt x="353" y="2538"/>
                  </a:cubicBezTo>
                  <a:cubicBezTo>
                    <a:pt x="433" y="1808"/>
                    <a:pt x="512" y="1085"/>
                    <a:pt x="593" y="354"/>
                  </a:cubicBezTo>
                  <a:lnTo>
                    <a:pt x="1655" y="354"/>
                  </a:lnTo>
                  <a:cubicBezTo>
                    <a:pt x="1659" y="227"/>
                    <a:pt x="1667" y="114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17"/>
            <p:cNvSpPr/>
            <p:nvPr/>
          </p:nvSpPr>
          <p:spPr>
            <a:xfrm>
              <a:off x="6363590" y="1399909"/>
              <a:ext cx="48128" cy="72967"/>
            </a:xfrm>
            <a:custGeom>
              <a:avLst/>
              <a:gdLst/>
              <a:ahLst/>
              <a:cxnLst/>
              <a:rect l="l" t="t" r="r" b="b"/>
              <a:pathLst>
                <a:path w="1674" h="2538" extrusionOk="0">
                  <a:moveTo>
                    <a:pt x="1" y="1"/>
                  </a:moveTo>
                  <a:cubicBezTo>
                    <a:pt x="7" y="118"/>
                    <a:pt x="14" y="235"/>
                    <a:pt x="22" y="363"/>
                  </a:cubicBezTo>
                  <a:lnTo>
                    <a:pt x="1081" y="363"/>
                  </a:lnTo>
                  <a:cubicBezTo>
                    <a:pt x="1162" y="1093"/>
                    <a:pt x="1241" y="1811"/>
                    <a:pt x="1321" y="2538"/>
                  </a:cubicBezTo>
                  <a:cubicBezTo>
                    <a:pt x="1443" y="2524"/>
                    <a:pt x="1550" y="2511"/>
                    <a:pt x="1673" y="2497"/>
                  </a:cubicBezTo>
                  <a:cubicBezTo>
                    <a:pt x="1583" y="1658"/>
                    <a:pt x="1492" y="829"/>
                    <a:pt x="1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17"/>
            <p:cNvSpPr/>
            <p:nvPr/>
          </p:nvSpPr>
          <p:spPr>
            <a:xfrm>
              <a:off x="6263166" y="1482565"/>
              <a:ext cx="190957" cy="184460"/>
            </a:xfrm>
            <a:custGeom>
              <a:avLst/>
              <a:gdLst/>
              <a:ahLst/>
              <a:cxnLst/>
              <a:rect l="l" t="t" r="r" b="b"/>
              <a:pathLst>
                <a:path w="6642" h="6416" extrusionOk="0">
                  <a:moveTo>
                    <a:pt x="711" y="1613"/>
                  </a:moveTo>
                  <a:lnTo>
                    <a:pt x="711" y="1949"/>
                  </a:lnTo>
                  <a:lnTo>
                    <a:pt x="366" y="1949"/>
                  </a:lnTo>
                  <a:lnTo>
                    <a:pt x="366" y="1613"/>
                  </a:lnTo>
                  <a:close/>
                  <a:moveTo>
                    <a:pt x="6287" y="2853"/>
                  </a:moveTo>
                  <a:lnTo>
                    <a:pt x="6287" y="3554"/>
                  </a:lnTo>
                  <a:lnTo>
                    <a:pt x="5951" y="3554"/>
                  </a:lnTo>
                  <a:lnTo>
                    <a:pt x="5951" y="2853"/>
                  </a:lnTo>
                  <a:close/>
                  <a:moveTo>
                    <a:pt x="708" y="4461"/>
                  </a:moveTo>
                  <a:lnTo>
                    <a:pt x="708" y="4801"/>
                  </a:lnTo>
                  <a:lnTo>
                    <a:pt x="366" y="4801"/>
                  </a:lnTo>
                  <a:lnTo>
                    <a:pt x="366" y="4461"/>
                  </a:lnTo>
                  <a:close/>
                  <a:moveTo>
                    <a:pt x="1654" y="1"/>
                  </a:moveTo>
                  <a:cubicBezTo>
                    <a:pt x="1091" y="1"/>
                    <a:pt x="714" y="378"/>
                    <a:pt x="713" y="939"/>
                  </a:cubicBezTo>
                  <a:lnTo>
                    <a:pt x="713" y="1251"/>
                  </a:lnTo>
                  <a:lnTo>
                    <a:pt x="5" y="1251"/>
                  </a:lnTo>
                  <a:lnTo>
                    <a:pt x="5" y="2319"/>
                  </a:lnTo>
                  <a:lnTo>
                    <a:pt x="706" y="2319"/>
                  </a:lnTo>
                  <a:lnTo>
                    <a:pt x="706" y="4100"/>
                  </a:lnTo>
                  <a:lnTo>
                    <a:pt x="1" y="4100"/>
                  </a:lnTo>
                  <a:lnTo>
                    <a:pt x="1" y="5074"/>
                  </a:lnTo>
                  <a:cubicBezTo>
                    <a:pt x="1" y="5102"/>
                    <a:pt x="4" y="5127"/>
                    <a:pt x="8" y="5169"/>
                  </a:cubicBezTo>
                  <a:lnTo>
                    <a:pt x="713" y="5169"/>
                  </a:lnTo>
                  <a:lnTo>
                    <a:pt x="713" y="5480"/>
                  </a:lnTo>
                  <a:cubicBezTo>
                    <a:pt x="717" y="6031"/>
                    <a:pt x="1094" y="6409"/>
                    <a:pt x="1648" y="6412"/>
                  </a:cubicBezTo>
                  <a:cubicBezTo>
                    <a:pt x="1801" y="6413"/>
                    <a:pt x="1954" y="6413"/>
                    <a:pt x="2107" y="6413"/>
                  </a:cubicBezTo>
                  <a:cubicBezTo>
                    <a:pt x="2414" y="6413"/>
                    <a:pt x="2720" y="6412"/>
                    <a:pt x="3026" y="6412"/>
                  </a:cubicBezTo>
                  <a:cubicBezTo>
                    <a:pt x="3064" y="6412"/>
                    <a:pt x="3102" y="6408"/>
                    <a:pt x="3144" y="6406"/>
                  </a:cubicBezTo>
                  <a:lnTo>
                    <a:pt x="3144" y="6055"/>
                  </a:lnTo>
                  <a:cubicBezTo>
                    <a:pt x="3094" y="6055"/>
                    <a:pt x="3053" y="6055"/>
                    <a:pt x="3005" y="6059"/>
                  </a:cubicBezTo>
                  <a:cubicBezTo>
                    <a:pt x="2818" y="6059"/>
                    <a:pt x="2632" y="6060"/>
                    <a:pt x="2445" y="6060"/>
                  </a:cubicBezTo>
                  <a:cubicBezTo>
                    <a:pt x="2165" y="6060"/>
                    <a:pt x="1886" y="6059"/>
                    <a:pt x="1605" y="6056"/>
                  </a:cubicBezTo>
                  <a:cubicBezTo>
                    <a:pt x="1299" y="6055"/>
                    <a:pt x="1067" y="5827"/>
                    <a:pt x="1067" y="5524"/>
                  </a:cubicBezTo>
                  <a:cubicBezTo>
                    <a:pt x="1065" y="3979"/>
                    <a:pt x="1065" y="2436"/>
                    <a:pt x="1067" y="893"/>
                  </a:cubicBezTo>
                  <a:cubicBezTo>
                    <a:pt x="1067" y="589"/>
                    <a:pt x="1299" y="360"/>
                    <a:pt x="1605" y="360"/>
                  </a:cubicBezTo>
                  <a:cubicBezTo>
                    <a:pt x="2176" y="359"/>
                    <a:pt x="2748" y="358"/>
                    <a:pt x="3320" y="358"/>
                  </a:cubicBezTo>
                  <a:cubicBezTo>
                    <a:pt x="3892" y="358"/>
                    <a:pt x="4464" y="359"/>
                    <a:pt x="5037" y="360"/>
                  </a:cubicBezTo>
                  <a:cubicBezTo>
                    <a:pt x="5347" y="360"/>
                    <a:pt x="5580" y="589"/>
                    <a:pt x="5580" y="901"/>
                  </a:cubicBezTo>
                  <a:cubicBezTo>
                    <a:pt x="5581" y="2441"/>
                    <a:pt x="5581" y="3979"/>
                    <a:pt x="5580" y="5519"/>
                  </a:cubicBezTo>
                  <a:cubicBezTo>
                    <a:pt x="5580" y="5832"/>
                    <a:pt x="5347" y="6058"/>
                    <a:pt x="5034" y="6059"/>
                  </a:cubicBezTo>
                  <a:cubicBezTo>
                    <a:pt x="4879" y="6060"/>
                    <a:pt x="4725" y="6060"/>
                    <a:pt x="4571" y="6060"/>
                  </a:cubicBezTo>
                  <a:cubicBezTo>
                    <a:pt x="4263" y="6060"/>
                    <a:pt x="3954" y="6059"/>
                    <a:pt x="3645" y="6059"/>
                  </a:cubicBezTo>
                  <a:lnTo>
                    <a:pt x="3509" y="6059"/>
                  </a:lnTo>
                  <a:lnTo>
                    <a:pt x="3509" y="6415"/>
                  </a:lnTo>
                  <a:lnTo>
                    <a:pt x="3620" y="6415"/>
                  </a:lnTo>
                  <a:cubicBezTo>
                    <a:pt x="3927" y="6415"/>
                    <a:pt x="4233" y="6416"/>
                    <a:pt x="4539" y="6416"/>
                  </a:cubicBezTo>
                  <a:cubicBezTo>
                    <a:pt x="4692" y="6416"/>
                    <a:pt x="4845" y="6416"/>
                    <a:pt x="4998" y="6415"/>
                  </a:cubicBezTo>
                  <a:cubicBezTo>
                    <a:pt x="5559" y="6414"/>
                    <a:pt x="5936" y="6035"/>
                    <a:pt x="5937" y="5474"/>
                  </a:cubicBezTo>
                  <a:lnTo>
                    <a:pt x="5937" y="4049"/>
                  </a:lnTo>
                  <a:lnTo>
                    <a:pt x="5937" y="3915"/>
                  </a:lnTo>
                  <a:lnTo>
                    <a:pt x="6642" y="3915"/>
                  </a:lnTo>
                  <a:lnTo>
                    <a:pt x="6642" y="2488"/>
                  </a:lnTo>
                  <a:lnTo>
                    <a:pt x="5937" y="2488"/>
                  </a:lnTo>
                  <a:cubicBezTo>
                    <a:pt x="5937" y="1961"/>
                    <a:pt x="5939" y="1447"/>
                    <a:pt x="5937" y="933"/>
                  </a:cubicBezTo>
                  <a:cubicBezTo>
                    <a:pt x="5936" y="381"/>
                    <a:pt x="5556" y="1"/>
                    <a:pt x="5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17"/>
            <p:cNvSpPr/>
            <p:nvPr/>
          </p:nvSpPr>
          <p:spPr>
            <a:xfrm>
              <a:off x="6307757" y="1506600"/>
              <a:ext cx="102063" cy="136189"/>
            </a:xfrm>
            <a:custGeom>
              <a:avLst/>
              <a:gdLst/>
              <a:ahLst/>
              <a:cxnLst/>
              <a:rect l="l" t="t" r="r" b="b"/>
              <a:pathLst>
                <a:path w="3550" h="4737" extrusionOk="0">
                  <a:moveTo>
                    <a:pt x="1959" y="0"/>
                  </a:moveTo>
                  <a:lnTo>
                    <a:pt x="1959" y="355"/>
                  </a:lnTo>
                  <a:lnTo>
                    <a:pt x="3195" y="355"/>
                  </a:lnTo>
                  <a:lnTo>
                    <a:pt x="3195" y="4382"/>
                  </a:lnTo>
                  <a:lnTo>
                    <a:pt x="359" y="4382"/>
                  </a:lnTo>
                  <a:lnTo>
                    <a:pt x="359" y="349"/>
                  </a:lnTo>
                  <a:lnTo>
                    <a:pt x="1588" y="349"/>
                  </a:lnTo>
                  <a:lnTo>
                    <a:pt x="1588" y="3"/>
                  </a:lnTo>
                  <a:lnTo>
                    <a:pt x="0" y="3"/>
                  </a:lnTo>
                  <a:lnTo>
                    <a:pt x="0" y="4736"/>
                  </a:lnTo>
                  <a:lnTo>
                    <a:pt x="3549" y="4736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17"/>
            <p:cNvSpPr/>
            <p:nvPr/>
          </p:nvSpPr>
          <p:spPr>
            <a:xfrm>
              <a:off x="6305888" y="1676571"/>
              <a:ext cx="101028" cy="72795"/>
            </a:xfrm>
            <a:custGeom>
              <a:avLst/>
              <a:gdLst/>
              <a:ahLst/>
              <a:cxnLst/>
              <a:rect l="l" t="t" r="r" b="b"/>
              <a:pathLst>
                <a:path w="3514" h="2532" extrusionOk="0">
                  <a:moveTo>
                    <a:pt x="353" y="1"/>
                  </a:moveTo>
                  <a:cubicBezTo>
                    <a:pt x="228" y="16"/>
                    <a:pt x="121" y="28"/>
                    <a:pt x="0" y="43"/>
                  </a:cubicBezTo>
                  <a:cubicBezTo>
                    <a:pt x="92" y="880"/>
                    <a:pt x="183" y="1703"/>
                    <a:pt x="273" y="2532"/>
                  </a:cubicBezTo>
                  <a:lnTo>
                    <a:pt x="3409" y="2532"/>
                  </a:lnTo>
                  <a:cubicBezTo>
                    <a:pt x="3442" y="2206"/>
                    <a:pt x="3477" y="1886"/>
                    <a:pt x="3513" y="1560"/>
                  </a:cubicBezTo>
                  <a:cubicBezTo>
                    <a:pt x="3388" y="1547"/>
                    <a:pt x="3282" y="1536"/>
                    <a:pt x="3162" y="1523"/>
                  </a:cubicBezTo>
                  <a:cubicBezTo>
                    <a:pt x="3137" y="1749"/>
                    <a:pt x="3113" y="1960"/>
                    <a:pt x="3086" y="2176"/>
                  </a:cubicBezTo>
                  <a:lnTo>
                    <a:pt x="592" y="2176"/>
                  </a:lnTo>
                  <a:cubicBezTo>
                    <a:pt x="513" y="1452"/>
                    <a:pt x="433" y="729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17"/>
            <p:cNvSpPr/>
            <p:nvPr/>
          </p:nvSpPr>
          <p:spPr>
            <a:xfrm>
              <a:off x="6397888" y="1676657"/>
              <a:ext cx="13829" cy="34644"/>
            </a:xfrm>
            <a:custGeom>
              <a:avLst/>
              <a:gdLst/>
              <a:ahLst/>
              <a:cxnLst/>
              <a:rect l="l" t="t" r="r" b="b"/>
              <a:pathLst>
                <a:path w="481" h="1205" extrusionOk="0">
                  <a:moveTo>
                    <a:pt x="128" y="1"/>
                  </a:moveTo>
                  <a:cubicBezTo>
                    <a:pt x="85" y="394"/>
                    <a:pt x="45" y="777"/>
                    <a:pt x="1" y="1167"/>
                  </a:cubicBezTo>
                  <a:cubicBezTo>
                    <a:pt x="126" y="1180"/>
                    <a:pt x="233" y="1192"/>
                    <a:pt x="354" y="1204"/>
                  </a:cubicBezTo>
                  <a:cubicBezTo>
                    <a:pt x="398" y="812"/>
                    <a:pt x="438" y="429"/>
                    <a:pt x="480" y="38"/>
                  </a:cubicBezTo>
                  <a:cubicBezTo>
                    <a:pt x="355" y="25"/>
                    <a:pt x="247" y="13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17"/>
            <p:cNvSpPr/>
            <p:nvPr/>
          </p:nvSpPr>
          <p:spPr>
            <a:xfrm>
              <a:off x="6343637" y="1569764"/>
              <a:ext cx="9832" cy="9804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2" y="340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17"/>
            <p:cNvSpPr/>
            <p:nvPr/>
          </p:nvSpPr>
          <p:spPr>
            <a:xfrm>
              <a:off x="6364165" y="1569822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17"/>
            <p:cNvSpPr/>
            <p:nvPr/>
          </p:nvSpPr>
          <p:spPr>
            <a:xfrm>
              <a:off x="6375521" y="1420638"/>
              <a:ext cx="9832" cy="9833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1" y="342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17"/>
            <p:cNvSpPr/>
            <p:nvPr/>
          </p:nvSpPr>
          <p:spPr>
            <a:xfrm>
              <a:off x="6379460" y="1527157"/>
              <a:ext cx="9976" cy="9775"/>
            </a:xfrm>
            <a:custGeom>
              <a:avLst/>
              <a:gdLst/>
              <a:ahLst/>
              <a:cxnLst/>
              <a:rect l="l" t="t" r="r" b="b"/>
              <a:pathLst>
                <a:path w="347" h="340" extrusionOk="0">
                  <a:moveTo>
                    <a:pt x="1" y="0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17"/>
            <p:cNvSpPr/>
            <p:nvPr/>
          </p:nvSpPr>
          <p:spPr>
            <a:xfrm>
              <a:off x="6328399" y="1612516"/>
              <a:ext cx="9804" cy="9833"/>
            </a:xfrm>
            <a:custGeom>
              <a:avLst/>
              <a:gdLst/>
              <a:ahLst/>
              <a:cxnLst/>
              <a:rect l="l" t="t" r="r" b="b"/>
              <a:pathLst>
                <a:path w="341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1" y="342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17"/>
            <p:cNvSpPr/>
            <p:nvPr/>
          </p:nvSpPr>
          <p:spPr>
            <a:xfrm>
              <a:off x="6332511" y="1718804"/>
              <a:ext cx="9689" cy="9976"/>
            </a:xfrm>
            <a:custGeom>
              <a:avLst/>
              <a:gdLst/>
              <a:ahLst/>
              <a:cxnLst/>
              <a:rect l="l" t="t" r="r" b="b"/>
              <a:pathLst>
                <a:path w="337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37" y="346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7" name="Google Shape;2947;p117"/>
          <p:cNvGrpSpPr/>
          <p:nvPr/>
        </p:nvGrpSpPr>
        <p:grpSpPr>
          <a:xfrm>
            <a:off x="5469164" y="1472733"/>
            <a:ext cx="349888" cy="203665"/>
            <a:chOff x="5469164" y="1472733"/>
            <a:chExt cx="349888" cy="203665"/>
          </a:xfrm>
        </p:grpSpPr>
        <p:sp>
          <p:nvSpPr>
            <p:cNvPr id="2948" name="Google Shape;2948;p117"/>
            <p:cNvSpPr/>
            <p:nvPr/>
          </p:nvSpPr>
          <p:spPr>
            <a:xfrm>
              <a:off x="5469164" y="1472733"/>
              <a:ext cx="349888" cy="162840"/>
            </a:xfrm>
            <a:custGeom>
              <a:avLst/>
              <a:gdLst/>
              <a:ahLst/>
              <a:cxnLst/>
              <a:rect l="l" t="t" r="r" b="b"/>
              <a:pathLst>
                <a:path w="12170" h="5664" extrusionOk="0">
                  <a:moveTo>
                    <a:pt x="6280" y="0"/>
                  </a:moveTo>
                  <a:lnTo>
                    <a:pt x="6280" y="356"/>
                  </a:lnTo>
                  <a:lnTo>
                    <a:pt x="10277" y="356"/>
                  </a:lnTo>
                  <a:cubicBezTo>
                    <a:pt x="10455" y="356"/>
                    <a:pt x="10508" y="404"/>
                    <a:pt x="10533" y="578"/>
                  </a:cubicBezTo>
                  <a:cubicBezTo>
                    <a:pt x="10556" y="736"/>
                    <a:pt x="10575" y="892"/>
                    <a:pt x="10595" y="1048"/>
                  </a:cubicBezTo>
                  <a:cubicBezTo>
                    <a:pt x="10625" y="1296"/>
                    <a:pt x="10655" y="1540"/>
                    <a:pt x="10684" y="1785"/>
                  </a:cubicBezTo>
                  <a:cubicBezTo>
                    <a:pt x="10661" y="1797"/>
                    <a:pt x="10651" y="1804"/>
                    <a:pt x="10640" y="1807"/>
                  </a:cubicBezTo>
                  <a:cubicBezTo>
                    <a:pt x="9983" y="1969"/>
                    <a:pt x="9606" y="2448"/>
                    <a:pt x="9606" y="3127"/>
                  </a:cubicBezTo>
                  <a:lnTo>
                    <a:pt x="9606" y="4077"/>
                  </a:lnTo>
                  <a:cubicBezTo>
                    <a:pt x="9606" y="4248"/>
                    <a:pt x="9548" y="4308"/>
                    <a:pt x="9381" y="4308"/>
                  </a:cubicBezTo>
                  <a:lnTo>
                    <a:pt x="2805" y="4308"/>
                  </a:lnTo>
                  <a:cubicBezTo>
                    <a:pt x="2637" y="4308"/>
                    <a:pt x="2579" y="4248"/>
                    <a:pt x="2579" y="4079"/>
                  </a:cubicBezTo>
                  <a:cubicBezTo>
                    <a:pt x="2577" y="3733"/>
                    <a:pt x="2580" y="3391"/>
                    <a:pt x="2577" y="3045"/>
                  </a:cubicBezTo>
                  <a:cubicBezTo>
                    <a:pt x="2573" y="2759"/>
                    <a:pt x="2480" y="2502"/>
                    <a:pt x="2306" y="2276"/>
                  </a:cubicBezTo>
                  <a:cubicBezTo>
                    <a:pt x="2102" y="2015"/>
                    <a:pt x="1833" y="1861"/>
                    <a:pt x="1502" y="1795"/>
                  </a:cubicBezTo>
                  <a:cubicBezTo>
                    <a:pt x="1506" y="1744"/>
                    <a:pt x="1506" y="1697"/>
                    <a:pt x="1511" y="1652"/>
                  </a:cubicBezTo>
                  <a:cubicBezTo>
                    <a:pt x="1554" y="1303"/>
                    <a:pt x="1598" y="955"/>
                    <a:pt x="1645" y="605"/>
                  </a:cubicBezTo>
                  <a:cubicBezTo>
                    <a:pt x="1674" y="394"/>
                    <a:pt x="1717" y="359"/>
                    <a:pt x="1928" y="359"/>
                  </a:cubicBezTo>
                  <a:lnTo>
                    <a:pt x="5903" y="359"/>
                  </a:lnTo>
                  <a:lnTo>
                    <a:pt x="5903" y="6"/>
                  </a:lnTo>
                  <a:cubicBezTo>
                    <a:pt x="5873" y="5"/>
                    <a:pt x="5852" y="2"/>
                    <a:pt x="5832" y="2"/>
                  </a:cubicBezTo>
                  <a:cubicBezTo>
                    <a:pt x="4945" y="2"/>
                    <a:pt x="4059" y="1"/>
                    <a:pt x="3172" y="1"/>
                  </a:cubicBezTo>
                  <a:cubicBezTo>
                    <a:pt x="2729" y="1"/>
                    <a:pt x="2286" y="1"/>
                    <a:pt x="1842" y="2"/>
                  </a:cubicBezTo>
                  <a:cubicBezTo>
                    <a:pt x="1548" y="5"/>
                    <a:pt x="1333" y="210"/>
                    <a:pt x="1295" y="519"/>
                  </a:cubicBezTo>
                  <a:cubicBezTo>
                    <a:pt x="1245" y="911"/>
                    <a:pt x="1194" y="1303"/>
                    <a:pt x="1149" y="1696"/>
                  </a:cubicBezTo>
                  <a:cubicBezTo>
                    <a:pt x="1140" y="1766"/>
                    <a:pt x="1111" y="1794"/>
                    <a:pt x="1042" y="1809"/>
                  </a:cubicBezTo>
                  <a:cubicBezTo>
                    <a:pt x="446" y="1931"/>
                    <a:pt x="20" y="2438"/>
                    <a:pt x="10" y="3033"/>
                  </a:cubicBezTo>
                  <a:cubicBezTo>
                    <a:pt x="1" y="3641"/>
                    <a:pt x="405" y="4162"/>
                    <a:pt x="998" y="4308"/>
                  </a:cubicBezTo>
                  <a:cubicBezTo>
                    <a:pt x="1036" y="4317"/>
                    <a:pt x="1073" y="4329"/>
                    <a:pt x="1115" y="4341"/>
                  </a:cubicBezTo>
                  <a:lnTo>
                    <a:pt x="1115" y="5047"/>
                  </a:lnTo>
                  <a:cubicBezTo>
                    <a:pt x="1117" y="5457"/>
                    <a:pt x="1321" y="5662"/>
                    <a:pt x="1728" y="5662"/>
                  </a:cubicBezTo>
                  <a:lnTo>
                    <a:pt x="5904" y="5662"/>
                  </a:lnTo>
                  <a:lnTo>
                    <a:pt x="5904" y="5306"/>
                  </a:lnTo>
                  <a:lnTo>
                    <a:pt x="1744" y="5306"/>
                  </a:lnTo>
                  <a:cubicBezTo>
                    <a:pt x="1514" y="5306"/>
                    <a:pt x="1471" y="5264"/>
                    <a:pt x="1471" y="5027"/>
                  </a:cubicBezTo>
                  <a:lnTo>
                    <a:pt x="1471" y="3769"/>
                  </a:lnTo>
                  <a:cubicBezTo>
                    <a:pt x="1471" y="3727"/>
                    <a:pt x="1468" y="3686"/>
                    <a:pt x="1465" y="3643"/>
                  </a:cubicBezTo>
                  <a:lnTo>
                    <a:pt x="1111" y="3643"/>
                  </a:lnTo>
                  <a:lnTo>
                    <a:pt x="1111" y="3964"/>
                  </a:lnTo>
                  <a:cubicBezTo>
                    <a:pt x="695" y="3884"/>
                    <a:pt x="384" y="3519"/>
                    <a:pt x="369" y="3106"/>
                  </a:cubicBezTo>
                  <a:cubicBezTo>
                    <a:pt x="349" y="2587"/>
                    <a:pt x="749" y="2154"/>
                    <a:pt x="1257" y="2140"/>
                  </a:cubicBezTo>
                  <a:cubicBezTo>
                    <a:pt x="1266" y="2140"/>
                    <a:pt x="1275" y="2140"/>
                    <a:pt x="1283" y="2140"/>
                  </a:cubicBezTo>
                  <a:cubicBezTo>
                    <a:pt x="1802" y="2140"/>
                    <a:pt x="2211" y="2537"/>
                    <a:pt x="2218" y="3056"/>
                  </a:cubicBezTo>
                  <a:cubicBezTo>
                    <a:pt x="2224" y="3401"/>
                    <a:pt x="2220" y="3745"/>
                    <a:pt x="2220" y="4089"/>
                  </a:cubicBezTo>
                  <a:cubicBezTo>
                    <a:pt x="2223" y="4442"/>
                    <a:pt x="2437" y="4664"/>
                    <a:pt x="2788" y="4664"/>
                  </a:cubicBezTo>
                  <a:cubicBezTo>
                    <a:pt x="3890" y="4665"/>
                    <a:pt x="4992" y="4666"/>
                    <a:pt x="6094" y="4666"/>
                  </a:cubicBezTo>
                  <a:cubicBezTo>
                    <a:pt x="7196" y="4666"/>
                    <a:pt x="8298" y="4665"/>
                    <a:pt x="9401" y="4664"/>
                  </a:cubicBezTo>
                  <a:cubicBezTo>
                    <a:pt x="9743" y="4662"/>
                    <a:pt x="9960" y="4441"/>
                    <a:pt x="9962" y="4095"/>
                  </a:cubicBezTo>
                  <a:cubicBezTo>
                    <a:pt x="9962" y="3747"/>
                    <a:pt x="9954" y="3400"/>
                    <a:pt x="9963" y="3050"/>
                  </a:cubicBezTo>
                  <a:cubicBezTo>
                    <a:pt x="9975" y="2670"/>
                    <a:pt x="10158" y="2383"/>
                    <a:pt x="10505" y="2225"/>
                  </a:cubicBezTo>
                  <a:cubicBezTo>
                    <a:pt x="10639" y="2163"/>
                    <a:pt x="10772" y="2132"/>
                    <a:pt x="10903" y="2132"/>
                  </a:cubicBezTo>
                  <a:cubicBezTo>
                    <a:pt x="11103" y="2132"/>
                    <a:pt x="11296" y="2205"/>
                    <a:pt x="11471" y="2352"/>
                  </a:cubicBezTo>
                  <a:cubicBezTo>
                    <a:pt x="11773" y="2602"/>
                    <a:pt x="11882" y="2932"/>
                    <a:pt x="11778" y="3311"/>
                  </a:cubicBezTo>
                  <a:cubicBezTo>
                    <a:pt x="11681" y="3662"/>
                    <a:pt x="11440" y="3878"/>
                    <a:pt x="11067" y="3973"/>
                  </a:cubicBezTo>
                  <a:lnTo>
                    <a:pt x="11067" y="3641"/>
                  </a:lnTo>
                  <a:lnTo>
                    <a:pt x="10710" y="3641"/>
                  </a:lnTo>
                  <a:lnTo>
                    <a:pt x="10710" y="3775"/>
                  </a:lnTo>
                  <a:lnTo>
                    <a:pt x="10710" y="5032"/>
                  </a:lnTo>
                  <a:cubicBezTo>
                    <a:pt x="10710" y="5261"/>
                    <a:pt x="10666" y="5306"/>
                    <a:pt x="10443" y="5306"/>
                  </a:cubicBezTo>
                  <a:lnTo>
                    <a:pt x="6275" y="5306"/>
                  </a:lnTo>
                  <a:lnTo>
                    <a:pt x="6275" y="5655"/>
                  </a:lnTo>
                  <a:cubicBezTo>
                    <a:pt x="6304" y="5658"/>
                    <a:pt x="6328" y="5662"/>
                    <a:pt x="6351" y="5662"/>
                  </a:cubicBezTo>
                  <a:cubicBezTo>
                    <a:pt x="7046" y="5663"/>
                    <a:pt x="7740" y="5663"/>
                    <a:pt x="8434" y="5663"/>
                  </a:cubicBezTo>
                  <a:cubicBezTo>
                    <a:pt x="9129" y="5663"/>
                    <a:pt x="9823" y="5663"/>
                    <a:pt x="10518" y="5662"/>
                  </a:cubicBezTo>
                  <a:cubicBezTo>
                    <a:pt x="10836" y="5662"/>
                    <a:pt x="11054" y="5447"/>
                    <a:pt x="11063" y="5127"/>
                  </a:cubicBezTo>
                  <a:cubicBezTo>
                    <a:pt x="11069" y="4904"/>
                    <a:pt x="11064" y="4683"/>
                    <a:pt x="11064" y="4462"/>
                  </a:cubicBezTo>
                  <a:cubicBezTo>
                    <a:pt x="11064" y="4419"/>
                    <a:pt x="11069" y="4379"/>
                    <a:pt x="11070" y="4338"/>
                  </a:cubicBezTo>
                  <a:cubicBezTo>
                    <a:pt x="11592" y="4229"/>
                    <a:pt x="11944" y="3937"/>
                    <a:pt x="12111" y="3439"/>
                  </a:cubicBezTo>
                  <a:cubicBezTo>
                    <a:pt x="12132" y="3373"/>
                    <a:pt x="12149" y="3305"/>
                    <a:pt x="12167" y="3237"/>
                  </a:cubicBezTo>
                  <a:cubicBezTo>
                    <a:pt x="12167" y="3127"/>
                    <a:pt x="12167" y="3015"/>
                    <a:pt x="12170" y="2902"/>
                  </a:cubicBezTo>
                  <a:cubicBezTo>
                    <a:pt x="12162" y="2883"/>
                    <a:pt x="12152" y="2866"/>
                    <a:pt x="12149" y="2848"/>
                  </a:cubicBezTo>
                  <a:cubicBezTo>
                    <a:pt x="12028" y="2284"/>
                    <a:pt x="11690" y="1935"/>
                    <a:pt x="11126" y="1809"/>
                  </a:cubicBezTo>
                  <a:cubicBezTo>
                    <a:pt x="11058" y="1794"/>
                    <a:pt x="11039" y="1762"/>
                    <a:pt x="11031" y="1697"/>
                  </a:cubicBezTo>
                  <a:cubicBezTo>
                    <a:pt x="10986" y="1312"/>
                    <a:pt x="10936" y="928"/>
                    <a:pt x="10889" y="543"/>
                  </a:cubicBezTo>
                  <a:cubicBezTo>
                    <a:pt x="10847" y="189"/>
                    <a:pt x="10639" y="0"/>
                    <a:pt x="10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17"/>
            <p:cNvSpPr/>
            <p:nvPr/>
          </p:nvSpPr>
          <p:spPr>
            <a:xfrm>
              <a:off x="5511656" y="1645952"/>
              <a:ext cx="265132" cy="30446"/>
            </a:xfrm>
            <a:custGeom>
              <a:avLst/>
              <a:gdLst/>
              <a:ahLst/>
              <a:cxnLst/>
              <a:rect l="l" t="t" r="r" b="b"/>
              <a:pathLst>
                <a:path w="9222" h="1059" extrusionOk="0">
                  <a:moveTo>
                    <a:pt x="1183" y="360"/>
                  </a:moveTo>
                  <a:cubicBezTo>
                    <a:pt x="1159" y="461"/>
                    <a:pt x="1138" y="560"/>
                    <a:pt x="1110" y="657"/>
                  </a:cubicBezTo>
                  <a:cubicBezTo>
                    <a:pt x="1105" y="678"/>
                    <a:pt x="1073" y="704"/>
                    <a:pt x="1055" y="704"/>
                  </a:cubicBezTo>
                  <a:cubicBezTo>
                    <a:pt x="1007" y="706"/>
                    <a:pt x="958" y="706"/>
                    <a:pt x="909" y="706"/>
                  </a:cubicBezTo>
                  <a:cubicBezTo>
                    <a:pt x="844" y="706"/>
                    <a:pt x="778" y="705"/>
                    <a:pt x="710" y="705"/>
                  </a:cubicBezTo>
                  <a:lnTo>
                    <a:pt x="710" y="360"/>
                  </a:lnTo>
                  <a:close/>
                  <a:moveTo>
                    <a:pt x="8508" y="357"/>
                  </a:moveTo>
                  <a:lnTo>
                    <a:pt x="8508" y="705"/>
                  </a:lnTo>
                  <a:cubicBezTo>
                    <a:pt x="8442" y="705"/>
                    <a:pt x="8377" y="706"/>
                    <a:pt x="8311" y="706"/>
                  </a:cubicBezTo>
                  <a:cubicBezTo>
                    <a:pt x="8261" y="706"/>
                    <a:pt x="8211" y="706"/>
                    <a:pt x="8161" y="704"/>
                  </a:cubicBezTo>
                  <a:cubicBezTo>
                    <a:pt x="8143" y="704"/>
                    <a:pt x="8114" y="673"/>
                    <a:pt x="8108" y="654"/>
                  </a:cubicBezTo>
                  <a:cubicBezTo>
                    <a:pt x="8082" y="559"/>
                    <a:pt x="8061" y="462"/>
                    <a:pt x="8037" y="357"/>
                  </a:cubicBezTo>
                  <a:close/>
                  <a:moveTo>
                    <a:pt x="1" y="1"/>
                  </a:moveTo>
                  <a:lnTo>
                    <a:pt x="1" y="355"/>
                  </a:lnTo>
                  <a:lnTo>
                    <a:pt x="351" y="355"/>
                  </a:lnTo>
                  <a:lnTo>
                    <a:pt x="351" y="1058"/>
                  </a:lnTo>
                  <a:lnTo>
                    <a:pt x="1378" y="1058"/>
                  </a:lnTo>
                  <a:cubicBezTo>
                    <a:pt x="1438" y="823"/>
                    <a:pt x="1499" y="589"/>
                    <a:pt x="1558" y="357"/>
                  </a:cubicBezTo>
                  <a:lnTo>
                    <a:pt x="7663" y="357"/>
                  </a:lnTo>
                  <a:cubicBezTo>
                    <a:pt x="7723" y="595"/>
                    <a:pt x="7784" y="827"/>
                    <a:pt x="7843" y="1058"/>
                  </a:cubicBezTo>
                  <a:lnTo>
                    <a:pt x="8876" y="1058"/>
                  </a:lnTo>
                  <a:lnTo>
                    <a:pt x="8876" y="348"/>
                  </a:lnTo>
                  <a:lnTo>
                    <a:pt x="9221" y="348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17"/>
            <p:cNvSpPr/>
            <p:nvPr/>
          </p:nvSpPr>
          <p:spPr>
            <a:xfrm>
              <a:off x="5553602" y="1555562"/>
              <a:ext cx="181326" cy="30590"/>
            </a:xfrm>
            <a:custGeom>
              <a:avLst/>
              <a:gdLst/>
              <a:ahLst/>
              <a:cxnLst/>
              <a:rect l="l" t="t" r="r" b="b"/>
              <a:pathLst>
                <a:path w="6307" h="1064" extrusionOk="0">
                  <a:moveTo>
                    <a:pt x="2709" y="0"/>
                  </a:moveTo>
                  <a:cubicBezTo>
                    <a:pt x="2342" y="2"/>
                    <a:pt x="1974" y="3"/>
                    <a:pt x="1605" y="3"/>
                  </a:cubicBezTo>
                  <a:cubicBezTo>
                    <a:pt x="1115" y="3"/>
                    <a:pt x="624" y="2"/>
                    <a:pt x="133" y="2"/>
                  </a:cubicBezTo>
                  <a:lnTo>
                    <a:pt x="1" y="2"/>
                  </a:lnTo>
                  <a:lnTo>
                    <a:pt x="1" y="359"/>
                  </a:lnTo>
                  <a:lnTo>
                    <a:pt x="2712" y="359"/>
                  </a:lnTo>
                  <a:cubicBezTo>
                    <a:pt x="2921" y="359"/>
                    <a:pt x="2973" y="412"/>
                    <a:pt x="2973" y="618"/>
                  </a:cubicBezTo>
                  <a:lnTo>
                    <a:pt x="2973" y="1063"/>
                  </a:lnTo>
                  <a:lnTo>
                    <a:pt x="3329" y="1063"/>
                  </a:lnTo>
                  <a:lnTo>
                    <a:pt x="3329" y="618"/>
                  </a:lnTo>
                  <a:cubicBezTo>
                    <a:pt x="3331" y="412"/>
                    <a:pt x="3382" y="361"/>
                    <a:pt x="3592" y="361"/>
                  </a:cubicBezTo>
                  <a:lnTo>
                    <a:pt x="6307" y="361"/>
                  </a:lnTo>
                  <a:lnTo>
                    <a:pt x="6307" y="5"/>
                  </a:lnTo>
                  <a:cubicBezTo>
                    <a:pt x="6248" y="5"/>
                    <a:pt x="6203" y="5"/>
                    <a:pt x="6154" y="2"/>
                  </a:cubicBezTo>
                  <a:cubicBezTo>
                    <a:pt x="5681" y="2"/>
                    <a:pt x="5208" y="3"/>
                    <a:pt x="4736" y="3"/>
                  </a:cubicBezTo>
                  <a:cubicBezTo>
                    <a:pt x="4382" y="3"/>
                    <a:pt x="4027" y="2"/>
                    <a:pt x="3673" y="0"/>
                  </a:cubicBezTo>
                  <a:cubicBezTo>
                    <a:pt x="3485" y="0"/>
                    <a:pt x="3301" y="5"/>
                    <a:pt x="3148" y="137"/>
                  </a:cubicBezTo>
                  <a:cubicBezTo>
                    <a:pt x="3017" y="24"/>
                    <a:pt x="2868" y="0"/>
                    <a:pt x="2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17"/>
            <p:cNvSpPr/>
            <p:nvPr/>
          </p:nvSpPr>
          <p:spPr>
            <a:xfrm>
              <a:off x="5560589" y="1504329"/>
              <a:ext cx="9775" cy="980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17"/>
            <p:cNvSpPr/>
            <p:nvPr/>
          </p:nvSpPr>
          <p:spPr>
            <a:xfrm>
              <a:off x="5601557" y="1504214"/>
              <a:ext cx="9746" cy="9919"/>
            </a:xfrm>
            <a:custGeom>
              <a:avLst/>
              <a:gdLst/>
              <a:ahLst/>
              <a:cxnLst/>
              <a:rect l="l" t="t" r="r" b="b"/>
              <a:pathLst>
                <a:path w="339" h="345" extrusionOk="0">
                  <a:moveTo>
                    <a:pt x="1" y="0"/>
                  </a:moveTo>
                  <a:lnTo>
                    <a:pt x="1" y="344"/>
                  </a:lnTo>
                  <a:lnTo>
                    <a:pt x="339" y="344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17"/>
            <p:cNvSpPr/>
            <p:nvPr/>
          </p:nvSpPr>
          <p:spPr>
            <a:xfrm>
              <a:off x="5642440" y="1504300"/>
              <a:ext cx="9890" cy="9833"/>
            </a:xfrm>
            <a:custGeom>
              <a:avLst/>
              <a:gdLst/>
              <a:ahLst/>
              <a:cxnLst/>
              <a:rect l="l" t="t" r="r" b="b"/>
              <a:pathLst>
                <a:path w="344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17"/>
            <p:cNvSpPr/>
            <p:nvPr/>
          </p:nvSpPr>
          <p:spPr>
            <a:xfrm>
              <a:off x="5683351" y="1504214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41" y="34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17"/>
            <p:cNvSpPr/>
            <p:nvPr/>
          </p:nvSpPr>
          <p:spPr>
            <a:xfrm>
              <a:off x="5724320" y="1504300"/>
              <a:ext cx="9919" cy="9775"/>
            </a:xfrm>
            <a:custGeom>
              <a:avLst/>
              <a:gdLst/>
              <a:ahLst/>
              <a:cxnLst/>
              <a:rect l="l" t="t" r="r" b="b"/>
              <a:pathLst>
                <a:path w="345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5" y="34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17"/>
            <p:cNvSpPr/>
            <p:nvPr/>
          </p:nvSpPr>
          <p:spPr>
            <a:xfrm>
              <a:off x="5580972" y="1524684"/>
              <a:ext cx="9861" cy="9833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0"/>
                  </a:moveTo>
                  <a:lnTo>
                    <a:pt x="0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17"/>
            <p:cNvSpPr/>
            <p:nvPr/>
          </p:nvSpPr>
          <p:spPr>
            <a:xfrm>
              <a:off x="5621941" y="1524713"/>
              <a:ext cx="9947" cy="9804"/>
            </a:xfrm>
            <a:custGeom>
              <a:avLst/>
              <a:gdLst/>
              <a:ahLst/>
              <a:cxnLst/>
              <a:rect l="l" t="t" r="r" b="b"/>
              <a:pathLst>
                <a:path w="34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6" y="340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17"/>
            <p:cNvSpPr/>
            <p:nvPr/>
          </p:nvSpPr>
          <p:spPr>
            <a:xfrm>
              <a:off x="5662968" y="1524799"/>
              <a:ext cx="9775" cy="980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17"/>
            <p:cNvSpPr/>
            <p:nvPr/>
          </p:nvSpPr>
          <p:spPr>
            <a:xfrm>
              <a:off x="5703764" y="1524713"/>
              <a:ext cx="10005" cy="9833"/>
            </a:xfrm>
            <a:custGeom>
              <a:avLst/>
              <a:gdLst/>
              <a:ahLst/>
              <a:cxnLst/>
              <a:rect l="l" t="t" r="r" b="b"/>
              <a:pathLst>
                <a:path w="348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8" y="342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17"/>
            <p:cNvSpPr/>
            <p:nvPr/>
          </p:nvSpPr>
          <p:spPr>
            <a:xfrm>
              <a:off x="5501479" y="1556970"/>
              <a:ext cx="9775" cy="9833"/>
            </a:xfrm>
            <a:custGeom>
              <a:avLst/>
              <a:gdLst/>
              <a:ahLst/>
              <a:cxnLst/>
              <a:rect l="l" t="t" r="r" b="b"/>
              <a:pathLst>
                <a:path w="340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0" y="342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17"/>
            <p:cNvSpPr/>
            <p:nvPr/>
          </p:nvSpPr>
          <p:spPr>
            <a:xfrm>
              <a:off x="5777278" y="1556970"/>
              <a:ext cx="9775" cy="9833"/>
            </a:xfrm>
            <a:custGeom>
              <a:avLst/>
              <a:gdLst/>
              <a:ahLst/>
              <a:cxnLst/>
              <a:rect l="l" t="t" r="r" b="b"/>
              <a:pathLst>
                <a:path w="340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0" y="342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17"/>
            <p:cNvSpPr/>
            <p:nvPr/>
          </p:nvSpPr>
          <p:spPr>
            <a:xfrm>
              <a:off x="5618865" y="1576319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0" y="1"/>
                  </a:moveTo>
                  <a:lnTo>
                    <a:pt x="0" y="343"/>
                  </a:lnTo>
                  <a:lnTo>
                    <a:pt x="341" y="343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17"/>
            <p:cNvSpPr/>
            <p:nvPr/>
          </p:nvSpPr>
          <p:spPr>
            <a:xfrm>
              <a:off x="5751633" y="1493548"/>
              <a:ext cx="9832" cy="9833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2" y="341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17"/>
            <p:cNvSpPr/>
            <p:nvPr/>
          </p:nvSpPr>
          <p:spPr>
            <a:xfrm>
              <a:off x="5724981" y="1576377"/>
              <a:ext cx="9832" cy="989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0" y="0"/>
                  </a:moveTo>
                  <a:lnTo>
                    <a:pt x="0" y="344"/>
                  </a:lnTo>
                  <a:lnTo>
                    <a:pt x="341" y="34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5" name="Google Shape;2965;p117"/>
          <p:cNvGrpSpPr/>
          <p:nvPr/>
        </p:nvGrpSpPr>
        <p:grpSpPr>
          <a:xfrm>
            <a:off x="4753333" y="1494324"/>
            <a:ext cx="349571" cy="160943"/>
            <a:chOff x="4753333" y="1494324"/>
            <a:chExt cx="349571" cy="160943"/>
          </a:xfrm>
        </p:grpSpPr>
        <p:sp>
          <p:nvSpPr>
            <p:cNvPr id="2966" name="Google Shape;2966;p117"/>
            <p:cNvSpPr/>
            <p:nvPr/>
          </p:nvSpPr>
          <p:spPr>
            <a:xfrm>
              <a:off x="4753333" y="1494324"/>
              <a:ext cx="349571" cy="160943"/>
            </a:xfrm>
            <a:custGeom>
              <a:avLst/>
              <a:gdLst/>
              <a:ahLst/>
              <a:cxnLst/>
              <a:rect l="l" t="t" r="r" b="b"/>
              <a:pathLst>
                <a:path w="12159" h="5598" extrusionOk="0">
                  <a:moveTo>
                    <a:pt x="3976" y="661"/>
                  </a:moveTo>
                  <a:cubicBezTo>
                    <a:pt x="3983" y="665"/>
                    <a:pt x="3990" y="669"/>
                    <a:pt x="3997" y="673"/>
                  </a:cubicBezTo>
                  <a:cubicBezTo>
                    <a:pt x="3938" y="830"/>
                    <a:pt x="3879" y="985"/>
                    <a:pt x="3816" y="1141"/>
                  </a:cubicBezTo>
                  <a:cubicBezTo>
                    <a:pt x="3809" y="1157"/>
                    <a:pt x="3775" y="1177"/>
                    <a:pt x="3753" y="1177"/>
                  </a:cubicBezTo>
                  <a:cubicBezTo>
                    <a:pt x="3667" y="1178"/>
                    <a:pt x="3580" y="1179"/>
                    <a:pt x="3494" y="1179"/>
                  </a:cubicBezTo>
                  <a:cubicBezTo>
                    <a:pt x="3408" y="1179"/>
                    <a:pt x="3321" y="1178"/>
                    <a:pt x="3235" y="1178"/>
                  </a:cubicBezTo>
                  <a:cubicBezTo>
                    <a:pt x="3234" y="1169"/>
                    <a:pt x="3232" y="1162"/>
                    <a:pt x="3229" y="1151"/>
                  </a:cubicBezTo>
                  <a:cubicBezTo>
                    <a:pt x="3481" y="988"/>
                    <a:pt x="3730" y="824"/>
                    <a:pt x="3976" y="661"/>
                  </a:cubicBezTo>
                  <a:close/>
                  <a:moveTo>
                    <a:pt x="10677" y="1521"/>
                  </a:moveTo>
                  <a:cubicBezTo>
                    <a:pt x="10910" y="1521"/>
                    <a:pt x="11063" y="1700"/>
                    <a:pt x="11219" y="1869"/>
                  </a:cubicBezTo>
                  <a:cubicBezTo>
                    <a:pt x="11149" y="1894"/>
                    <a:pt x="11084" y="1905"/>
                    <a:pt x="11025" y="1905"/>
                  </a:cubicBezTo>
                  <a:cubicBezTo>
                    <a:pt x="10797" y="1905"/>
                    <a:pt x="10640" y="1744"/>
                    <a:pt x="10496" y="1554"/>
                  </a:cubicBezTo>
                  <a:cubicBezTo>
                    <a:pt x="10562" y="1531"/>
                    <a:pt x="10622" y="1521"/>
                    <a:pt x="10677" y="1521"/>
                  </a:cubicBezTo>
                  <a:close/>
                  <a:moveTo>
                    <a:pt x="9605" y="2622"/>
                  </a:moveTo>
                  <a:cubicBezTo>
                    <a:pt x="9938" y="2622"/>
                    <a:pt x="10201" y="2885"/>
                    <a:pt x="10198" y="3216"/>
                  </a:cubicBezTo>
                  <a:cubicBezTo>
                    <a:pt x="10196" y="3540"/>
                    <a:pt x="9934" y="3804"/>
                    <a:pt x="9609" y="3809"/>
                  </a:cubicBezTo>
                  <a:cubicBezTo>
                    <a:pt x="9608" y="3809"/>
                    <a:pt x="9606" y="3809"/>
                    <a:pt x="9604" y="3809"/>
                  </a:cubicBezTo>
                  <a:cubicBezTo>
                    <a:pt x="9281" y="3809"/>
                    <a:pt x="9012" y="3540"/>
                    <a:pt x="9014" y="3213"/>
                  </a:cubicBezTo>
                  <a:cubicBezTo>
                    <a:pt x="9017" y="2884"/>
                    <a:pt x="9276" y="2625"/>
                    <a:pt x="9602" y="2622"/>
                  </a:cubicBezTo>
                  <a:cubicBezTo>
                    <a:pt x="9603" y="2622"/>
                    <a:pt x="9604" y="2622"/>
                    <a:pt x="9605" y="2622"/>
                  </a:cubicBezTo>
                  <a:close/>
                  <a:moveTo>
                    <a:pt x="4451" y="0"/>
                  </a:moveTo>
                  <a:cubicBezTo>
                    <a:pt x="4363" y="0"/>
                    <a:pt x="4289" y="26"/>
                    <a:pt x="4214" y="76"/>
                  </a:cubicBezTo>
                  <a:cubicBezTo>
                    <a:pt x="3688" y="426"/>
                    <a:pt x="3158" y="773"/>
                    <a:pt x="2629" y="1118"/>
                  </a:cubicBezTo>
                  <a:cubicBezTo>
                    <a:pt x="2572" y="1154"/>
                    <a:pt x="2510" y="1186"/>
                    <a:pt x="2445" y="1196"/>
                  </a:cubicBezTo>
                  <a:cubicBezTo>
                    <a:pt x="1982" y="1276"/>
                    <a:pt x="1516" y="1343"/>
                    <a:pt x="1053" y="1423"/>
                  </a:cubicBezTo>
                  <a:cubicBezTo>
                    <a:pt x="876" y="1456"/>
                    <a:pt x="691" y="1442"/>
                    <a:pt x="534" y="1566"/>
                  </a:cubicBezTo>
                  <a:cubicBezTo>
                    <a:pt x="364" y="1700"/>
                    <a:pt x="180" y="1815"/>
                    <a:pt x="0" y="1940"/>
                  </a:cubicBezTo>
                  <a:lnTo>
                    <a:pt x="0" y="3459"/>
                  </a:lnTo>
                  <a:cubicBezTo>
                    <a:pt x="44" y="3457"/>
                    <a:pt x="88" y="3451"/>
                    <a:pt x="130" y="3451"/>
                  </a:cubicBezTo>
                  <a:cubicBezTo>
                    <a:pt x="469" y="3450"/>
                    <a:pt x="812" y="3451"/>
                    <a:pt x="1151" y="3448"/>
                  </a:cubicBezTo>
                  <a:cubicBezTo>
                    <a:pt x="1183" y="3448"/>
                    <a:pt x="1241" y="3412"/>
                    <a:pt x="1244" y="3386"/>
                  </a:cubicBezTo>
                  <a:cubicBezTo>
                    <a:pt x="1256" y="3296"/>
                    <a:pt x="1249" y="3201"/>
                    <a:pt x="1249" y="3092"/>
                  </a:cubicBezTo>
                  <a:lnTo>
                    <a:pt x="362" y="3092"/>
                  </a:lnTo>
                  <a:lnTo>
                    <a:pt x="362" y="2733"/>
                  </a:lnTo>
                  <a:lnTo>
                    <a:pt x="703" y="2733"/>
                  </a:lnTo>
                  <a:lnTo>
                    <a:pt x="703" y="2380"/>
                  </a:lnTo>
                  <a:lnTo>
                    <a:pt x="370" y="2380"/>
                  </a:lnTo>
                  <a:cubicBezTo>
                    <a:pt x="326" y="2219"/>
                    <a:pt x="370" y="2115"/>
                    <a:pt x="507" y="2017"/>
                  </a:cubicBezTo>
                  <a:cubicBezTo>
                    <a:pt x="700" y="1880"/>
                    <a:pt x="896" y="1788"/>
                    <a:pt x="1133" y="1768"/>
                  </a:cubicBezTo>
                  <a:cubicBezTo>
                    <a:pt x="1302" y="1754"/>
                    <a:pt x="1469" y="1714"/>
                    <a:pt x="1637" y="1690"/>
                  </a:cubicBezTo>
                  <a:cubicBezTo>
                    <a:pt x="2075" y="1628"/>
                    <a:pt x="2507" y="1529"/>
                    <a:pt x="2953" y="1529"/>
                  </a:cubicBezTo>
                  <a:cubicBezTo>
                    <a:pt x="2989" y="1529"/>
                    <a:pt x="3024" y="1530"/>
                    <a:pt x="3060" y="1531"/>
                  </a:cubicBezTo>
                  <a:cubicBezTo>
                    <a:pt x="3247" y="1538"/>
                    <a:pt x="3435" y="1539"/>
                    <a:pt x="3623" y="1539"/>
                  </a:cubicBezTo>
                  <a:cubicBezTo>
                    <a:pt x="3930" y="1539"/>
                    <a:pt x="4237" y="1534"/>
                    <a:pt x="4545" y="1534"/>
                  </a:cubicBezTo>
                  <a:lnTo>
                    <a:pt x="4668" y="1534"/>
                  </a:lnTo>
                  <a:lnTo>
                    <a:pt x="4668" y="1172"/>
                  </a:lnTo>
                  <a:lnTo>
                    <a:pt x="4187" y="1172"/>
                  </a:lnTo>
                  <a:cubicBezTo>
                    <a:pt x="4291" y="908"/>
                    <a:pt x="4386" y="658"/>
                    <a:pt x="4487" y="411"/>
                  </a:cubicBezTo>
                  <a:cubicBezTo>
                    <a:pt x="4499" y="385"/>
                    <a:pt x="4554" y="364"/>
                    <a:pt x="4590" y="364"/>
                  </a:cubicBezTo>
                  <a:cubicBezTo>
                    <a:pt x="5404" y="370"/>
                    <a:pt x="6220" y="377"/>
                    <a:pt x="7035" y="388"/>
                  </a:cubicBezTo>
                  <a:cubicBezTo>
                    <a:pt x="7097" y="389"/>
                    <a:pt x="7169" y="411"/>
                    <a:pt x="7222" y="445"/>
                  </a:cubicBezTo>
                  <a:cubicBezTo>
                    <a:pt x="7563" y="659"/>
                    <a:pt x="7901" y="880"/>
                    <a:pt x="8237" y="1101"/>
                  </a:cubicBezTo>
                  <a:cubicBezTo>
                    <a:pt x="8264" y="1118"/>
                    <a:pt x="8288" y="1141"/>
                    <a:pt x="8344" y="1181"/>
                  </a:cubicBezTo>
                  <a:lnTo>
                    <a:pt x="5044" y="1181"/>
                  </a:lnTo>
                  <a:lnTo>
                    <a:pt x="5044" y="1533"/>
                  </a:lnTo>
                  <a:lnTo>
                    <a:pt x="5190" y="1533"/>
                  </a:lnTo>
                  <a:cubicBezTo>
                    <a:pt x="6741" y="1533"/>
                    <a:pt x="8291" y="1533"/>
                    <a:pt x="9843" y="1531"/>
                  </a:cubicBezTo>
                  <a:cubicBezTo>
                    <a:pt x="9925" y="1531"/>
                    <a:pt x="9983" y="1551"/>
                    <a:pt x="10039" y="1611"/>
                  </a:cubicBezTo>
                  <a:cubicBezTo>
                    <a:pt x="10217" y="1798"/>
                    <a:pt x="10403" y="1976"/>
                    <a:pt x="10582" y="2160"/>
                  </a:cubicBezTo>
                  <a:cubicBezTo>
                    <a:pt x="10640" y="2220"/>
                    <a:pt x="10698" y="2249"/>
                    <a:pt x="10781" y="2249"/>
                  </a:cubicBezTo>
                  <a:cubicBezTo>
                    <a:pt x="10783" y="2249"/>
                    <a:pt x="10785" y="2249"/>
                    <a:pt x="10787" y="2249"/>
                  </a:cubicBezTo>
                  <a:cubicBezTo>
                    <a:pt x="10890" y="2247"/>
                    <a:pt x="10993" y="2246"/>
                    <a:pt x="11096" y="2246"/>
                  </a:cubicBezTo>
                  <a:cubicBezTo>
                    <a:pt x="11251" y="2246"/>
                    <a:pt x="11406" y="2248"/>
                    <a:pt x="11560" y="2248"/>
                  </a:cubicBezTo>
                  <a:cubicBezTo>
                    <a:pt x="11640" y="2248"/>
                    <a:pt x="11796" y="2355"/>
                    <a:pt x="11798" y="2424"/>
                  </a:cubicBezTo>
                  <a:cubicBezTo>
                    <a:pt x="11804" y="2644"/>
                    <a:pt x="11801" y="2866"/>
                    <a:pt x="11801" y="3089"/>
                  </a:cubicBezTo>
                  <a:lnTo>
                    <a:pt x="10557" y="3089"/>
                  </a:lnTo>
                  <a:cubicBezTo>
                    <a:pt x="10428" y="2496"/>
                    <a:pt x="9991" y="2263"/>
                    <a:pt x="9605" y="2263"/>
                  </a:cubicBezTo>
                  <a:cubicBezTo>
                    <a:pt x="9519" y="2263"/>
                    <a:pt x="9437" y="2275"/>
                    <a:pt x="9361" y="2296"/>
                  </a:cubicBezTo>
                  <a:cubicBezTo>
                    <a:pt x="9118" y="2364"/>
                    <a:pt x="8926" y="2504"/>
                    <a:pt x="8798" y="2720"/>
                  </a:cubicBezTo>
                  <a:cubicBezTo>
                    <a:pt x="8582" y="3086"/>
                    <a:pt x="8624" y="3448"/>
                    <a:pt x="8858" y="3813"/>
                  </a:cubicBezTo>
                  <a:lnTo>
                    <a:pt x="6267" y="3813"/>
                  </a:lnTo>
                  <a:lnTo>
                    <a:pt x="6267" y="4166"/>
                  </a:lnTo>
                  <a:lnTo>
                    <a:pt x="11796" y="4166"/>
                  </a:lnTo>
                  <a:lnTo>
                    <a:pt x="11796" y="5224"/>
                  </a:lnTo>
                  <a:lnTo>
                    <a:pt x="355" y="5224"/>
                  </a:lnTo>
                  <a:lnTo>
                    <a:pt x="355" y="4884"/>
                  </a:lnTo>
                  <a:lnTo>
                    <a:pt x="2" y="4884"/>
                  </a:lnTo>
                  <a:cubicBezTo>
                    <a:pt x="2" y="5122"/>
                    <a:pt x="2" y="5359"/>
                    <a:pt x="0" y="5598"/>
                  </a:cubicBezTo>
                  <a:cubicBezTo>
                    <a:pt x="57" y="5596"/>
                    <a:pt x="112" y="5590"/>
                    <a:pt x="166" y="5590"/>
                  </a:cubicBezTo>
                  <a:lnTo>
                    <a:pt x="12151" y="5590"/>
                  </a:lnTo>
                  <a:lnTo>
                    <a:pt x="12151" y="3809"/>
                  </a:lnTo>
                  <a:lnTo>
                    <a:pt x="10361" y="3809"/>
                  </a:lnTo>
                  <a:cubicBezTo>
                    <a:pt x="10407" y="3715"/>
                    <a:pt x="10462" y="3644"/>
                    <a:pt x="10483" y="3563"/>
                  </a:cubicBezTo>
                  <a:cubicBezTo>
                    <a:pt x="10510" y="3463"/>
                    <a:pt x="10566" y="3450"/>
                    <a:pt x="10655" y="3450"/>
                  </a:cubicBezTo>
                  <a:cubicBezTo>
                    <a:pt x="10849" y="3452"/>
                    <a:pt x="11044" y="3452"/>
                    <a:pt x="11240" y="3452"/>
                  </a:cubicBezTo>
                  <a:cubicBezTo>
                    <a:pt x="11500" y="3452"/>
                    <a:pt x="11760" y="3451"/>
                    <a:pt x="12020" y="3451"/>
                  </a:cubicBezTo>
                  <a:lnTo>
                    <a:pt x="12157" y="3451"/>
                  </a:lnTo>
                  <a:cubicBezTo>
                    <a:pt x="12157" y="3055"/>
                    <a:pt x="12158" y="2672"/>
                    <a:pt x="12155" y="2288"/>
                  </a:cubicBezTo>
                  <a:cubicBezTo>
                    <a:pt x="12155" y="2257"/>
                    <a:pt x="12125" y="2218"/>
                    <a:pt x="12098" y="2192"/>
                  </a:cubicBezTo>
                  <a:cubicBezTo>
                    <a:pt x="11763" y="1878"/>
                    <a:pt x="11424" y="1569"/>
                    <a:pt x="11091" y="1254"/>
                  </a:cubicBezTo>
                  <a:cubicBezTo>
                    <a:pt x="11032" y="1196"/>
                    <a:pt x="10973" y="1174"/>
                    <a:pt x="10891" y="1174"/>
                  </a:cubicBezTo>
                  <a:cubicBezTo>
                    <a:pt x="10596" y="1176"/>
                    <a:pt x="10299" y="1177"/>
                    <a:pt x="10003" y="1177"/>
                  </a:cubicBezTo>
                  <a:cubicBezTo>
                    <a:pt x="9706" y="1177"/>
                    <a:pt x="9409" y="1176"/>
                    <a:pt x="9112" y="1174"/>
                  </a:cubicBezTo>
                  <a:cubicBezTo>
                    <a:pt x="9050" y="1174"/>
                    <a:pt x="8980" y="1154"/>
                    <a:pt x="8928" y="1119"/>
                  </a:cubicBezTo>
                  <a:cubicBezTo>
                    <a:pt x="8401" y="785"/>
                    <a:pt x="7879" y="441"/>
                    <a:pt x="7353" y="106"/>
                  </a:cubicBezTo>
                  <a:cubicBezTo>
                    <a:pt x="7290" y="64"/>
                    <a:pt x="7202" y="35"/>
                    <a:pt x="7125" y="34"/>
                  </a:cubicBezTo>
                  <a:cubicBezTo>
                    <a:pt x="6238" y="20"/>
                    <a:pt x="5353" y="12"/>
                    <a:pt x="4466" y="0"/>
                  </a:cubicBezTo>
                  <a:cubicBezTo>
                    <a:pt x="4461" y="0"/>
                    <a:pt x="4456" y="0"/>
                    <a:pt x="4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17"/>
            <p:cNvSpPr/>
            <p:nvPr/>
          </p:nvSpPr>
          <p:spPr>
            <a:xfrm>
              <a:off x="4753362" y="1559414"/>
              <a:ext cx="238826" cy="65119"/>
            </a:xfrm>
            <a:custGeom>
              <a:avLst/>
              <a:gdLst/>
              <a:ahLst/>
              <a:cxnLst/>
              <a:rect l="l" t="t" r="r" b="b"/>
              <a:pathLst>
                <a:path w="8307" h="2265" extrusionOk="0">
                  <a:moveTo>
                    <a:pt x="2556" y="358"/>
                  </a:moveTo>
                  <a:cubicBezTo>
                    <a:pt x="2881" y="358"/>
                    <a:pt x="3144" y="617"/>
                    <a:pt x="3148" y="944"/>
                  </a:cubicBezTo>
                  <a:cubicBezTo>
                    <a:pt x="3151" y="1273"/>
                    <a:pt x="2884" y="1545"/>
                    <a:pt x="2556" y="1545"/>
                  </a:cubicBezTo>
                  <a:cubicBezTo>
                    <a:pt x="2225" y="1542"/>
                    <a:pt x="1960" y="1273"/>
                    <a:pt x="1964" y="943"/>
                  </a:cubicBezTo>
                  <a:cubicBezTo>
                    <a:pt x="1967" y="617"/>
                    <a:pt x="2228" y="358"/>
                    <a:pt x="2556" y="358"/>
                  </a:cubicBezTo>
                  <a:close/>
                  <a:moveTo>
                    <a:pt x="2553" y="0"/>
                  </a:moveTo>
                  <a:cubicBezTo>
                    <a:pt x="2461" y="0"/>
                    <a:pt x="2371" y="13"/>
                    <a:pt x="2289" y="38"/>
                  </a:cubicBezTo>
                  <a:cubicBezTo>
                    <a:pt x="2043" y="109"/>
                    <a:pt x="1851" y="258"/>
                    <a:pt x="1728" y="484"/>
                  </a:cubicBezTo>
                  <a:cubicBezTo>
                    <a:pt x="1532" y="845"/>
                    <a:pt x="1575" y="1195"/>
                    <a:pt x="1803" y="1545"/>
                  </a:cubicBezTo>
                  <a:cubicBezTo>
                    <a:pt x="1599" y="1545"/>
                    <a:pt x="1404" y="1543"/>
                    <a:pt x="1213" y="1543"/>
                  </a:cubicBezTo>
                  <a:cubicBezTo>
                    <a:pt x="1117" y="1543"/>
                    <a:pt x="1022" y="1544"/>
                    <a:pt x="927" y="1545"/>
                  </a:cubicBezTo>
                  <a:cubicBezTo>
                    <a:pt x="617" y="1546"/>
                    <a:pt x="310" y="1549"/>
                    <a:pt x="1" y="1552"/>
                  </a:cubicBezTo>
                  <a:cubicBezTo>
                    <a:pt x="1" y="1789"/>
                    <a:pt x="1" y="2027"/>
                    <a:pt x="5" y="2264"/>
                  </a:cubicBezTo>
                  <a:lnTo>
                    <a:pt x="364" y="2264"/>
                  </a:lnTo>
                  <a:lnTo>
                    <a:pt x="364" y="1895"/>
                  </a:lnTo>
                  <a:lnTo>
                    <a:pt x="5895" y="1895"/>
                  </a:lnTo>
                  <a:lnTo>
                    <a:pt x="5895" y="1539"/>
                  </a:lnTo>
                  <a:lnTo>
                    <a:pt x="3314" y="1539"/>
                  </a:lnTo>
                  <a:cubicBezTo>
                    <a:pt x="3357" y="1451"/>
                    <a:pt x="3408" y="1385"/>
                    <a:pt x="3427" y="1312"/>
                  </a:cubicBezTo>
                  <a:cubicBezTo>
                    <a:pt x="3455" y="1195"/>
                    <a:pt x="3525" y="1186"/>
                    <a:pt x="3625" y="1186"/>
                  </a:cubicBezTo>
                  <a:cubicBezTo>
                    <a:pt x="5127" y="1187"/>
                    <a:pt x="6633" y="1187"/>
                    <a:pt x="8135" y="1187"/>
                  </a:cubicBezTo>
                  <a:cubicBezTo>
                    <a:pt x="8157" y="1187"/>
                    <a:pt x="8179" y="1190"/>
                    <a:pt x="8201" y="1190"/>
                  </a:cubicBezTo>
                  <a:cubicBezTo>
                    <a:pt x="8214" y="1190"/>
                    <a:pt x="8227" y="1189"/>
                    <a:pt x="8240" y="1186"/>
                  </a:cubicBezTo>
                  <a:cubicBezTo>
                    <a:pt x="8265" y="1178"/>
                    <a:pt x="8299" y="1151"/>
                    <a:pt x="8301" y="1133"/>
                  </a:cubicBezTo>
                  <a:cubicBezTo>
                    <a:pt x="8307" y="1035"/>
                    <a:pt x="8302" y="938"/>
                    <a:pt x="8302" y="831"/>
                  </a:cubicBezTo>
                  <a:lnTo>
                    <a:pt x="3507" y="831"/>
                  </a:lnTo>
                  <a:cubicBezTo>
                    <a:pt x="3377" y="235"/>
                    <a:pt x="2942" y="0"/>
                    <a:pt x="2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17"/>
            <p:cNvSpPr/>
            <p:nvPr/>
          </p:nvSpPr>
          <p:spPr>
            <a:xfrm>
              <a:off x="4938512" y="1555820"/>
              <a:ext cx="50916" cy="9861"/>
            </a:xfrm>
            <a:custGeom>
              <a:avLst/>
              <a:gdLst/>
              <a:ahLst/>
              <a:cxnLst/>
              <a:rect l="l" t="t" r="r" b="b"/>
              <a:pathLst>
                <a:path w="1771" h="343" extrusionOk="0">
                  <a:moveTo>
                    <a:pt x="1" y="0"/>
                  </a:moveTo>
                  <a:lnTo>
                    <a:pt x="1" y="342"/>
                  </a:lnTo>
                  <a:lnTo>
                    <a:pt x="1770" y="34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17"/>
            <p:cNvSpPr/>
            <p:nvPr/>
          </p:nvSpPr>
          <p:spPr>
            <a:xfrm>
              <a:off x="5051931" y="1624447"/>
              <a:ext cx="30331" cy="9804"/>
            </a:xfrm>
            <a:custGeom>
              <a:avLst/>
              <a:gdLst/>
              <a:ahLst/>
              <a:cxnLst/>
              <a:rect l="l" t="t" r="r" b="b"/>
              <a:pathLst>
                <a:path w="1055" h="341" extrusionOk="0">
                  <a:moveTo>
                    <a:pt x="0" y="1"/>
                  </a:moveTo>
                  <a:lnTo>
                    <a:pt x="0" y="340"/>
                  </a:lnTo>
                  <a:lnTo>
                    <a:pt x="1054" y="340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17"/>
            <p:cNvSpPr/>
            <p:nvPr/>
          </p:nvSpPr>
          <p:spPr>
            <a:xfrm>
              <a:off x="4861462" y="1548863"/>
              <a:ext cx="20039" cy="10091"/>
            </a:xfrm>
            <a:custGeom>
              <a:avLst/>
              <a:gdLst/>
              <a:ahLst/>
              <a:cxnLst/>
              <a:rect l="l" t="t" r="r" b="b"/>
              <a:pathLst>
                <a:path w="697" h="351" extrusionOk="0">
                  <a:moveTo>
                    <a:pt x="1" y="1"/>
                  </a:moveTo>
                  <a:lnTo>
                    <a:pt x="1" y="351"/>
                  </a:lnTo>
                  <a:lnTo>
                    <a:pt x="696" y="351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17"/>
            <p:cNvSpPr/>
            <p:nvPr/>
          </p:nvSpPr>
          <p:spPr>
            <a:xfrm>
              <a:off x="4918157" y="1555820"/>
              <a:ext cx="9775" cy="9948"/>
            </a:xfrm>
            <a:custGeom>
              <a:avLst/>
              <a:gdLst/>
              <a:ahLst/>
              <a:cxnLst/>
              <a:rect l="l" t="t" r="r" b="b"/>
              <a:pathLst>
                <a:path w="340" h="346" extrusionOk="0">
                  <a:moveTo>
                    <a:pt x="0" y="0"/>
                  </a:moveTo>
                  <a:lnTo>
                    <a:pt x="0" y="345"/>
                  </a:lnTo>
                  <a:lnTo>
                    <a:pt x="339" y="345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17"/>
            <p:cNvSpPr/>
            <p:nvPr/>
          </p:nvSpPr>
          <p:spPr>
            <a:xfrm>
              <a:off x="5031547" y="1624447"/>
              <a:ext cx="9746" cy="9890"/>
            </a:xfrm>
            <a:custGeom>
              <a:avLst/>
              <a:gdLst/>
              <a:ahLst/>
              <a:cxnLst/>
              <a:rect l="l" t="t" r="r" b="b"/>
              <a:pathLst>
                <a:path w="339" h="344" extrusionOk="0">
                  <a:moveTo>
                    <a:pt x="0" y="1"/>
                  </a:moveTo>
                  <a:lnTo>
                    <a:pt x="0" y="343"/>
                  </a:lnTo>
                  <a:lnTo>
                    <a:pt x="338" y="3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17"/>
            <p:cNvSpPr/>
            <p:nvPr/>
          </p:nvSpPr>
          <p:spPr>
            <a:xfrm>
              <a:off x="5024733" y="1581609"/>
              <a:ext cx="9746" cy="9948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0" y="1"/>
                  </a:moveTo>
                  <a:lnTo>
                    <a:pt x="0" y="346"/>
                  </a:lnTo>
                  <a:lnTo>
                    <a:pt x="338" y="346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17"/>
            <p:cNvSpPr/>
            <p:nvPr/>
          </p:nvSpPr>
          <p:spPr>
            <a:xfrm>
              <a:off x="4821787" y="1581753"/>
              <a:ext cx="9976" cy="9775"/>
            </a:xfrm>
            <a:custGeom>
              <a:avLst/>
              <a:gdLst/>
              <a:ahLst/>
              <a:cxnLst/>
              <a:rect l="l" t="t" r="r" b="b"/>
              <a:pathLst>
                <a:path w="347" h="340" extrusionOk="0">
                  <a:moveTo>
                    <a:pt x="1" y="0"/>
                  </a:moveTo>
                  <a:lnTo>
                    <a:pt x="1" y="339"/>
                  </a:lnTo>
                  <a:lnTo>
                    <a:pt x="346" y="33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5" name="Google Shape;2975;p117"/>
          <p:cNvGrpSpPr/>
          <p:nvPr/>
        </p:nvGrpSpPr>
        <p:grpSpPr>
          <a:xfrm>
            <a:off x="4043626" y="1399909"/>
            <a:ext cx="339653" cy="349715"/>
            <a:chOff x="4043626" y="1399909"/>
            <a:chExt cx="339653" cy="349715"/>
          </a:xfrm>
        </p:grpSpPr>
        <p:sp>
          <p:nvSpPr>
            <p:cNvPr id="2976" name="Google Shape;2976;p117"/>
            <p:cNvSpPr/>
            <p:nvPr/>
          </p:nvSpPr>
          <p:spPr>
            <a:xfrm>
              <a:off x="4043626" y="1399909"/>
              <a:ext cx="339653" cy="349715"/>
            </a:xfrm>
            <a:custGeom>
              <a:avLst/>
              <a:gdLst/>
              <a:ahLst/>
              <a:cxnLst/>
              <a:rect l="l" t="t" r="r" b="b"/>
              <a:pathLst>
                <a:path w="11814" h="12164" extrusionOk="0">
                  <a:moveTo>
                    <a:pt x="7978" y="356"/>
                  </a:moveTo>
                  <a:cubicBezTo>
                    <a:pt x="8039" y="356"/>
                    <a:pt x="8100" y="357"/>
                    <a:pt x="8160" y="361"/>
                  </a:cubicBezTo>
                  <a:cubicBezTo>
                    <a:pt x="8190" y="363"/>
                    <a:pt x="8231" y="407"/>
                    <a:pt x="8246" y="438"/>
                  </a:cubicBezTo>
                  <a:cubicBezTo>
                    <a:pt x="8444" y="847"/>
                    <a:pt x="8638" y="1259"/>
                    <a:pt x="8827" y="1672"/>
                  </a:cubicBezTo>
                  <a:cubicBezTo>
                    <a:pt x="8847" y="1719"/>
                    <a:pt x="8844" y="1796"/>
                    <a:pt x="8819" y="1844"/>
                  </a:cubicBezTo>
                  <a:cubicBezTo>
                    <a:pt x="8507" y="2462"/>
                    <a:pt x="8189" y="3076"/>
                    <a:pt x="7874" y="3692"/>
                  </a:cubicBezTo>
                  <a:cubicBezTo>
                    <a:pt x="7856" y="3729"/>
                    <a:pt x="7839" y="3767"/>
                    <a:pt x="7816" y="3812"/>
                  </a:cubicBezTo>
                  <a:cubicBezTo>
                    <a:pt x="7922" y="3867"/>
                    <a:pt x="8020" y="3918"/>
                    <a:pt x="8123" y="3971"/>
                  </a:cubicBezTo>
                  <a:cubicBezTo>
                    <a:pt x="8142" y="3936"/>
                    <a:pt x="8163" y="3907"/>
                    <a:pt x="8178" y="3877"/>
                  </a:cubicBezTo>
                  <a:cubicBezTo>
                    <a:pt x="8525" y="3203"/>
                    <a:pt x="8869" y="2526"/>
                    <a:pt x="9219" y="1853"/>
                  </a:cubicBezTo>
                  <a:cubicBezTo>
                    <a:pt x="9254" y="1787"/>
                    <a:pt x="9258" y="1734"/>
                    <a:pt x="9224" y="1666"/>
                  </a:cubicBezTo>
                  <a:cubicBezTo>
                    <a:pt x="9061" y="1328"/>
                    <a:pt x="8902" y="987"/>
                    <a:pt x="8741" y="648"/>
                  </a:cubicBezTo>
                  <a:cubicBezTo>
                    <a:pt x="8724" y="610"/>
                    <a:pt x="8709" y="571"/>
                    <a:pt x="8679" y="503"/>
                  </a:cubicBezTo>
                  <a:lnTo>
                    <a:pt x="8679" y="503"/>
                  </a:lnTo>
                  <a:cubicBezTo>
                    <a:pt x="9581" y="845"/>
                    <a:pt x="10451" y="1176"/>
                    <a:pt x="11335" y="1514"/>
                  </a:cubicBezTo>
                  <a:cubicBezTo>
                    <a:pt x="11305" y="1554"/>
                    <a:pt x="11282" y="1591"/>
                    <a:pt x="11257" y="1622"/>
                  </a:cubicBezTo>
                  <a:cubicBezTo>
                    <a:pt x="10729" y="2301"/>
                    <a:pt x="10204" y="2980"/>
                    <a:pt x="9675" y="3657"/>
                  </a:cubicBezTo>
                  <a:cubicBezTo>
                    <a:pt x="9619" y="3731"/>
                    <a:pt x="9596" y="3802"/>
                    <a:pt x="9596" y="3895"/>
                  </a:cubicBezTo>
                  <a:cubicBezTo>
                    <a:pt x="9598" y="6471"/>
                    <a:pt x="9598" y="9047"/>
                    <a:pt x="9598" y="11625"/>
                  </a:cubicBezTo>
                  <a:lnTo>
                    <a:pt x="9598" y="11805"/>
                  </a:lnTo>
                  <a:lnTo>
                    <a:pt x="9473" y="11805"/>
                  </a:lnTo>
                  <a:cubicBezTo>
                    <a:pt x="9121" y="11805"/>
                    <a:pt x="8770" y="11804"/>
                    <a:pt x="8419" y="11804"/>
                  </a:cubicBezTo>
                  <a:cubicBezTo>
                    <a:pt x="7891" y="11804"/>
                    <a:pt x="7364" y="11805"/>
                    <a:pt x="6838" y="11808"/>
                  </a:cubicBezTo>
                  <a:cubicBezTo>
                    <a:pt x="6750" y="11808"/>
                    <a:pt x="6708" y="11779"/>
                    <a:pt x="6667" y="11702"/>
                  </a:cubicBezTo>
                  <a:cubicBezTo>
                    <a:pt x="6494" y="11357"/>
                    <a:pt x="6310" y="11016"/>
                    <a:pt x="6135" y="10670"/>
                  </a:cubicBezTo>
                  <a:cubicBezTo>
                    <a:pt x="6102" y="10610"/>
                    <a:pt x="6086" y="10536"/>
                    <a:pt x="6085" y="10468"/>
                  </a:cubicBezTo>
                  <a:cubicBezTo>
                    <a:pt x="6079" y="10176"/>
                    <a:pt x="6083" y="9882"/>
                    <a:pt x="6083" y="9590"/>
                  </a:cubicBezTo>
                  <a:lnTo>
                    <a:pt x="6083" y="9455"/>
                  </a:lnTo>
                  <a:lnTo>
                    <a:pt x="5727" y="9455"/>
                  </a:lnTo>
                  <a:cubicBezTo>
                    <a:pt x="5727" y="9603"/>
                    <a:pt x="5714" y="9750"/>
                    <a:pt x="5729" y="9894"/>
                  </a:cubicBezTo>
                  <a:cubicBezTo>
                    <a:pt x="5780" y="10364"/>
                    <a:pt x="5675" y="10791"/>
                    <a:pt x="5412" y="11185"/>
                  </a:cubicBezTo>
                  <a:cubicBezTo>
                    <a:pt x="5299" y="11355"/>
                    <a:pt x="5222" y="11548"/>
                    <a:pt x="5121" y="11728"/>
                  </a:cubicBezTo>
                  <a:cubicBezTo>
                    <a:pt x="5102" y="11764"/>
                    <a:pt x="5049" y="11803"/>
                    <a:pt x="5011" y="11803"/>
                  </a:cubicBezTo>
                  <a:cubicBezTo>
                    <a:pt x="4621" y="11805"/>
                    <a:pt x="4230" y="11806"/>
                    <a:pt x="3840" y="11806"/>
                  </a:cubicBezTo>
                  <a:cubicBezTo>
                    <a:pt x="3319" y="11806"/>
                    <a:pt x="2799" y="11805"/>
                    <a:pt x="2278" y="11805"/>
                  </a:cubicBezTo>
                  <a:cubicBezTo>
                    <a:pt x="2260" y="11805"/>
                    <a:pt x="2240" y="11800"/>
                    <a:pt x="2210" y="11796"/>
                  </a:cubicBezTo>
                  <a:lnTo>
                    <a:pt x="2210" y="11628"/>
                  </a:lnTo>
                  <a:cubicBezTo>
                    <a:pt x="2210" y="9060"/>
                    <a:pt x="2210" y="6491"/>
                    <a:pt x="2213" y="3922"/>
                  </a:cubicBezTo>
                  <a:cubicBezTo>
                    <a:pt x="2213" y="3809"/>
                    <a:pt x="2184" y="3723"/>
                    <a:pt x="2115" y="3633"/>
                  </a:cubicBezTo>
                  <a:cubicBezTo>
                    <a:pt x="1584" y="2956"/>
                    <a:pt x="1059" y="2277"/>
                    <a:pt x="533" y="1598"/>
                  </a:cubicBezTo>
                  <a:cubicBezTo>
                    <a:pt x="518" y="1577"/>
                    <a:pt x="503" y="1554"/>
                    <a:pt x="474" y="1515"/>
                  </a:cubicBezTo>
                  <a:cubicBezTo>
                    <a:pt x="1358" y="1182"/>
                    <a:pt x="2233" y="850"/>
                    <a:pt x="3133" y="508"/>
                  </a:cubicBezTo>
                  <a:lnTo>
                    <a:pt x="3133" y="508"/>
                  </a:lnTo>
                  <a:cubicBezTo>
                    <a:pt x="3106" y="572"/>
                    <a:pt x="3091" y="610"/>
                    <a:pt x="3074" y="648"/>
                  </a:cubicBezTo>
                  <a:cubicBezTo>
                    <a:pt x="2918" y="980"/>
                    <a:pt x="2765" y="1313"/>
                    <a:pt x="2602" y="1643"/>
                  </a:cubicBezTo>
                  <a:cubicBezTo>
                    <a:pt x="2563" y="1726"/>
                    <a:pt x="2562" y="1790"/>
                    <a:pt x="2605" y="1873"/>
                  </a:cubicBezTo>
                  <a:cubicBezTo>
                    <a:pt x="3626" y="3854"/>
                    <a:pt x="4645" y="5838"/>
                    <a:pt x="5660" y="7823"/>
                  </a:cubicBezTo>
                  <a:cubicBezTo>
                    <a:pt x="5702" y="7909"/>
                    <a:pt x="5723" y="8010"/>
                    <a:pt x="5727" y="8105"/>
                  </a:cubicBezTo>
                  <a:cubicBezTo>
                    <a:pt x="5737" y="8385"/>
                    <a:pt x="5730" y="8666"/>
                    <a:pt x="5730" y="8946"/>
                  </a:cubicBezTo>
                  <a:lnTo>
                    <a:pt x="5730" y="9082"/>
                  </a:lnTo>
                  <a:lnTo>
                    <a:pt x="6086" y="9082"/>
                  </a:lnTo>
                  <a:lnTo>
                    <a:pt x="6086" y="8776"/>
                  </a:lnTo>
                  <a:cubicBezTo>
                    <a:pt x="6089" y="8501"/>
                    <a:pt x="6044" y="8218"/>
                    <a:pt x="6106" y="7959"/>
                  </a:cubicBezTo>
                  <a:cubicBezTo>
                    <a:pt x="6168" y="7701"/>
                    <a:pt x="6338" y="7468"/>
                    <a:pt x="6462" y="7225"/>
                  </a:cubicBezTo>
                  <a:cubicBezTo>
                    <a:pt x="6806" y="6559"/>
                    <a:pt x="7150" y="5891"/>
                    <a:pt x="7489" y="5221"/>
                  </a:cubicBezTo>
                  <a:cubicBezTo>
                    <a:pt x="7526" y="5150"/>
                    <a:pt x="7567" y="5120"/>
                    <a:pt x="7646" y="5120"/>
                  </a:cubicBezTo>
                  <a:cubicBezTo>
                    <a:pt x="7648" y="5120"/>
                    <a:pt x="7650" y="5120"/>
                    <a:pt x="7652" y="5120"/>
                  </a:cubicBezTo>
                  <a:cubicBezTo>
                    <a:pt x="7836" y="5121"/>
                    <a:pt x="8020" y="5122"/>
                    <a:pt x="8205" y="5122"/>
                  </a:cubicBezTo>
                  <a:cubicBezTo>
                    <a:pt x="8389" y="5122"/>
                    <a:pt x="8573" y="5121"/>
                    <a:pt x="8756" y="5121"/>
                  </a:cubicBezTo>
                  <a:lnTo>
                    <a:pt x="8892" y="5121"/>
                  </a:lnTo>
                  <a:lnTo>
                    <a:pt x="8892" y="4767"/>
                  </a:lnTo>
                  <a:lnTo>
                    <a:pt x="7726" y="4767"/>
                  </a:lnTo>
                  <a:cubicBezTo>
                    <a:pt x="7810" y="4600"/>
                    <a:pt x="7884" y="4452"/>
                    <a:pt x="7964" y="4293"/>
                  </a:cubicBezTo>
                  <a:cubicBezTo>
                    <a:pt x="7862" y="4238"/>
                    <a:pt x="7761" y="4186"/>
                    <a:pt x="7652" y="4129"/>
                  </a:cubicBezTo>
                  <a:cubicBezTo>
                    <a:pt x="7240" y="4927"/>
                    <a:pt x="6833" y="5719"/>
                    <a:pt x="6426" y="6514"/>
                  </a:cubicBezTo>
                  <a:cubicBezTo>
                    <a:pt x="6418" y="6509"/>
                    <a:pt x="6414" y="6508"/>
                    <a:pt x="6408" y="6506"/>
                  </a:cubicBezTo>
                  <a:cubicBezTo>
                    <a:pt x="6869" y="4461"/>
                    <a:pt x="7329" y="2414"/>
                    <a:pt x="7794" y="357"/>
                  </a:cubicBezTo>
                  <a:cubicBezTo>
                    <a:pt x="7856" y="357"/>
                    <a:pt x="7917" y="356"/>
                    <a:pt x="7978" y="356"/>
                  </a:cubicBezTo>
                  <a:close/>
                  <a:moveTo>
                    <a:pt x="8402" y="1"/>
                  </a:moveTo>
                  <a:cubicBezTo>
                    <a:pt x="8100" y="1"/>
                    <a:pt x="7798" y="1"/>
                    <a:pt x="7497" y="5"/>
                  </a:cubicBezTo>
                  <a:cubicBezTo>
                    <a:pt x="7414" y="384"/>
                    <a:pt x="7335" y="762"/>
                    <a:pt x="7251" y="1140"/>
                  </a:cubicBezTo>
                  <a:cubicBezTo>
                    <a:pt x="6821" y="3055"/>
                    <a:pt x="6387" y="4971"/>
                    <a:pt x="5955" y="6886"/>
                  </a:cubicBezTo>
                  <a:cubicBezTo>
                    <a:pt x="5943" y="6937"/>
                    <a:pt x="5933" y="6990"/>
                    <a:pt x="5893" y="7041"/>
                  </a:cubicBezTo>
                  <a:cubicBezTo>
                    <a:pt x="5678" y="6093"/>
                    <a:pt x="5465" y="5144"/>
                    <a:pt x="5248" y="4186"/>
                  </a:cubicBezTo>
                  <a:cubicBezTo>
                    <a:pt x="5132" y="4213"/>
                    <a:pt x="5023" y="4236"/>
                    <a:pt x="4901" y="4265"/>
                  </a:cubicBezTo>
                  <a:cubicBezTo>
                    <a:pt x="5068" y="5014"/>
                    <a:pt x="5237" y="5761"/>
                    <a:pt x="5405" y="6506"/>
                  </a:cubicBezTo>
                  <a:cubicBezTo>
                    <a:pt x="5399" y="6509"/>
                    <a:pt x="5396" y="6511"/>
                    <a:pt x="5390" y="6514"/>
                  </a:cubicBezTo>
                  <a:cubicBezTo>
                    <a:pt x="5370" y="6477"/>
                    <a:pt x="5352" y="6443"/>
                    <a:pt x="5332" y="6408"/>
                  </a:cubicBezTo>
                  <a:cubicBezTo>
                    <a:pt x="4554" y="4892"/>
                    <a:pt x="3777" y="3376"/>
                    <a:pt x="2997" y="1862"/>
                  </a:cubicBezTo>
                  <a:cubicBezTo>
                    <a:pt x="2960" y="1787"/>
                    <a:pt x="2955" y="1728"/>
                    <a:pt x="2991" y="1652"/>
                  </a:cubicBezTo>
                  <a:cubicBezTo>
                    <a:pt x="3183" y="1259"/>
                    <a:pt x="3370" y="862"/>
                    <a:pt x="3553" y="462"/>
                  </a:cubicBezTo>
                  <a:cubicBezTo>
                    <a:pt x="3587" y="390"/>
                    <a:pt x="3627" y="359"/>
                    <a:pt x="3698" y="359"/>
                  </a:cubicBezTo>
                  <a:cubicBezTo>
                    <a:pt x="3706" y="359"/>
                    <a:pt x="3714" y="359"/>
                    <a:pt x="3723" y="360"/>
                  </a:cubicBezTo>
                  <a:cubicBezTo>
                    <a:pt x="3760" y="363"/>
                    <a:pt x="3798" y="364"/>
                    <a:pt x="3836" y="364"/>
                  </a:cubicBezTo>
                  <a:cubicBezTo>
                    <a:pt x="3896" y="364"/>
                    <a:pt x="3958" y="361"/>
                    <a:pt x="4020" y="361"/>
                  </a:cubicBezTo>
                  <a:cubicBezTo>
                    <a:pt x="4289" y="1545"/>
                    <a:pt x="4554" y="2720"/>
                    <a:pt x="4822" y="3912"/>
                  </a:cubicBezTo>
                  <a:cubicBezTo>
                    <a:pt x="4937" y="3886"/>
                    <a:pt x="5046" y="3864"/>
                    <a:pt x="5169" y="3838"/>
                  </a:cubicBezTo>
                  <a:cubicBezTo>
                    <a:pt x="5111" y="3572"/>
                    <a:pt x="5053" y="3313"/>
                    <a:pt x="4996" y="3057"/>
                  </a:cubicBezTo>
                  <a:cubicBezTo>
                    <a:pt x="4771" y="2064"/>
                    <a:pt x="4546" y="1069"/>
                    <a:pt x="4322" y="75"/>
                  </a:cubicBezTo>
                  <a:cubicBezTo>
                    <a:pt x="4317" y="52"/>
                    <a:pt x="4317" y="28"/>
                    <a:pt x="4314" y="5"/>
                  </a:cubicBezTo>
                  <a:lnTo>
                    <a:pt x="3436" y="5"/>
                  </a:lnTo>
                  <a:cubicBezTo>
                    <a:pt x="3400" y="22"/>
                    <a:pt x="3364" y="40"/>
                    <a:pt x="3329" y="54"/>
                  </a:cubicBezTo>
                  <a:cubicBezTo>
                    <a:pt x="2258" y="459"/>
                    <a:pt x="1188" y="867"/>
                    <a:pt x="114" y="1269"/>
                  </a:cubicBezTo>
                  <a:cubicBezTo>
                    <a:pt x="31" y="1299"/>
                    <a:pt x="0" y="1337"/>
                    <a:pt x="0" y="1431"/>
                  </a:cubicBezTo>
                  <a:cubicBezTo>
                    <a:pt x="5" y="2043"/>
                    <a:pt x="4" y="2657"/>
                    <a:pt x="4" y="3271"/>
                  </a:cubicBezTo>
                  <a:cubicBezTo>
                    <a:pt x="4" y="3308"/>
                    <a:pt x="7" y="3348"/>
                    <a:pt x="8" y="3391"/>
                  </a:cubicBezTo>
                  <a:lnTo>
                    <a:pt x="365" y="3391"/>
                  </a:lnTo>
                  <a:lnTo>
                    <a:pt x="365" y="1971"/>
                  </a:lnTo>
                  <a:cubicBezTo>
                    <a:pt x="411" y="2022"/>
                    <a:pt x="430" y="2046"/>
                    <a:pt x="450" y="2072"/>
                  </a:cubicBezTo>
                  <a:cubicBezTo>
                    <a:pt x="889" y="2637"/>
                    <a:pt x="1328" y="3204"/>
                    <a:pt x="1770" y="3768"/>
                  </a:cubicBezTo>
                  <a:cubicBezTo>
                    <a:pt x="1832" y="3847"/>
                    <a:pt x="1859" y="3927"/>
                    <a:pt x="1859" y="4026"/>
                  </a:cubicBezTo>
                  <a:cubicBezTo>
                    <a:pt x="1856" y="6682"/>
                    <a:pt x="1856" y="9337"/>
                    <a:pt x="1856" y="11993"/>
                  </a:cubicBezTo>
                  <a:lnTo>
                    <a:pt x="1856" y="12156"/>
                  </a:lnTo>
                  <a:cubicBezTo>
                    <a:pt x="1889" y="12158"/>
                    <a:pt x="1905" y="12162"/>
                    <a:pt x="1921" y="12162"/>
                  </a:cubicBezTo>
                  <a:cubicBezTo>
                    <a:pt x="3022" y="12162"/>
                    <a:pt x="4121" y="12162"/>
                    <a:pt x="5222" y="12164"/>
                  </a:cubicBezTo>
                  <a:cubicBezTo>
                    <a:pt x="5292" y="12164"/>
                    <a:pt x="5317" y="12133"/>
                    <a:pt x="5346" y="12081"/>
                  </a:cubicBezTo>
                  <a:cubicBezTo>
                    <a:pt x="5501" y="11777"/>
                    <a:pt x="5660" y="11477"/>
                    <a:pt x="5818" y="11176"/>
                  </a:cubicBezTo>
                  <a:cubicBezTo>
                    <a:pt x="5844" y="11124"/>
                    <a:pt x="5872" y="11076"/>
                    <a:pt x="5910" y="11010"/>
                  </a:cubicBezTo>
                  <a:cubicBezTo>
                    <a:pt x="6099" y="11370"/>
                    <a:pt x="6279" y="11711"/>
                    <a:pt x="6454" y="12057"/>
                  </a:cubicBezTo>
                  <a:cubicBezTo>
                    <a:pt x="6492" y="12132"/>
                    <a:pt x="6536" y="12162"/>
                    <a:pt x="6625" y="12162"/>
                  </a:cubicBezTo>
                  <a:cubicBezTo>
                    <a:pt x="7266" y="12159"/>
                    <a:pt x="7907" y="12159"/>
                    <a:pt x="8548" y="12159"/>
                  </a:cubicBezTo>
                  <a:cubicBezTo>
                    <a:pt x="8976" y="12159"/>
                    <a:pt x="9404" y="12159"/>
                    <a:pt x="9832" y="12159"/>
                  </a:cubicBezTo>
                  <a:cubicBezTo>
                    <a:pt x="9871" y="12159"/>
                    <a:pt x="9908" y="12156"/>
                    <a:pt x="9958" y="12155"/>
                  </a:cubicBezTo>
                  <a:lnTo>
                    <a:pt x="9958" y="11983"/>
                  </a:lnTo>
                  <a:cubicBezTo>
                    <a:pt x="9958" y="9327"/>
                    <a:pt x="9958" y="6672"/>
                    <a:pt x="9955" y="4014"/>
                  </a:cubicBezTo>
                  <a:cubicBezTo>
                    <a:pt x="9955" y="3922"/>
                    <a:pt x="9978" y="3851"/>
                    <a:pt x="10035" y="3778"/>
                  </a:cubicBezTo>
                  <a:cubicBezTo>
                    <a:pt x="10479" y="3210"/>
                    <a:pt x="10919" y="2640"/>
                    <a:pt x="11361" y="2072"/>
                  </a:cubicBezTo>
                  <a:cubicBezTo>
                    <a:pt x="11384" y="2043"/>
                    <a:pt x="11408" y="2016"/>
                    <a:pt x="11430" y="1989"/>
                  </a:cubicBezTo>
                  <a:cubicBezTo>
                    <a:pt x="11439" y="1992"/>
                    <a:pt x="11447" y="1996"/>
                    <a:pt x="11456" y="1999"/>
                  </a:cubicBezTo>
                  <a:lnTo>
                    <a:pt x="11456" y="8054"/>
                  </a:lnTo>
                  <a:lnTo>
                    <a:pt x="11810" y="8054"/>
                  </a:lnTo>
                  <a:lnTo>
                    <a:pt x="11810" y="7913"/>
                  </a:lnTo>
                  <a:cubicBezTo>
                    <a:pt x="11810" y="5756"/>
                    <a:pt x="11809" y="3600"/>
                    <a:pt x="11813" y="1443"/>
                  </a:cubicBezTo>
                  <a:cubicBezTo>
                    <a:pt x="11813" y="1337"/>
                    <a:pt x="11779" y="1295"/>
                    <a:pt x="11682" y="1259"/>
                  </a:cubicBezTo>
                  <a:cubicBezTo>
                    <a:pt x="10622" y="859"/>
                    <a:pt x="9562" y="458"/>
                    <a:pt x="8503" y="54"/>
                  </a:cubicBezTo>
                  <a:cubicBezTo>
                    <a:pt x="8468" y="42"/>
                    <a:pt x="8436" y="17"/>
                    <a:pt x="8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17"/>
            <p:cNvSpPr/>
            <p:nvPr/>
          </p:nvSpPr>
          <p:spPr>
            <a:xfrm>
              <a:off x="4181396" y="1399909"/>
              <a:ext cx="64199" cy="10063"/>
            </a:xfrm>
            <a:custGeom>
              <a:avLst/>
              <a:gdLst/>
              <a:ahLst/>
              <a:cxnLst/>
              <a:rect l="l" t="t" r="r" b="b"/>
              <a:pathLst>
                <a:path w="2233" h="350" extrusionOk="0">
                  <a:moveTo>
                    <a:pt x="0" y="1"/>
                  </a:moveTo>
                  <a:lnTo>
                    <a:pt x="0" y="349"/>
                  </a:lnTo>
                  <a:lnTo>
                    <a:pt x="2233" y="349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17"/>
            <p:cNvSpPr/>
            <p:nvPr/>
          </p:nvSpPr>
          <p:spPr>
            <a:xfrm>
              <a:off x="4043971" y="1507837"/>
              <a:ext cx="42607" cy="231294"/>
            </a:xfrm>
            <a:custGeom>
              <a:avLst/>
              <a:gdLst/>
              <a:ahLst/>
              <a:cxnLst/>
              <a:rect l="l" t="t" r="r" b="b"/>
              <a:pathLst>
                <a:path w="1482" h="8045" extrusionOk="0">
                  <a:moveTo>
                    <a:pt x="1" y="1"/>
                  </a:moveTo>
                  <a:lnTo>
                    <a:pt x="1" y="8045"/>
                  </a:lnTo>
                  <a:lnTo>
                    <a:pt x="1482" y="8045"/>
                  </a:lnTo>
                  <a:lnTo>
                    <a:pt x="1482" y="7687"/>
                  </a:lnTo>
                  <a:lnTo>
                    <a:pt x="353" y="7687"/>
                  </a:lnTo>
                  <a:lnTo>
                    <a:pt x="353" y="6624"/>
                  </a:lnTo>
                  <a:cubicBezTo>
                    <a:pt x="735" y="6624"/>
                    <a:pt x="1108" y="6624"/>
                    <a:pt x="1482" y="6622"/>
                  </a:cubicBezTo>
                  <a:lnTo>
                    <a:pt x="1482" y="6265"/>
                  </a:lnTo>
                  <a:lnTo>
                    <a:pt x="349" y="6265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17"/>
            <p:cNvSpPr/>
            <p:nvPr/>
          </p:nvSpPr>
          <p:spPr>
            <a:xfrm>
              <a:off x="4340355" y="1642272"/>
              <a:ext cx="42579" cy="96772"/>
            </a:xfrm>
            <a:custGeom>
              <a:avLst/>
              <a:gdLst/>
              <a:ahLst/>
              <a:cxnLst/>
              <a:rect l="l" t="t" r="r" b="b"/>
              <a:pathLst>
                <a:path w="1481" h="3366" extrusionOk="0">
                  <a:moveTo>
                    <a:pt x="1126" y="1"/>
                  </a:moveTo>
                  <a:lnTo>
                    <a:pt x="1126" y="1593"/>
                  </a:lnTo>
                  <a:lnTo>
                    <a:pt x="1" y="1593"/>
                  </a:lnTo>
                  <a:lnTo>
                    <a:pt x="1" y="1948"/>
                  </a:lnTo>
                  <a:lnTo>
                    <a:pt x="1123" y="1948"/>
                  </a:lnTo>
                  <a:lnTo>
                    <a:pt x="1123" y="3022"/>
                  </a:lnTo>
                  <a:lnTo>
                    <a:pt x="2" y="3022"/>
                  </a:lnTo>
                  <a:lnTo>
                    <a:pt x="2" y="3366"/>
                  </a:lnTo>
                  <a:lnTo>
                    <a:pt x="1480" y="336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17"/>
            <p:cNvSpPr/>
            <p:nvPr/>
          </p:nvSpPr>
          <p:spPr>
            <a:xfrm>
              <a:off x="4352717" y="1518503"/>
              <a:ext cx="9775" cy="30360"/>
            </a:xfrm>
            <a:custGeom>
              <a:avLst/>
              <a:gdLst/>
              <a:ahLst/>
              <a:cxnLst/>
              <a:rect l="l" t="t" r="r" b="b"/>
              <a:pathLst>
                <a:path w="340" h="1056" extrusionOk="0">
                  <a:moveTo>
                    <a:pt x="1" y="1"/>
                  </a:moveTo>
                  <a:lnTo>
                    <a:pt x="1" y="1055"/>
                  </a:lnTo>
                  <a:lnTo>
                    <a:pt x="340" y="1055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17"/>
            <p:cNvSpPr/>
            <p:nvPr/>
          </p:nvSpPr>
          <p:spPr>
            <a:xfrm>
              <a:off x="4064527" y="1708742"/>
              <a:ext cx="9660" cy="9919"/>
            </a:xfrm>
            <a:custGeom>
              <a:avLst/>
              <a:gdLst/>
              <a:ahLst/>
              <a:cxnLst/>
              <a:rect l="l" t="t" r="r" b="b"/>
              <a:pathLst>
                <a:path w="336" h="345" extrusionOk="0">
                  <a:moveTo>
                    <a:pt x="0" y="1"/>
                  </a:moveTo>
                  <a:lnTo>
                    <a:pt x="0" y="345"/>
                  </a:lnTo>
                  <a:lnTo>
                    <a:pt x="335" y="34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7"/>
            <p:cNvSpPr/>
            <p:nvPr/>
          </p:nvSpPr>
          <p:spPr>
            <a:xfrm>
              <a:off x="4352689" y="1708627"/>
              <a:ext cx="9689" cy="9947"/>
            </a:xfrm>
            <a:custGeom>
              <a:avLst/>
              <a:gdLst/>
              <a:ahLst/>
              <a:cxnLst/>
              <a:rect l="l" t="t" r="r" b="b"/>
              <a:pathLst>
                <a:path w="337" h="346" extrusionOk="0">
                  <a:moveTo>
                    <a:pt x="0" y="0"/>
                  </a:moveTo>
                  <a:lnTo>
                    <a:pt x="0" y="346"/>
                  </a:lnTo>
                  <a:lnTo>
                    <a:pt x="336" y="34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7"/>
            <p:cNvSpPr/>
            <p:nvPr/>
          </p:nvSpPr>
          <p:spPr>
            <a:xfrm>
              <a:off x="4352545" y="1498090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17"/>
            <p:cNvSpPr/>
            <p:nvPr/>
          </p:nvSpPr>
          <p:spPr>
            <a:xfrm>
              <a:off x="4198301" y="1420523"/>
              <a:ext cx="9861" cy="9861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43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17"/>
            <p:cNvSpPr/>
            <p:nvPr/>
          </p:nvSpPr>
          <p:spPr>
            <a:xfrm>
              <a:off x="4218800" y="1420638"/>
              <a:ext cx="9746" cy="9919"/>
            </a:xfrm>
            <a:custGeom>
              <a:avLst/>
              <a:gdLst/>
              <a:ahLst/>
              <a:cxnLst/>
              <a:rect l="l" t="t" r="r" b="b"/>
              <a:pathLst>
                <a:path w="339" h="345" extrusionOk="0">
                  <a:moveTo>
                    <a:pt x="1" y="1"/>
                  </a:moveTo>
                  <a:lnTo>
                    <a:pt x="1" y="345"/>
                  </a:lnTo>
                  <a:lnTo>
                    <a:pt x="339" y="345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17"/>
            <p:cNvSpPr/>
            <p:nvPr/>
          </p:nvSpPr>
          <p:spPr>
            <a:xfrm>
              <a:off x="4117743" y="1718948"/>
              <a:ext cx="9775" cy="10005"/>
            </a:xfrm>
            <a:custGeom>
              <a:avLst/>
              <a:gdLst/>
              <a:ahLst/>
              <a:cxnLst/>
              <a:rect l="l" t="t" r="r" b="b"/>
              <a:pathLst>
                <a:path w="340" h="348" extrusionOk="0">
                  <a:moveTo>
                    <a:pt x="0" y="0"/>
                  </a:moveTo>
                  <a:lnTo>
                    <a:pt x="0" y="347"/>
                  </a:lnTo>
                  <a:lnTo>
                    <a:pt x="340" y="347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17"/>
            <p:cNvSpPr/>
            <p:nvPr/>
          </p:nvSpPr>
          <p:spPr>
            <a:xfrm>
              <a:off x="4138156" y="1718948"/>
              <a:ext cx="9919" cy="10005"/>
            </a:xfrm>
            <a:custGeom>
              <a:avLst/>
              <a:gdLst/>
              <a:ahLst/>
              <a:cxnLst/>
              <a:rect l="l" t="t" r="r" b="b"/>
              <a:pathLst>
                <a:path w="345" h="348" extrusionOk="0">
                  <a:moveTo>
                    <a:pt x="1" y="0"/>
                  </a:moveTo>
                  <a:lnTo>
                    <a:pt x="1" y="347"/>
                  </a:lnTo>
                  <a:lnTo>
                    <a:pt x="344" y="347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8" name="Google Shape;2988;p117"/>
          <p:cNvGrpSpPr/>
          <p:nvPr/>
        </p:nvGrpSpPr>
        <p:grpSpPr>
          <a:xfrm>
            <a:off x="3322534" y="1512092"/>
            <a:ext cx="349485" cy="124948"/>
            <a:chOff x="3322534" y="1512092"/>
            <a:chExt cx="349485" cy="124948"/>
          </a:xfrm>
        </p:grpSpPr>
        <p:sp>
          <p:nvSpPr>
            <p:cNvPr id="2989" name="Google Shape;2989;p117"/>
            <p:cNvSpPr/>
            <p:nvPr/>
          </p:nvSpPr>
          <p:spPr>
            <a:xfrm>
              <a:off x="3322534" y="1512092"/>
              <a:ext cx="349485" cy="124948"/>
            </a:xfrm>
            <a:custGeom>
              <a:avLst/>
              <a:gdLst/>
              <a:ahLst/>
              <a:cxnLst/>
              <a:rect l="l" t="t" r="r" b="b"/>
              <a:pathLst>
                <a:path w="12156" h="4346" extrusionOk="0">
                  <a:moveTo>
                    <a:pt x="6685" y="367"/>
                  </a:moveTo>
                  <a:cubicBezTo>
                    <a:pt x="6536" y="482"/>
                    <a:pt x="6485" y="714"/>
                    <a:pt x="6245" y="714"/>
                  </a:cubicBezTo>
                  <a:cubicBezTo>
                    <a:pt x="6243" y="714"/>
                    <a:pt x="6241" y="714"/>
                    <a:pt x="6238" y="714"/>
                  </a:cubicBezTo>
                  <a:cubicBezTo>
                    <a:pt x="5742" y="710"/>
                    <a:pt x="5741" y="713"/>
                    <a:pt x="5469" y="367"/>
                  </a:cubicBezTo>
                  <a:close/>
                  <a:moveTo>
                    <a:pt x="11798" y="1076"/>
                  </a:moveTo>
                  <a:lnTo>
                    <a:pt x="11798" y="1419"/>
                  </a:lnTo>
                  <a:lnTo>
                    <a:pt x="11457" y="1419"/>
                  </a:lnTo>
                  <a:lnTo>
                    <a:pt x="11457" y="1076"/>
                  </a:lnTo>
                  <a:close/>
                  <a:moveTo>
                    <a:pt x="711" y="1079"/>
                  </a:moveTo>
                  <a:lnTo>
                    <a:pt x="711" y="1420"/>
                  </a:lnTo>
                  <a:lnTo>
                    <a:pt x="370" y="1420"/>
                  </a:lnTo>
                  <a:lnTo>
                    <a:pt x="370" y="1079"/>
                  </a:lnTo>
                  <a:close/>
                  <a:moveTo>
                    <a:pt x="10507" y="1"/>
                  </a:moveTo>
                  <a:cubicBezTo>
                    <a:pt x="8214" y="2"/>
                    <a:pt x="5923" y="2"/>
                    <a:pt x="3634" y="2"/>
                  </a:cubicBezTo>
                  <a:lnTo>
                    <a:pt x="3501" y="2"/>
                  </a:lnTo>
                  <a:lnTo>
                    <a:pt x="3501" y="358"/>
                  </a:lnTo>
                  <a:lnTo>
                    <a:pt x="3638" y="358"/>
                  </a:lnTo>
                  <a:cubicBezTo>
                    <a:pt x="3771" y="358"/>
                    <a:pt x="3905" y="358"/>
                    <a:pt x="4038" y="358"/>
                  </a:cubicBezTo>
                  <a:cubicBezTo>
                    <a:pt x="4304" y="358"/>
                    <a:pt x="4571" y="359"/>
                    <a:pt x="4837" y="363"/>
                  </a:cubicBezTo>
                  <a:cubicBezTo>
                    <a:pt x="4896" y="363"/>
                    <a:pt x="4969" y="394"/>
                    <a:pt x="5011" y="434"/>
                  </a:cubicBezTo>
                  <a:cubicBezTo>
                    <a:pt x="5174" y="584"/>
                    <a:pt x="5326" y="743"/>
                    <a:pt x="5483" y="901"/>
                  </a:cubicBezTo>
                  <a:cubicBezTo>
                    <a:pt x="5507" y="925"/>
                    <a:pt x="5543" y="955"/>
                    <a:pt x="5543" y="984"/>
                  </a:cubicBezTo>
                  <a:cubicBezTo>
                    <a:pt x="5539" y="1212"/>
                    <a:pt x="5575" y="1456"/>
                    <a:pt x="5507" y="1664"/>
                  </a:cubicBezTo>
                  <a:cubicBezTo>
                    <a:pt x="5302" y="2310"/>
                    <a:pt x="5054" y="2937"/>
                    <a:pt x="4828" y="3575"/>
                  </a:cubicBezTo>
                  <a:cubicBezTo>
                    <a:pt x="4803" y="3651"/>
                    <a:pt x="4762" y="3676"/>
                    <a:pt x="4686" y="3685"/>
                  </a:cubicBezTo>
                  <a:cubicBezTo>
                    <a:pt x="3975" y="3782"/>
                    <a:pt x="3261" y="3882"/>
                    <a:pt x="2549" y="3978"/>
                  </a:cubicBezTo>
                  <a:cubicBezTo>
                    <a:pt x="2542" y="3979"/>
                    <a:pt x="2534" y="3980"/>
                    <a:pt x="2526" y="3980"/>
                  </a:cubicBezTo>
                  <a:cubicBezTo>
                    <a:pt x="2484" y="3980"/>
                    <a:pt x="2439" y="3968"/>
                    <a:pt x="2401" y="3952"/>
                  </a:cubicBezTo>
                  <a:cubicBezTo>
                    <a:pt x="2186" y="3856"/>
                    <a:pt x="1972" y="3752"/>
                    <a:pt x="1756" y="3658"/>
                  </a:cubicBezTo>
                  <a:cubicBezTo>
                    <a:pt x="1685" y="3628"/>
                    <a:pt x="1655" y="3584"/>
                    <a:pt x="1635" y="3512"/>
                  </a:cubicBezTo>
                  <a:cubicBezTo>
                    <a:pt x="1496" y="3026"/>
                    <a:pt x="1365" y="2538"/>
                    <a:pt x="1210" y="2057"/>
                  </a:cubicBezTo>
                  <a:cubicBezTo>
                    <a:pt x="1109" y="1732"/>
                    <a:pt x="1048" y="1406"/>
                    <a:pt x="1079" y="1067"/>
                  </a:cubicBezTo>
                  <a:cubicBezTo>
                    <a:pt x="1082" y="1011"/>
                    <a:pt x="1107" y="945"/>
                    <a:pt x="1145" y="903"/>
                  </a:cubicBezTo>
                  <a:cubicBezTo>
                    <a:pt x="1296" y="741"/>
                    <a:pt x="1451" y="584"/>
                    <a:pt x="1614" y="434"/>
                  </a:cubicBezTo>
                  <a:cubicBezTo>
                    <a:pt x="1658" y="394"/>
                    <a:pt x="1729" y="363"/>
                    <a:pt x="1788" y="363"/>
                  </a:cubicBezTo>
                  <a:cubicBezTo>
                    <a:pt x="2056" y="359"/>
                    <a:pt x="2325" y="358"/>
                    <a:pt x="2594" y="358"/>
                  </a:cubicBezTo>
                  <a:cubicBezTo>
                    <a:pt x="2729" y="358"/>
                    <a:pt x="2863" y="358"/>
                    <a:pt x="2997" y="358"/>
                  </a:cubicBezTo>
                  <a:cubicBezTo>
                    <a:pt x="3039" y="358"/>
                    <a:pt x="3083" y="355"/>
                    <a:pt x="3128" y="352"/>
                  </a:cubicBezTo>
                  <a:lnTo>
                    <a:pt x="3128" y="17"/>
                  </a:lnTo>
                  <a:cubicBezTo>
                    <a:pt x="3110" y="11"/>
                    <a:pt x="3100" y="4"/>
                    <a:pt x="3088" y="4"/>
                  </a:cubicBezTo>
                  <a:cubicBezTo>
                    <a:pt x="2800" y="3"/>
                    <a:pt x="2512" y="2"/>
                    <a:pt x="2225" y="2"/>
                  </a:cubicBezTo>
                  <a:cubicBezTo>
                    <a:pt x="2014" y="2"/>
                    <a:pt x="1803" y="2"/>
                    <a:pt x="1593" y="4"/>
                  </a:cubicBezTo>
                  <a:cubicBezTo>
                    <a:pt x="1554" y="4"/>
                    <a:pt x="1504" y="34"/>
                    <a:pt x="1474" y="64"/>
                  </a:cubicBezTo>
                  <a:cubicBezTo>
                    <a:pt x="1276" y="257"/>
                    <a:pt x="1082" y="455"/>
                    <a:pt x="884" y="649"/>
                  </a:cubicBezTo>
                  <a:cubicBezTo>
                    <a:pt x="855" y="676"/>
                    <a:pt x="812" y="710"/>
                    <a:pt x="777" y="710"/>
                  </a:cubicBezTo>
                  <a:cubicBezTo>
                    <a:pt x="727" y="710"/>
                    <a:pt x="677" y="710"/>
                    <a:pt x="627" y="710"/>
                  </a:cubicBezTo>
                  <a:cubicBezTo>
                    <a:pt x="420" y="710"/>
                    <a:pt x="213" y="706"/>
                    <a:pt x="6" y="705"/>
                  </a:cubicBezTo>
                  <a:cubicBezTo>
                    <a:pt x="6" y="1061"/>
                    <a:pt x="6" y="1419"/>
                    <a:pt x="0" y="1777"/>
                  </a:cubicBezTo>
                  <a:cubicBezTo>
                    <a:pt x="168" y="1779"/>
                    <a:pt x="335" y="1785"/>
                    <a:pt x="501" y="1785"/>
                  </a:cubicBezTo>
                  <a:cubicBezTo>
                    <a:pt x="548" y="1785"/>
                    <a:pt x="595" y="1785"/>
                    <a:pt x="641" y="1784"/>
                  </a:cubicBezTo>
                  <a:cubicBezTo>
                    <a:pt x="643" y="1783"/>
                    <a:pt x="645" y="1783"/>
                    <a:pt x="647" y="1783"/>
                  </a:cubicBezTo>
                  <a:cubicBezTo>
                    <a:pt x="735" y="1783"/>
                    <a:pt x="768" y="1816"/>
                    <a:pt x="792" y="1903"/>
                  </a:cubicBezTo>
                  <a:cubicBezTo>
                    <a:pt x="969" y="2524"/>
                    <a:pt x="1153" y="3147"/>
                    <a:pt x="1331" y="3768"/>
                  </a:cubicBezTo>
                  <a:cubicBezTo>
                    <a:pt x="1352" y="3842"/>
                    <a:pt x="1388" y="3888"/>
                    <a:pt x="1462" y="3919"/>
                  </a:cubicBezTo>
                  <a:cubicBezTo>
                    <a:pt x="1753" y="4049"/>
                    <a:pt x="2042" y="4188"/>
                    <a:pt x="2334" y="4317"/>
                  </a:cubicBezTo>
                  <a:cubicBezTo>
                    <a:pt x="2371" y="4335"/>
                    <a:pt x="2417" y="4345"/>
                    <a:pt x="2458" y="4345"/>
                  </a:cubicBezTo>
                  <a:cubicBezTo>
                    <a:pt x="2470" y="4345"/>
                    <a:pt x="2481" y="4345"/>
                    <a:pt x="2492" y="4343"/>
                  </a:cubicBezTo>
                  <a:cubicBezTo>
                    <a:pt x="3309" y="4236"/>
                    <a:pt x="4124" y="4123"/>
                    <a:pt x="4938" y="4016"/>
                  </a:cubicBezTo>
                  <a:cubicBezTo>
                    <a:pt x="5021" y="4004"/>
                    <a:pt x="5059" y="3974"/>
                    <a:pt x="5086" y="3897"/>
                  </a:cubicBezTo>
                  <a:cubicBezTo>
                    <a:pt x="5343" y="3174"/>
                    <a:pt x="5607" y="2456"/>
                    <a:pt x="5866" y="1734"/>
                  </a:cubicBezTo>
                  <a:cubicBezTo>
                    <a:pt x="5889" y="1672"/>
                    <a:pt x="5898" y="1604"/>
                    <a:pt x="5899" y="1538"/>
                  </a:cubicBezTo>
                  <a:cubicBezTo>
                    <a:pt x="5905" y="1387"/>
                    <a:pt x="5901" y="1239"/>
                    <a:pt x="5901" y="1082"/>
                  </a:cubicBezTo>
                  <a:lnTo>
                    <a:pt x="6258" y="1082"/>
                  </a:lnTo>
                  <a:cubicBezTo>
                    <a:pt x="6258" y="1239"/>
                    <a:pt x="6258" y="1387"/>
                    <a:pt x="6260" y="1536"/>
                  </a:cubicBezTo>
                  <a:cubicBezTo>
                    <a:pt x="6260" y="1590"/>
                    <a:pt x="6261" y="1648"/>
                    <a:pt x="6281" y="1699"/>
                  </a:cubicBezTo>
                  <a:cubicBezTo>
                    <a:pt x="6546" y="2440"/>
                    <a:pt x="6813" y="3179"/>
                    <a:pt x="7080" y="3918"/>
                  </a:cubicBezTo>
                  <a:cubicBezTo>
                    <a:pt x="7104" y="3984"/>
                    <a:pt x="7142" y="4004"/>
                    <a:pt x="7210" y="4011"/>
                  </a:cubicBezTo>
                  <a:cubicBezTo>
                    <a:pt x="7359" y="4028"/>
                    <a:pt x="7507" y="4052"/>
                    <a:pt x="7656" y="4073"/>
                  </a:cubicBezTo>
                  <a:cubicBezTo>
                    <a:pt x="7861" y="4099"/>
                    <a:pt x="8068" y="4124"/>
                    <a:pt x="8281" y="4153"/>
                  </a:cubicBezTo>
                  <a:cubicBezTo>
                    <a:pt x="8296" y="4031"/>
                    <a:pt x="8309" y="3924"/>
                    <a:pt x="8324" y="3805"/>
                  </a:cubicBezTo>
                  <a:cubicBezTo>
                    <a:pt x="8035" y="3762"/>
                    <a:pt x="7759" y="3720"/>
                    <a:pt x="7481" y="3687"/>
                  </a:cubicBezTo>
                  <a:cubicBezTo>
                    <a:pt x="7398" y="3678"/>
                    <a:pt x="7362" y="3646"/>
                    <a:pt x="7334" y="3569"/>
                  </a:cubicBezTo>
                  <a:cubicBezTo>
                    <a:pt x="7151" y="3050"/>
                    <a:pt x="6972" y="2532"/>
                    <a:pt x="6771" y="2020"/>
                  </a:cubicBezTo>
                  <a:cubicBezTo>
                    <a:pt x="6646" y="1708"/>
                    <a:pt x="6585" y="1393"/>
                    <a:pt x="6617" y="1061"/>
                  </a:cubicBezTo>
                  <a:cubicBezTo>
                    <a:pt x="6623" y="1007"/>
                    <a:pt x="6646" y="945"/>
                    <a:pt x="6682" y="907"/>
                  </a:cubicBezTo>
                  <a:cubicBezTo>
                    <a:pt x="6836" y="741"/>
                    <a:pt x="6997" y="583"/>
                    <a:pt x="7160" y="428"/>
                  </a:cubicBezTo>
                  <a:cubicBezTo>
                    <a:pt x="7202" y="390"/>
                    <a:pt x="7270" y="361"/>
                    <a:pt x="7324" y="361"/>
                  </a:cubicBezTo>
                  <a:cubicBezTo>
                    <a:pt x="7836" y="360"/>
                    <a:pt x="8347" y="359"/>
                    <a:pt x="8857" y="359"/>
                  </a:cubicBezTo>
                  <a:cubicBezTo>
                    <a:pt x="9368" y="359"/>
                    <a:pt x="9878" y="360"/>
                    <a:pt x="10388" y="361"/>
                  </a:cubicBezTo>
                  <a:cubicBezTo>
                    <a:pt x="10441" y="361"/>
                    <a:pt x="10505" y="387"/>
                    <a:pt x="10543" y="422"/>
                  </a:cubicBezTo>
                  <a:cubicBezTo>
                    <a:pt x="10714" y="583"/>
                    <a:pt x="10876" y="750"/>
                    <a:pt x="11041" y="916"/>
                  </a:cubicBezTo>
                  <a:cubicBezTo>
                    <a:pt x="11062" y="937"/>
                    <a:pt x="11089" y="968"/>
                    <a:pt x="11089" y="992"/>
                  </a:cubicBezTo>
                  <a:cubicBezTo>
                    <a:pt x="11086" y="1212"/>
                    <a:pt x="11116" y="1443"/>
                    <a:pt x="11064" y="1652"/>
                  </a:cubicBezTo>
                  <a:cubicBezTo>
                    <a:pt x="10901" y="2283"/>
                    <a:pt x="10708" y="2907"/>
                    <a:pt x="10522" y="3532"/>
                  </a:cubicBezTo>
                  <a:cubicBezTo>
                    <a:pt x="10508" y="3577"/>
                    <a:pt x="10466" y="3628"/>
                    <a:pt x="10424" y="3648"/>
                  </a:cubicBezTo>
                  <a:cubicBezTo>
                    <a:pt x="10207" y="3756"/>
                    <a:pt x="9988" y="3856"/>
                    <a:pt x="9768" y="3952"/>
                  </a:cubicBezTo>
                  <a:cubicBezTo>
                    <a:pt x="9730" y="3968"/>
                    <a:pt x="9684" y="3978"/>
                    <a:pt x="9640" y="3978"/>
                  </a:cubicBezTo>
                  <a:cubicBezTo>
                    <a:pt x="9630" y="3978"/>
                    <a:pt x="9620" y="3978"/>
                    <a:pt x="9610" y="3977"/>
                  </a:cubicBezTo>
                  <a:cubicBezTo>
                    <a:pt x="9472" y="3963"/>
                    <a:pt x="9337" y="3939"/>
                    <a:pt x="9199" y="3919"/>
                  </a:cubicBezTo>
                  <a:cubicBezTo>
                    <a:pt x="9029" y="3897"/>
                    <a:pt x="8857" y="3877"/>
                    <a:pt x="8680" y="3854"/>
                  </a:cubicBezTo>
                  <a:cubicBezTo>
                    <a:pt x="8665" y="3980"/>
                    <a:pt x="8652" y="4088"/>
                    <a:pt x="8638" y="4203"/>
                  </a:cubicBezTo>
                  <a:cubicBezTo>
                    <a:pt x="8976" y="4250"/>
                    <a:pt x="9300" y="4301"/>
                    <a:pt x="9626" y="4337"/>
                  </a:cubicBezTo>
                  <a:cubicBezTo>
                    <a:pt x="9639" y="4339"/>
                    <a:pt x="9653" y="4339"/>
                    <a:pt x="9667" y="4339"/>
                  </a:cubicBezTo>
                  <a:cubicBezTo>
                    <a:pt x="9736" y="4339"/>
                    <a:pt x="9811" y="4321"/>
                    <a:pt x="9873" y="4295"/>
                  </a:cubicBezTo>
                  <a:cubicBezTo>
                    <a:pt x="10149" y="4176"/>
                    <a:pt x="10418" y="4043"/>
                    <a:pt x="10694" y="3922"/>
                  </a:cubicBezTo>
                  <a:cubicBezTo>
                    <a:pt x="10771" y="3888"/>
                    <a:pt x="10809" y="3841"/>
                    <a:pt x="10831" y="3761"/>
                  </a:cubicBezTo>
                  <a:cubicBezTo>
                    <a:pt x="11005" y="3149"/>
                    <a:pt x="11187" y="2539"/>
                    <a:pt x="11358" y="1927"/>
                  </a:cubicBezTo>
                  <a:cubicBezTo>
                    <a:pt x="11388" y="1815"/>
                    <a:pt x="11434" y="1780"/>
                    <a:pt x="11535" y="1780"/>
                  </a:cubicBezTo>
                  <a:cubicBezTo>
                    <a:pt x="11544" y="1780"/>
                    <a:pt x="11552" y="1780"/>
                    <a:pt x="11561" y="1781"/>
                  </a:cubicBezTo>
                  <a:cubicBezTo>
                    <a:pt x="11642" y="1785"/>
                    <a:pt x="11723" y="1786"/>
                    <a:pt x="11804" y="1786"/>
                  </a:cubicBezTo>
                  <a:cubicBezTo>
                    <a:pt x="11921" y="1786"/>
                    <a:pt x="12038" y="1784"/>
                    <a:pt x="12156" y="1784"/>
                  </a:cubicBezTo>
                  <a:lnTo>
                    <a:pt x="12156" y="714"/>
                  </a:lnTo>
                  <a:cubicBezTo>
                    <a:pt x="12024" y="714"/>
                    <a:pt x="11893" y="715"/>
                    <a:pt x="11763" y="715"/>
                  </a:cubicBezTo>
                  <a:cubicBezTo>
                    <a:pt x="11655" y="715"/>
                    <a:pt x="11548" y="715"/>
                    <a:pt x="11441" y="711"/>
                  </a:cubicBezTo>
                  <a:cubicBezTo>
                    <a:pt x="11386" y="710"/>
                    <a:pt x="11318" y="681"/>
                    <a:pt x="11278" y="643"/>
                  </a:cubicBezTo>
                  <a:cubicBezTo>
                    <a:pt x="11089" y="464"/>
                    <a:pt x="10905" y="280"/>
                    <a:pt x="10724" y="91"/>
                  </a:cubicBezTo>
                  <a:cubicBezTo>
                    <a:pt x="10662" y="25"/>
                    <a:pt x="10597" y="1"/>
                    <a:pt x="10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17"/>
            <p:cNvSpPr/>
            <p:nvPr/>
          </p:nvSpPr>
          <p:spPr>
            <a:xfrm>
              <a:off x="3451104" y="1552859"/>
              <a:ext cx="20355" cy="33120"/>
            </a:xfrm>
            <a:custGeom>
              <a:avLst/>
              <a:gdLst/>
              <a:ahLst/>
              <a:cxnLst/>
              <a:rect l="l" t="t" r="r" b="b"/>
              <a:pathLst>
                <a:path w="708" h="1152" extrusionOk="0">
                  <a:moveTo>
                    <a:pt x="373" y="1"/>
                  </a:moveTo>
                  <a:cubicBezTo>
                    <a:pt x="248" y="347"/>
                    <a:pt x="124" y="687"/>
                    <a:pt x="0" y="1031"/>
                  </a:cubicBezTo>
                  <a:cubicBezTo>
                    <a:pt x="113" y="1073"/>
                    <a:pt x="214" y="1109"/>
                    <a:pt x="334" y="1151"/>
                  </a:cubicBezTo>
                  <a:cubicBezTo>
                    <a:pt x="462" y="801"/>
                    <a:pt x="582" y="465"/>
                    <a:pt x="708" y="121"/>
                  </a:cubicBezTo>
                  <a:cubicBezTo>
                    <a:pt x="595" y="79"/>
                    <a:pt x="489" y="4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17"/>
            <p:cNvSpPr/>
            <p:nvPr/>
          </p:nvSpPr>
          <p:spPr>
            <a:xfrm>
              <a:off x="3612593" y="1554038"/>
              <a:ext cx="18486" cy="32746"/>
            </a:xfrm>
            <a:custGeom>
              <a:avLst/>
              <a:gdLst/>
              <a:ahLst/>
              <a:cxnLst/>
              <a:rect l="l" t="t" r="r" b="b"/>
              <a:pathLst>
                <a:path w="643" h="1139" extrusionOk="0">
                  <a:moveTo>
                    <a:pt x="302" y="0"/>
                  </a:moveTo>
                  <a:cubicBezTo>
                    <a:pt x="199" y="353"/>
                    <a:pt x="100" y="694"/>
                    <a:pt x="0" y="1041"/>
                  </a:cubicBezTo>
                  <a:cubicBezTo>
                    <a:pt x="121" y="1076"/>
                    <a:pt x="226" y="1106"/>
                    <a:pt x="341" y="1139"/>
                  </a:cubicBezTo>
                  <a:cubicBezTo>
                    <a:pt x="442" y="789"/>
                    <a:pt x="540" y="447"/>
                    <a:pt x="643" y="98"/>
                  </a:cubicBezTo>
                  <a:cubicBezTo>
                    <a:pt x="521" y="64"/>
                    <a:pt x="416" y="33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17"/>
            <p:cNvSpPr/>
            <p:nvPr/>
          </p:nvSpPr>
          <p:spPr>
            <a:xfrm>
              <a:off x="3606872" y="1593799"/>
              <a:ext cx="12535" cy="12679"/>
            </a:xfrm>
            <a:custGeom>
              <a:avLst/>
              <a:gdLst/>
              <a:ahLst/>
              <a:cxnLst/>
              <a:rect l="l" t="t" r="r" b="b"/>
              <a:pathLst>
                <a:path w="436" h="441" extrusionOk="0">
                  <a:moveTo>
                    <a:pt x="97" y="0"/>
                  </a:moveTo>
                  <a:cubicBezTo>
                    <a:pt x="65" y="118"/>
                    <a:pt x="33" y="227"/>
                    <a:pt x="0" y="343"/>
                  </a:cubicBezTo>
                  <a:cubicBezTo>
                    <a:pt x="118" y="376"/>
                    <a:pt x="222" y="406"/>
                    <a:pt x="339" y="441"/>
                  </a:cubicBezTo>
                  <a:cubicBezTo>
                    <a:pt x="376" y="320"/>
                    <a:pt x="404" y="215"/>
                    <a:pt x="436" y="101"/>
                  </a:cubicBezTo>
                  <a:cubicBezTo>
                    <a:pt x="321" y="67"/>
                    <a:pt x="214" y="35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17"/>
            <p:cNvSpPr/>
            <p:nvPr/>
          </p:nvSpPr>
          <p:spPr>
            <a:xfrm>
              <a:off x="3444118" y="1592189"/>
              <a:ext cx="13081" cy="13052"/>
            </a:xfrm>
            <a:custGeom>
              <a:avLst/>
              <a:gdLst/>
              <a:ahLst/>
              <a:cxnLst/>
              <a:rect l="l" t="t" r="r" b="b"/>
              <a:pathLst>
                <a:path w="455" h="454" extrusionOk="0">
                  <a:moveTo>
                    <a:pt x="121" y="1"/>
                  </a:moveTo>
                  <a:cubicBezTo>
                    <a:pt x="79" y="114"/>
                    <a:pt x="43" y="218"/>
                    <a:pt x="0" y="334"/>
                  </a:cubicBezTo>
                  <a:cubicBezTo>
                    <a:pt x="117" y="376"/>
                    <a:pt x="222" y="414"/>
                    <a:pt x="335" y="453"/>
                  </a:cubicBezTo>
                  <a:cubicBezTo>
                    <a:pt x="376" y="334"/>
                    <a:pt x="414" y="228"/>
                    <a:pt x="454" y="120"/>
                  </a:cubicBezTo>
                  <a:cubicBezTo>
                    <a:pt x="335" y="77"/>
                    <a:pt x="231" y="40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4" name="Google Shape;2994;p117"/>
          <p:cNvSpPr/>
          <p:nvPr/>
        </p:nvSpPr>
        <p:spPr>
          <a:xfrm>
            <a:off x="2659258" y="1399909"/>
            <a:ext cx="298281" cy="181729"/>
          </a:xfrm>
          <a:custGeom>
            <a:avLst/>
            <a:gdLst/>
            <a:ahLst/>
            <a:cxnLst/>
            <a:rect l="l" t="t" r="r" b="b"/>
            <a:pathLst>
              <a:path w="10375" h="6321" extrusionOk="0">
                <a:moveTo>
                  <a:pt x="4554" y="2194"/>
                </a:moveTo>
                <a:cubicBezTo>
                  <a:pt x="4547" y="2248"/>
                  <a:pt x="4538" y="2301"/>
                  <a:pt x="4532" y="2354"/>
                </a:cubicBezTo>
                <a:cubicBezTo>
                  <a:pt x="4508" y="2588"/>
                  <a:pt x="4571" y="2802"/>
                  <a:pt x="4668" y="3008"/>
                </a:cubicBezTo>
                <a:cubicBezTo>
                  <a:pt x="4751" y="3188"/>
                  <a:pt x="4840" y="3363"/>
                  <a:pt x="4921" y="3544"/>
                </a:cubicBezTo>
                <a:cubicBezTo>
                  <a:pt x="5066" y="3868"/>
                  <a:pt x="5028" y="4176"/>
                  <a:pt x="4817" y="4461"/>
                </a:cubicBezTo>
                <a:cubicBezTo>
                  <a:pt x="4790" y="4495"/>
                  <a:pt x="4732" y="4530"/>
                  <a:pt x="4687" y="4532"/>
                </a:cubicBezTo>
                <a:cubicBezTo>
                  <a:pt x="4556" y="4535"/>
                  <a:pt x="4425" y="4536"/>
                  <a:pt x="4294" y="4536"/>
                </a:cubicBezTo>
                <a:cubicBezTo>
                  <a:pt x="4163" y="4536"/>
                  <a:pt x="4033" y="4535"/>
                  <a:pt x="3903" y="4532"/>
                </a:cubicBezTo>
                <a:cubicBezTo>
                  <a:pt x="3861" y="4532"/>
                  <a:pt x="3806" y="4502"/>
                  <a:pt x="3779" y="4468"/>
                </a:cubicBezTo>
                <a:cubicBezTo>
                  <a:pt x="3568" y="4185"/>
                  <a:pt x="3526" y="3877"/>
                  <a:pt x="3666" y="3551"/>
                </a:cubicBezTo>
                <a:cubicBezTo>
                  <a:pt x="3723" y="3417"/>
                  <a:pt x="3787" y="3286"/>
                  <a:pt x="3853" y="3156"/>
                </a:cubicBezTo>
                <a:cubicBezTo>
                  <a:pt x="4004" y="2856"/>
                  <a:pt x="4123" y="2548"/>
                  <a:pt x="4028" y="2194"/>
                </a:cubicBezTo>
                <a:close/>
                <a:moveTo>
                  <a:pt x="4485" y="1"/>
                </a:moveTo>
                <a:cubicBezTo>
                  <a:pt x="4358" y="1"/>
                  <a:pt x="4232" y="1"/>
                  <a:pt x="4105" y="2"/>
                </a:cubicBezTo>
                <a:cubicBezTo>
                  <a:pt x="4110" y="29"/>
                  <a:pt x="4117" y="58"/>
                  <a:pt x="4117" y="84"/>
                </a:cubicBezTo>
                <a:lnTo>
                  <a:pt x="4117" y="1744"/>
                </a:lnTo>
                <a:cubicBezTo>
                  <a:pt x="4117" y="1772"/>
                  <a:pt x="4111" y="1797"/>
                  <a:pt x="4108" y="1835"/>
                </a:cubicBezTo>
                <a:lnTo>
                  <a:pt x="3411" y="1835"/>
                </a:lnTo>
                <a:cubicBezTo>
                  <a:pt x="3467" y="1918"/>
                  <a:pt x="3506" y="1986"/>
                  <a:pt x="3553" y="2049"/>
                </a:cubicBezTo>
                <a:cubicBezTo>
                  <a:pt x="3732" y="2284"/>
                  <a:pt x="3748" y="2535"/>
                  <a:pt x="3627" y="2797"/>
                </a:cubicBezTo>
                <a:cubicBezTo>
                  <a:pt x="3538" y="2987"/>
                  <a:pt x="3444" y="3174"/>
                  <a:pt x="3358" y="3364"/>
                </a:cubicBezTo>
                <a:cubicBezTo>
                  <a:pt x="3244" y="3622"/>
                  <a:pt x="3183" y="3892"/>
                  <a:pt x="3253" y="4173"/>
                </a:cubicBezTo>
                <a:cubicBezTo>
                  <a:pt x="3283" y="4293"/>
                  <a:pt x="3334" y="4411"/>
                  <a:pt x="3380" y="4542"/>
                </a:cubicBezTo>
                <a:lnTo>
                  <a:pt x="1" y="4542"/>
                </a:lnTo>
                <a:lnTo>
                  <a:pt x="1" y="4897"/>
                </a:lnTo>
                <a:lnTo>
                  <a:pt x="10010" y="4897"/>
                </a:lnTo>
                <a:lnTo>
                  <a:pt x="10010" y="5966"/>
                </a:lnTo>
                <a:lnTo>
                  <a:pt x="4481" y="5966"/>
                </a:lnTo>
                <a:lnTo>
                  <a:pt x="4481" y="6321"/>
                </a:lnTo>
                <a:lnTo>
                  <a:pt x="10375" y="6321"/>
                </a:lnTo>
                <a:lnTo>
                  <a:pt x="10375" y="4539"/>
                </a:lnTo>
                <a:lnTo>
                  <a:pt x="5202" y="4539"/>
                </a:lnTo>
                <a:cubicBezTo>
                  <a:pt x="5437" y="4052"/>
                  <a:pt x="5401" y="3719"/>
                  <a:pt x="5179" y="3250"/>
                </a:cubicBezTo>
                <a:cubicBezTo>
                  <a:pt x="5097" y="3082"/>
                  <a:pt x="5015" y="2916"/>
                  <a:pt x="4942" y="2744"/>
                </a:cubicBezTo>
                <a:cubicBezTo>
                  <a:pt x="4843" y="2512"/>
                  <a:pt x="4865" y="2290"/>
                  <a:pt x="5015" y="2082"/>
                </a:cubicBezTo>
                <a:cubicBezTo>
                  <a:pt x="5069" y="2007"/>
                  <a:pt x="5119" y="1928"/>
                  <a:pt x="5182" y="1830"/>
                </a:cubicBezTo>
                <a:lnTo>
                  <a:pt x="4479" y="1830"/>
                </a:lnTo>
                <a:cubicBezTo>
                  <a:pt x="4462" y="1616"/>
                  <a:pt x="4456" y="1426"/>
                  <a:pt x="4598" y="1250"/>
                </a:cubicBezTo>
                <a:cubicBezTo>
                  <a:pt x="4752" y="1055"/>
                  <a:pt x="4877" y="836"/>
                  <a:pt x="5015" y="628"/>
                </a:cubicBezTo>
                <a:cubicBezTo>
                  <a:pt x="5039" y="591"/>
                  <a:pt x="5063" y="551"/>
                  <a:pt x="5090" y="508"/>
                </a:cubicBezTo>
                <a:cubicBezTo>
                  <a:pt x="4987" y="441"/>
                  <a:pt x="4897" y="381"/>
                  <a:pt x="4799" y="315"/>
                </a:cubicBezTo>
                <a:cubicBezTo>
                  <a:pt x="4698" y="465"/>
                  <a:pt x="4600" y="612"/>
                  <a:pt x="4485" y="782"/>
                </a:cubicBezTo>
                <a:lnTo>
                  <a:pt x="44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117"/>
          <p:cNvSpPr/>
          <p:nvPr/>
        </p:nvSpPr>
        <p:spPr>
          <a:xfrm>
            <a:off x="2618519" y="1591844"/>
            <a:ext cx="328613" cy="157579"/>
          </a:xfrm>
          <a:custGeom>
            <a:avLst/>
            <a:gdLst/>
            <a:ahLst/>
            <a:cxnLst/>
            <a:rect l="l" t="t" r="r" b="b"/>
            <a:pathLst>
              <a:path w="11430" h="5481" extrusionOk="0">
                <a:moveTo>
                  <a:pt x="1051" y="4418"/>
                </a:moveTo>
                <a:lnTo>
                  <a:pt x="1051" y="5117"/>
                </a:lnTo>
                <a:lnTo>
                  <a:pt x="709" y="5117"/>
                </a:lnTo>
                <a:lnTo>
                  <a:pt x="709" y="4418"/>
                </a:lnTo>
                <a:close/>
                <a:moveTo>
                  <a:pt x="10720" y="4423"/>
                </a:moveTo>
                <a:lnTo>
                  <a:pt x="10720" y="5123"/>
                </a:lnTo>
                <a:lnTo>
                  <a:pt x="10376" y="5123"/>
                </a:lnTo>
                <a:lnTo>
                  <a:pt x="10376" y="4423"/>
                </a:lnTo>
                <a:close/>
                <a:moveTo>
                  <a:pt x="0" y="0"/>
                </a:moveTo>
                <a:lnTo>
                  <a:pt x="0" y="362"/>
                </a:lnTo>
                <a:lnTo>
                  <a:pt x="352" y="362"/>
                </a:lnTo>
                <a:lnTo>
                  <a:pt x="352" y="5480"/>
                </a:lnTo>
                <a:lnTo>
                  <a:pt x="1409" y="5480"/>
                </a:lnTo>
                <a:lnTo>
                  <a:pt x="1409" y="3000"/>
                </a:lnTo>
                <a:lnTo>
                  <a:pt x="1056" y="3000"/>
                </a:lnTo>
                <a:lnTo>
                  <a:pt x="1056" y="4053"/>
                </a:lnTo>
                <a:lnTo>
                  <a:pt x="711" y="4053"/>
                </a:lnTo>
                <a:lnTo>
                  <a:pt x="711" y="361"/>
                </a:lnTo>
                <a:cubicBezTo>
                  <a:pt x="830" y="367"/>
                  <a:pt x="943" y="373"/>
                  <a:pt x="1065" y="381"/>
                </a:cubicBezTo>
                <a:lnTo>
                  <a:pt x="1065" y="2628"/>
                </a:lnTo>
                <a:lnTo>
                  <a:pt x="1416" y="2628"/>
                </a:lnTo>
                <a:lnTo>
                  <a:pt x="1416" y="378"/>
                </a:lnTo>
                <a:cubicBezTo>
                  <a:pt x="1907" y="438"/>
                  <a:pt x="2383" y="497"/>
                  <a:pt x="2858" y="556"/>
                </a:cubicBezTo>
                <a:cubicBezTo>
                  <a:pt x="2864" y="993"/>
                  <a:pt x="3036" y="1308"/>
                  <a:pt x="3422" y="1462"/>
                </a:cubicBezTo>
                <a:cubicBezTo>
                  <a:pt x="3544" y="1510"/>
                  <a:pt x="3660" y="1533"/>
                  <a:pt x="3771" y="1533"/>
                </a:cubicBezTo>
                <a:cubicBezTo>
                  <a:pt x="4041" y="1533"/>
                  <a:pt x="4280" y="1397"/>
                  <a:pt x="4489" y="1160"/>
                </a:cubicBezTo>
                <a:cubicBezTo>
                  <a:pt x="4606" y="1270"/>
                  <a:pt x="4720" y="1376"/>
                  <a:pt x="4833" y="1479"/>
                </a:cubicBezTo>
                <a:cubicBezTo>
                  <a:pt x="4991" y="1625"/>
                  <a:pt x="5165" y="1749"/>
                  <a:pt x="5377" y="1801"/>
                </a:cubicBezTo>
                <a:cubicBezTo>
                  <a:pt x="5497" y="1831"/>
                  <a:pt x="5613" y="1845"/>
                  <a:pt x="5726" y="1845"/>
                </a:cubicBezTo>
                <a:cubicBezTo>
                  <a:pt x="6026" y="1845"/>
                  <a:pt x="6301" y="1740"/>
                  <a:pt x="6548" y="1519"/>
                </a:cubicBezTo>
                <a:cubicBezTo>
                  <a:pt x="6679" y="1402"/>
                  <a:pt x="6809" y="1281"/>
                  <a:pt x="6940" y="1160"/>
                </a:cubicBezTo>
                <a:cubicBezTo>
                  <a:pt x="7146" y="1397"/>
                  <a:pt x="7382" y="1532"/>
                  <a:pt x="7653" y="1532"/>
                </a:cubicBezTo>
                <a:cubicBezTo>
                  <a:pt x="7743" y="1532"/>
                  <a:pt x="7837" y="1517"/>
                  <a:pt x="7935" y="1486"/>
                </a:cubicBezTo>
                <a:cubicBezTo>
                  <a:pt x="8371" y="1349"/>
                  <a:pt x="8560" y="1017"/>
                  <a:pt x="8572" y="554"/>
                </a:cubicBezTo>
                <a:cubicBezTo>
                  <a:pt x="9050" y="495"/>
                  <a:pt x="9525" y="438"/>
                  <a:pt x="10017" y="378"/>
                </a:cubicBezTo>
                <a:lnTo>
                  <a:pt x="10017" y="5473"/>
                </a:lnTo>
                <a:lnTo>
                  <a:pt x="11076" y="5473"/>
                </a:lnTo>
                <a:lnTo>
                  <a:pt x="11076" y="2997"/>
                </a:lnTo>
                <a:lnTo>
                  <a:pt x="10723" y="2997"/>
                </a:lnTo>
                <a:lnTo>
                  <a:pt x="10723" y="4052"/>
                </a:lnTo>
                <a:lnTo>
                  <a:pt x="10376" y="4052"/>
                </a:lnTo>
                <a:cubicBezTo>
                  <a:pt x="10376" y="2824"/>
                  <a:pt x="10376" y="1602"/>
                  <a:pt x="10377" y="376"/>
                </a:cubicBezTo>
                <a:lnTo>
                  <a:pt x="10732" y="376"/>
                </a:lnTo>
                <a:lnTo>
                  <a:pt x="10732" y="2631"/>
                </a:lnTo>
                <a:lnTo>
                  <a:pt x="11085" y="2631"/>
                </a:lnTo>
                <a:lnTo>
                  <a:pt x="11085" y="352"/>
                </a:lnTo>
                <a:lnTo>
                  <a:pt x="11430" y="352"/>
                </a:lnTo>
                <a:lnTo>
                  <a:pt x="11430" y="0"/>
                </a:lnTo>
                <a:cubicBezTo>
                  <a:pt x="10317" y="3"/>
                  <a:pt x="9217" y="38"/>
                  <a:pt x="8139" y="308"/>
                </a:cubicBezTo>
                <a:cubicBezTo>
                  <a:pt x="8240" y="795"/>
                  <a:pt x="8162" y="1025"/>
                  <a:pt x="7866" y="1139"/>
                </a:cubicBezTo>
                <a:cubicBezTo>
                  <a:pt x="7805" y="1163"/>
                  <a:pt x="7741" y="1174"/>
                  <a:pt x="7677" y="1174"/>
                </a:cubicBezTo>
                <a:cubicBezTo>
                  <a:pt x="7505" y="1174"/>
                  <a:pt x="7338" y="1093"/>
                  <a:pt x="7257" y="951"/>
                </a:cubicBezTo>
                <a:cubicBezTo>
                  <a:pt x="7383" y="904"/>
                  <a:pt x="7508" y="857"/>
                  <a:pt x="7637" y="807"/>
                </a:cubicBezTo>
                <a:cubicBezTo>
                  <a:pt x="7634" y="783"/>
                  <a:pt x="7634" y="761"/>
                  <a:pt x="7629" y="738"/>
                </a:cubicBezTo>
                <a:cubicBezTo>
                  <a:pt x="7608" y="652"/>
                  <a:pt x="7584" y="565"/>
                  <a:pt x="7561" y="479"/>
                </a:cubicBezTo>
                <a:cubicBezTo>
                  <a:pt x="7287" y="525"/>
                  <a:pt x="6962" y="682"/>
                  <a:pt x="6711" y="895"/>
                </a:cubicBezTo>
                <a:cubicBezTo>
                  <a:pt x="6581" y="1006"/>
                  <a:pt x="6460" y="1124"/>
                  <a:pt x="6332" y="1237"/>
                </a:cubicBezTo>
                <a:cubicBezTo>
                  <a:pt x="6134" y="1411"/>
                  <a:pt x="5923" y="1497"/>
                  <a:pt x="5712" y="1497"/>
                </a:cubicBezTo>
                <a:cubicBezTo>
                  <a:pt x="5501" y="1497"/>
                  <a:pt x="5290" y="1411"/>
                  <a:pt x="5092" y="1237"/>
                </a:cubicBezTo>
                <a:cubicBezTo>
                  <a:pt x="4964" y="1127"/>
                  <a:pt x="4843" y="1006"/>
                  <a:pt x="4714" y="896"/>
                </a:cubicBezTo>
                <a:cubicBezTo>
                  <a:pt x="4469" y="690"/>
                  <a:pt x="4190" y="549"/>
                  <a:pt x="3866" y="474"/>
                </a:cubicBezTo>
                <a:cubicBezTo>
                  <a:pt x="3837" y="587"/>
                  <a:pt x="3809" y="697"/>
                  <a:pt x="3783" y="806"/>
                </a:cubicBezTo>
                <a:cubicBezTo>
                  <a:pt x="3922" y="859"/>
                  <a:pt x="4047" y="905"/>
                  <a:pt x="4178" y="957"/>
                </a:cubicBezTo>
                <a:cubicBezTo>
                  <a:pt x="4065" y="1101"/>
                  <a:pt x="3906" y="1176"/>
                  <a:pt x="3746" y="1176"/>
                </a:cubicBezTo>
                <a:cubicBezTo>
                  <a:pt x="3673" y="1176"/>
                  <a:pt x="3598" y="1160"/>
                  <a:pt x="3528" y="1127"/>
                </a:cubicBezTo>
                <a:cubicBezTo>
                  <a:pt x="3255" y="999"/>
                  <a:pt x="3189" y="777"/>
                  <a:pt x="3288" y="308"/>
                </a:cubicBezTo>
                <a:cubicBezTo>
                  <a:pt x="2207" y="37"/>
                  <a:pt x="1106" y="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117"/>
          <p:cNvSpPr/>
          <p:nvPr/>
        </p:nvSpPr>
        <p:spPr>
          <a:xfrm>
            <a:off x="2608112" y="1530520"/>
            <a:ext cx="169309" cy="50888"/>
          </a:xfrm>
          <a:custGeom>
            <a:avLst/>
            <a:gdLst/>
            <a:ahLst/>
            <a:cxnLst/>
            <a:rect l="l" t="t" r="r" b="b"/>
            <a:pathLst>
              <a:path w="5889" h="1770" extrusionOk="0">
                <a:moveTo>
                  <a:pt x="0" y="1"/>
                </a:moveTo>
                <a:lnTo>
                  <a:pt x="0" y="1770"/>
                </a:lnTo>
                <a:lnTo>
                  <a:pt x="5889" y="1770"/>
                </a:lnTo>
                <a:lnTo>
                  <a:pt x="5889" y="1414"/>
                </a:lnTo>
                <a:lnTo>
                  <a:pt x="358" y="1414"/>
                </a:lnTo>
                <a:lnTo>
                  <a:pt x="358" y="349"/>
                </a:lnTo>
                <a:lnTo>
                  <a:pt x="1410" y="349"/>
                </a:lnTo>
                <a:lnTo>
                  <a:pt x="141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117"/>
          <p:cNvSpPr/>
          <p:nvPr/>
        </p:nvSpPr>
        <p:spPr>
          <a:xfrm>
            <a:off x="2906566" y="1550904"/>
            <a:ext cx="30274" cy="9919"/>
          </a:xfrm>
          <a:custGeom>
            <a:avLst/>
            <a:gdLst/>
            <a:ahLst/>
            <a:cxnLst/>
            <a:rect l="l" t="t" r="r" b="b"/>
            <a:pathLst>
              <a:path w="1053" h="345" extrusionOk="0">
                <a:moveTo>
                  <a:pt x="1" y="1"/>
                </a:moveTo>
                <a:lnTo>
                  <a:pt x="1" y="345"/>
                </a:lnTo>
                <a:lnTo>
                  <a:pt x="1052" y="345"/>
                </a:lnTo>
                <a:lnTo>
                  <a:pt x="10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117"/>
          <p:cNvSpPr/>
          <p:nvPr/>
        </p:nvSpPr>
        <p:spPr>
          <a:xfrm>
            <a:off x="2767674" y="1597134"/>
            <a:ext cx="9746" cy="9948"/>
          </a:xfrm>
          <a:custGeom>
            <a:avLst/>
            <a:gdLst/>
            <a:ahLst/>
            <a:cxnLst/>
            <a:rect l="l" t="t" r="r" b="b"/>
            <a:pathLst>
              <a:path w="339" h="346" extrusionOk="0">
                <a:moveTo>
                  <a:pt x="1" y="0"/>
                </a:moveTo>
                <a:lnTo>
                  <a:pt x="1" y="346"/>
                </a:lnTo>
                <a:lnTo>
                  <a:pt x="339" y="346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117"/>
          <p:cNvSpPr/>
          <p:nvPr/>
        </p:nvSpPr>
        <p:spPr>
          <a:xfrm>
            <a:off x="2788144" y="1597134"/>
            <a:ext cx="9833" cy="9833"/>
          </a:xfrm>
          <a:custGeom>
            <a:avLst/>
            <a:gdLst/>
            <a:ahLst/>
            <a:cxnLst/>
            <a:rect l="l" t="t" r="r" b="b"/>
            <a:pathLst>
              <a:path w="342" h="342" extrusionOk="0">
                <a:moveTo>
                  <a:pt x="1" y="0"/>
                </a:moveTo>
                <a:lnTo>
                  <a:pt x="1" y="341"/>
                </a:lnTo>
                <a:lnTo>
                  <a:pt x="341" y="341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117"/>
          <p:cNvSpPr/>
          <p:nvPr/>
        </p:nvSpPr>
        <p:spPr>
          <a:xfrm>
            <a:off x="2886010" y="1550990"/>
            <a:ext cx="9833" cy="9919"/>
          </a:xfrm>
          <a:custGeom>
            <a:avLst/>
            <a:gdLst/>
            <a:ahLst/>
            <a:cxnLst/>
            <a:rect l="l" t="t" r="r" b="b"/>
            <a:pathLst>
              <a:path w="342" h="345" extrusionOk="0">
                <a:moveTo>
                  <a:pt x="1" y="1"/>
                </a:moveTo>
                <a:lnTo>
                  <a:pt x="1" y="345"/>
                </a:lnTo>
                <a:lnTo>
                  <a:pt x="342" y="345"/>
                </a:lnTo>
                <a:lnTo>
                  <a:pt x="3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117"/>
          <p:cNvSpPr/>
          <p:nvPr/>
        </p:nvSpPr>
        <p:spPr>
          <a:xfrm>
            <a:off x="2777564" y="1504933"/>
            <a:ext cx="10091" cy="10063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4" y="1"/>
                </a:moveTo>
                <a:cubicBezTo>
                  <a:pt x="4" y="106"/>
                  <a:pt x="1" y="200"/>
                  <a:pt x="5" y="292"/>
                </a:cubicBezTo>
                <a:cubicBezTo>
                  <a:pt x="5" y="313"/>
                  <a:pt x="32" y="348"/>
                  <a:pt x="49" y="348"/>
                </a:cubicBezTo>
                <a:cubicBezTo>
                  <a:pt x="100" y="349"/>
                  <a:pt x="151" y="350"/>
                  <a:pt x="201" y="350"/>
                </a:cubicBezTo>
                <a:cubicBezTo>
                  <a:pt x="251" y="350"/>
                  <a:pt x="301" y="349"/>
                  <a:pt x="351" y="349"/>
                </a:cubicBezTo>
                <a:lnTo>
                  <a:pt x="3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117"/>
          <p:cNvSpPr/>
          <p:nvPr/>
        </p:nvSpPr>
        <p:spPr>
          <a:xfrm>
            <a:off x="1926465" y="1399650"/>
            <a:ext cx="280888" cy="349542"/>
          </a:xfrm>
          <a:custGeom>
            <a:avLst/>
            <a:gdLst/>
            <a:ahLst/>
            <a:cxnLst/>
            <a:rect l="l" t="t" r="r" b="b"/>
            <a:pathLst>
              <a:path w="9770" h="12158" extrusionOk="0">
                <a:moveTo>
                  <a:pt x="4878" y="485"/>
                </a:moveTo>
                <a:cubicBezTo>
                  <a:pt x="5227" y="957"/>
                  <a:pt x="5563" y="1413"/>
                  <a:pt x="5908" y="1879"/>
                </a:cubicBezTo>
                <a:cubicBezTo>
                  <a:pt x="5786" y="1996"/>
                  <a:pt x="5667" y="2111"/>
                  <a:pt x="5545" y="2219"/>
                </a:cubicBezTo>
                <a:cubicBezTo>
                  <a:pt x="5522" y="2241"/>
                  <a:pt x="5482" y="2245"/>
                  <a:pt x="5447" y="2245"/>
                </a:cubicBezTo>
                <a:cubicBezTo>
                  <a:pt x="5386" y="2247"/>
                  <a:pt x="5324" y="2247"/>
                  <a:pt x="5262" y="2247"/>
                </a:cubicBezTo>
                <a:cubicBezTo>
                  <a:pt x="5199" y="2247"/>
                  <a:pt x="5135" y="2247"/>
                  <a:pt x="5068" y="2247"/>
                </a:cubicBezTo>
                <a:lnTo>
                  <a:pt x="5068" y="2603"/>
                </a:lnTo>
                <a:cubicBezTo>
                  <a:pt x="5130" y="2603"/>
                  <a:pt x="5192" y="2605"/>
                  <a:pt x="5255" y="2605"/>
                </a:cubicBezTo>
                <a:cubicBezTo>
                  <a:pt x="5286" y="2605"/>
                  <a:pt x="5317" y="2604"/>
                  <a:pt x="5347" y="2603"/>
                </a:cubicBezTo>
                <a:cubicBezTo>
                  <a:pt x="5350" y="2602"/>
                  <a:pt x="5353" y="2602"/>
                  <a:pt x="5355" y="2602"/>
                </a:cubicBezTo>
                <a:cubicBezTo>
                  <a:pt x="5412" y="2602"/>
                  <a:pt x="5440" y="2619"/>
                  <a:pt x="5448" y="2684"/>
                </a:cubicBezTo>
                <a:cubicBezTo>
                  <a:pt x="5575" y="3607"/>
                  <a:pt x="5702" y="4532"/>
                  <a:pt x="5830" y="5455"/>
                </a:cubicBezTo>
                <a:cubicBezTo>
                  <a:pt x="5890" y="5885"/>
                  <a:pt x="5951" y="6317"/>
                  <a:pt x="6009" y="6746"/>
                </a:cubicBezTo>
                <a:cubicBezTo>
                  <a:pt x="6014" y="6794"/>
                  <a:pt x="6019" y="6839"/>
                  <a:pt x="6026" y="6910"/>
                </a:cubicBezTo>
                <a:cubicBezTo>
                  <a:pt x="5602" y="6711"/>
                  <a:pt x="5203" y="6523"/>
                  <a:pt x="4803" y="6333"/>
                </a:cubicBezTo>
                <a:cubicBezTo>
                  <a:pt x="4527" y="6204"/>
                  <a:pt x="4252" y="6070"/>
                  <a:pt x="3975" y="5948"/>
                </a:cubicBezTo>
                <a:cubicBezTo>
                  <a:pt x="3890" y="5910"/>
                  <a:pt x="3868" y="5866"/>
                  <a:pt x="3880" y="5777"/>
                </a:cubicBezTo>
                <a:cubicBezTo>
                  <a:pt x="3975" y="5123"/>
                  <a:pt x="4064" y="4471"/>
                  <a:pt x="4154" y="3817"/>
                </a:cubicBezTo>
                <a:cubicBezTo>
                  <a:pt x="4204" y="3446"/>
                  <a:pt x="4260" y="3075"/>
                  <a:pt x="4307" y="2701"/>
                </a:cubicBezTo>
                <a:cubicBezTo>
                  <a:pt x="4315" y="2625"/>
                  <a:pt x="4339" y="2596"/>
                  <a:pt x="4407" y="2596"/>
                </a:cubicBezTo>
                <a:cubicBezTo>
                  <a:pt x="4412" y="2596"/>
                  <a:pt x="4417" y="2596"/>
                  <a:pt x="4423" y="2597"/>
                </a:cubicBezTo>
                <a:cubicBezTo>
                  <a:pt x="4466" y="2600"/>
                  <a:pt x="4509" y="2600"/>
                  <a:pt x="4553" y="2600"/>
                </a:cubicBezTo>
                <a:cubicBezTo>
                  <a:pt x="4597" y="2600"/>
                  <a:pt x="4643" y="2600"/>
                  <a:pt x="4691" y="2600"/>
                </a:cubicBezTo>
                <a:lnTo>
                  <a:pt x="4691" y="2242"/>
                </a:lnTo>
                <a:cubicBezTo>
                  <a:pt x="4618" y="2242"/>
                  <a:pt x="4547" y="2243"/>
                  <a:pt x="4477" y="2243"/>
                </a:cubicBezTo>
                <a:cubicBezTo>
                  <a:pt x="4424" y="2243"/>
                  <a:pt x="4372" y="2242"/>
                  <a:pt x="4320" y="2241"/>
                </a:cubicBezTo>
                <a:cubicBezTo>
                  <a:pt x="4279" y="2241"/>
                  <a:pt x="4230" y="2233"/>
                  <a:pt x="4201" y="2209"/>
                </a:cubicBezTo>
                <a:cubicBezTo>
                  <a:pt x="4082" y="2105"/>
                  <a:pt x="3970" y="1993"/>
                  <a:pt x="3848" y="1877"/>
                </a:cubicBezTo>
                <a:cubicBezTo>
                  <a:pt x="4189" y="1414"/>
                  <a:pt x="4528" y="957"/>
                  <a:pt x="4878" y="485"/>
                </a:cubicBezTo>
                <a:close/>
                <a:moveTo>
                  <a:pt x="3818" y="6268"/>
                </a:moveTo>
                <a:cubicBezTo>
                  <a:pt x="4166" y="6432"/>
                  <a:pt x="4498" y="6589"/>
                  <a:pt x="4833" y="6743"/>
                </a:cubicBezTo>
                <a:cubicBezTo>
                  <a:pt x="5221" y="6925"/>
                  <a:pt x="5611" y="7109"/>
                  <a:pt x="6002" y="7287"/>
                </a:cubicBezTo>
                <a:cubicBezTo>
                  <a:pt x="6067" y="7317"/>
                  <a:pt x="6095" y="7355"/>
                  <a:pt x="6104" y="7426"/>
                </a:cubicBezTo>
                <a:cubicBezTo>
                  <a:pt x="6133" y="7669"/>
                  <a:pt x="6169" y="7910"/>
                  <a:pt x="6206" y="8168"/>
                </a:cubicBezTo>
                <a:cubicBezTo>
                  <a:pt x="6154" y="8147"/>
                  <a:pt x="6118" y="8135"/>
                  <a:pt x="6085" y="8120"/>
                </a:cubicBezTo>
                <a:cubicBezTo>
                  <a:pt x="5326" y="7765"/>
                  <a:pt x="4569" y="7408"/>
                  <a:pt x="3810" y="7057"/>
                </a:cubicBezTo>
                <a:cubicBezTo>
                  <a:pt x="3732" y="7019"/>
                  <a:pt x="3714" y="6978"/>
                  <a:pt x="3729" y="6894"/>
                </a:cubicBezTo>
                <a:cubicBezTo>
                  <a:pt x="3765" y="6691"/>
                  <a:pt x="3788" y="6488"/>
                  <a:pt x="3818" y="6268"/>
                </a:cubicBezTo>
                <a:close/>
                <a:moveTo>
                  <a:pt x="3666" y="7381"/>
                </a:moveTo>
                <a:cubicBezTo>
                  <a:pt x="3948" y="7512"/>
                  <a:pt x="4212" y="7634"/>
                  <a:pt x="4479" y="7758"/>
                </a:cubicBezTo>
                <a:cubicBezTo>
                  <a:pt x="5041" y="8022"/>
                  <a:pt x="5607" y="8287"/>
                  <a:pt x="6171" y="8554"/>
                </a:cubicBezTo>
                <a:cubicBezTo>
                  <a:pt x="6210" y="8574"/>
                  <a:pt x="6263" y="8618"/>
                  <a:pt x="6269" y="8655"/>
                </a:cubicBezTo>
                <a:cubicBezTo>
                  <a:pt x="6311" y="8907"/>
                  <a:pt x="6343" y="9162"/>
                  <a:pt x="6379" y="9432"/>
                </a:cubicBezTo>
                <a:cubicBezTo>
                  <a:pt x="6334" y="9412"/>
                  <a:pt x="6298" y="9399"/>
                  <a:pt x="6263" y="9384"/>
                </a:cubicBezTo>
                <a:cubicBezTo>
                  <a:pt x="5399" y="8980"/>
                  <a:pt x="4533" y="8574"/>
                  <a:pt x="3666" y="8170"/>
                </a:cubicBezTo>
                <a:cubicBezTo>
                  <a:pt x="3589" y="8135"/>
                  <a:pt x="3562" y="8094"/>
                  <a:pt x="3575" y="8010"/>
                </a:cubicBezTo>
                <a:cubicBezTo>
                  <a:pt x="3608" y="7808"/>
                  <a:pt x="3634" y="7604"/>
                  <a:pt x="3666" y="7381"/>
                </a:cubicBezTo>
                <a:close/>
                <a:moveTo>
                  <a:pt x="3510" y="8491"/>
                </a:moveTo>
                <a:cubicBezTo>
                  <a:pt x="3623" y="8544"/>
                  <a:pt x="3727" y="8589"/>
                  <a:pt x="3830" y="8636"/>
                </a:cubicBezTo>
                <a:cubicBezTo>
                  <a:pt x="4667" y="9028"/>
                  <a:pt x="5501" y="9421"/>
                  <a:pt x="6338" y="9814"/>
                </a:cubicBezTo>
                <a:cubicBezTo>
                  <a:pt x="6480" y="9880"/>
                  <a:pt x="6512" y="10069"/>
                  <a:pt x="6399" y="10177"/>
                </a:cubicBezTo>
                <a:cubicBezTo>
                  <a:pt x="6293" y="10280"/>
                  <a:pt x="6198" y="10437"/>
                  <a:pt x="6077" y="10459"/>
                </a:cubicBezTo>
                <a:cubicBezTo>
                  <a:pt x="6069" y="10461"/>
                  <a:pt x="6060" y="10461"/>
                  <a:pt x="6052" y="10461"/>
                </a:cubicBezTo>
                <a:cubicBezTo>
                  <a:pt x="5943" y="10461"/>
                  <a:pt x="5813" y="10355"/>
                  <a:pt x="5694" y="10299"/>
                </a:cubicBezTo>
                <a:cubicBezTo>
                  <a:pt x="4964" y="9957"/>
                  <a:pt x="4234" y="9615"/>
                  <a:pt x="3506" y="9275"/>
                </a:cubicBezTo>
                <a:cubicBezTo>
                  <a:pt x="3433" y="9240"/>
                  <a:pt x="3408" y="9210"/>
                  <a:pt x="3423" y="9126"/>
                </a:cubicBezTo>
                <a:cubicBezTo>
                  <a:pt x="3457" y="8921"/>
                  <a:pt x="3480" y="8713"/>
                  <a:pt x="3510" y="8491"/>
                </a:cubicBezTo>
                <a:close/>
                <a:moveTo>
                  <a:pt x="470" y="1"/>
                </a:moveTo>
                <a:cubicBezTo>
                  <a:pt x="313" y="324"/>
                  <a:pt x="159" y="643"/>
                  <a:pt x="0" y="972"/>
                </a:cubicBezTo>
                <a:cubicBezTo>
                  <a:pt x="1095" y="1535"/>
                  <a:pt x="2183" y="2096"/>
                  <a:pt x="3273" y="2657"/>
                </a:cubicBezTo>
                <a:cubicBezTo>
                  <a:pt x="3400" y="2488"/>
                  <a:pt x="3518" y="2331"/>
                  <a:pt x="3643" y="2164"/>
                </a:cubicBezTo>
                <a:cubicBezTo>
                  <a:pt x="3750" y="2263"/>
                  <a:pt x="3854" y="2358"/>
                  <a:pt x="3954" y="2459"/>
                </a:cubicBezTo>
                <a:cubicBezTo>
                  <a:pt x="3973" y="2480"/>
                  <a:pt x="3978" y="2523"/>
                  <a:pt x="3975" y="2556"/>
                </a:cubicBezTo>
                <a:cubicBezTo>
                  <a:pt x="3842" y="3529"/>
                  <a:pt x="3709" y="4500"/>
                  <a:pt x="3575" y="5470"/>
                </a:cubicBezTo>
                <a:cubicBezTo>
                  <a:pt x="3358" y="7031"/>
                  <a:pt x="3141" y="8595"/>
                  <a:pt x="2928" y="10158"/>
                </a:cubicBezTo>
                <a:cubicBezTo>
                  <a:pt x="2922" y="10198"/>
                  <a:pt x="2949" y="10257"/>
                  <a:pt x="2979" y="10287"/>
                </a:cubicBezTo>
                <a:cubicBezTo>
                  <a:pt x="3209" y="10521"/>
                  <a:pt x="3445" y="10749"/>
                  <a:pt x="3681" y="10980"/>
                </a:cubicBezTo>
                <a:cubicBezTo>
                  <a:pt x="3699" y="10998"/>
                  <a:pt x="3720" y="11016"/>
                  <a:pt x="3724" y="11017"/>
                </a:cubicBezTo>
                <a:cubicBezTo>
                  <a:pt x="3816" y="10936"/>
                  <a:pt x="3901" y="10862"/>
                  <a:pt x="3961" y="10809"/>
                </a:cubicBezTo>
                <a:cubicBezTo>
                  <a:pt x="3756" y="10590"/>
                  <a:pt x="3559" y="10379"/>
                  <a:pt x="3362" y="10168"/>
                </a:cubicBezTo>
                <a:cubicBezTo>
                  <a:pt x="3334" y="10141"/>
                  <a:pt x="3296" y="10097"/>
                  <a:pt x="3299" y="10066"/>
                </a:cubicBezTo>
                <a:cubicBezTo>
                  <a:pt x="3313" y="9912"/>
                  <a:pt x="3340" y="9761"/>
                  <a:pt x="3364" y="9595"/>
                </a:cubicBezTo>
                <a:cubicBezTo>
                  <a:pt x="4186" y="9980"/>
                  <a:pt x="4996" y="10361"/>
                  <a:pt x="5770" y="10723"/>
                </a:cubicBezTo>
                <a:cubicBezTo>
                  <a:pt x="5479" y="11034"/>
                  <a:pt x="5184" y="11346"/>
                  <a:pt x="4866" y="11685"/>
                </a:cubicBezTo>
                <a:cubicBezTo>
                  <a:pt x="4657" y="11459"/>
                  <a:pt x="4459" y="11247"/>
                  <a:pt x="4275" y="11047"/>
                </a:cubicBezTo>
                <a:cubicBezTo>
                  <a:pt x="4171" y="11138"/>
                  <a:pt x="4086" y="11213"/>
                  <a:pt x="4031" y="11260"/>
                </a:cubicBezTo>
                <a:cubicBezTo>
                  <a:pt x="4317" y="11565"/>
                  <a:pt x="4595" y="11863"/>
                  <a:pt x="4872" y="12158"/>
                </a:cubicBezTo>
                <a:cubicBezTo>
                  <a:pt x="4896" y="12144"/>
                  <a:pt x="4908" y="12141"/>
                  <a:pt x="4916" y="12133"/>
                </a:cubicBezTo>
                <a:cubicBezTo>
                  <a:pt x="5546" y="11515"/>
                  <a:pt x="6177" y="10898"/>
                  <a:pt x="6804" y="10278"/>
                </a:cubicBezTo>
                <a:cubicBezTo>
                  <a:pt x="6833" y="10250"/>
                  <a:pt x="6844" y="10188"/>
                  <a:pt x="6839" y="10144"/>
                </a:cubicBezTo>
                <a:cubicBezTo>
                  <a:pt x="6718" y="9250"/>
                  <a:pt x="6595" y="8358"/>
                  <a:pt x="6473" y="7465"/>
                </a:cubicBezTo>
                <a:cubicBezTo>
                  <a:pt x="6350" y="6577"/>
                  <a:pt x="6225" y="5687"/>
                  <a:pt x="6103" y="4799"/>
                </a:cubicBezTo>
                <a:cubicBezTo>
                  <a:pt x="5999" y="4052"/>
                  <a:pt x="5896" y="3304"/>
                  <a:pt x="5794" y="2556"/>
                </a:cubicBezTo>
                <a:cubicBezTo>
                  <a:pt x="5791" y="2529"/>
                  <a:pt x="5795" y="2488"/>
                  <a:pt x="5813" y="2470"/>
                </a:cubicBezTo>
                <a:cubicBezTo>
                  <a:pt x="5914" y="2369"/>
                  <a:pt x="6020" y="2272"/>
                  <a:pt x="6127" y="2171"/>
                </a:cubicBezTo>
                <a:cubicBezTo>
                  <a:pt x="6257" y="2345"/>
                  <a:pt x="6377" y="2505"/>
                  <a:pt x="6498" y="2664"/>
                </a:cubicBezTo>
                <a:cubicBezTo>
                  <a:pt x="6994" y="2408"/>
                  <a:pt x="7479" y="2159"/>
                  <a:pt x="7966" y="1909"/>
                </a:cubicBezTo>
                <a:cubicBezTo>
                  <a:pt x="7907" y="1797"/>
                  <a:pt x="7857" y="1699"/>
                  <a:pt x="7801" y="1594"/>
                </a:cubicBezTo>
                <a:cubicBezTo>
                  <a:pt x="7399" y="1802"/>
                  <a:pt x="7002" y="2005"/>
                  <a:pt x="6601" y="2210"/>
                </a:cubicBezTo>
                <a:cubicBezTo>
                  <a:pt x="6147" y="1598"/>
                  <a:pt x="5697" y="993"/>
                  <a:pt x="5236" y="366"/>
                </a:cubicBezTo>
                <a:lnTo>
                  <a:pt x="5908" y="366"/>
                </a:lnTo>
                <a:cubicBezTo>
                  <a:pt x="6925" y="366"/>
                  <a:pt x="7943" y="366"/>
                  <a:pt x="8960" y="369"/>
                </a:cubicBezTo>
                <a:cubicBezTo>
                  <a:pt x="9005" y="369"/>
                  <a:pt x="9068" y="387"/>
                  <a:pt x="9088" y="417"/>
                </a:cubicBezTo>
                <a:cubicBezTo>
                  <a:pt x="9163" y="545"/>
                  <a:pt x="9225" y="681"/>
                  <a:pt x="9295" y="823"/>
                </a:cubicBezTo>
                <a:cubicBezTo>
                  <a:pt x="8898" y="1028"/>
                  <a:pt x="8510" y="1229"/>
                  <a:pt x="8117" y="1432"/>
                </a:cubicBezTo>
                <a:cubicBezTo>
                  <a:pt x="8177" y="1547"/>
                  <a:pt x="8228" y="1645"/>
                  <a:pt x="8281" y="1747"/>
                </a:cubicBezTo>
                <a:cubicBezTo>
                  <a:pt x="8786" y="1486"/>
                  <a:pt x="9278" y="1233"/>
                  <a:pt x="9770" y="980"/>
                </a:cubicBezTo>
                <a:cubicBezTo>
                  <a:pt x="9738" y="913"/>
                  <a:pt x="9712" y="860"/>
                  <a:pt x="9685" y="808"/>
                </a:cubicBezTo>
                <a:cubicBezTo>
                  <a:pt x="9555" y="542"/>
                  <a:pt x="9427" y="277"/>
                  <a:pt x="9298" y="10"/>
                </a:cubicBezTo>
                <a:cubicBezTo>
                  <a:pt x="7168" y="10"/>
                  <a:pt x="5038" y="10"/>
                  <a:pt x="2913" y="1"/>
                </a:cubicBezTo>
                <a:lnTo>
                  <a:pt x="2913" y="355"/>
                </a:lnTo>
                <a:lnTo>
                  <a:pt x="4533" y="355"/>
                </a:lnTo>
                <a:cubicBezTo>
                  <a:pt x="4071" y="981"/>
                  <a:pt x="3622" y="1586"/>
                  <a:pt x="3168" y="2201"/>
                </a:cubicBezTo>
                <a:cubicBezTo>
                  <a:pt x="2269" y="1740"/>
                  <a:pt x="1375" y="1280"/>
                  <a:pt x="471" y="814"/>
                </a:cubicBezTo>
                <a:cubicBezTo>
                  <a:pt x="543" y="672"/>
                  <a:pt x="605" y="535"/>
                  <a:pt x="681" y="406"/>
                </a:cubicBezTo>
                <a:cubicBezTo>
                  <a:pt x="697" y="376"/>
                  <a:pt x="758" y="358"/>
                  <a:pt x="798" y="358"/>
                </a:cubicBezTo>
                <a:cubicBezTo>
                  <a:pt x="1067" y="357"/>
                  <a:pt x="1336" y="356"/>
                  <a:pt x="1605" y="356"/>
                </a:cubicBezTo>
                <a:cubicBezTo>
                  <a:pt x="1874" y="356"/>
                  <a:pt x="2143" y="357"/>
                  <a:pt x="2412" y="357"/>
                </a:cubicBezTo>
                <a:lnTo>
                  <a:pt x="2559" y="357"/>
                </a:lnTo>
                <a:lnTo>
                  <a:pt x="25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117"/>
          <p:cNvSpPr/>
          <p:nvPr/>
        </p:nvSpPr>
        <p:spPr>
          <a:xfrm>
            <a:off x="2067225" y="1509533"/>
            <a:ext cx="18026" cy="57960"/>
          </a:xfrm>
          <a:custGeom>
            <a:avLst/>
            <a:gdLst/>
            <a:ahLst/>
            <a:cxnLst/>
            <a:rect l="l" t="t" r="r" b="b"/>
            <a:pathLst>
              <a:path w="627" h="2016" extrusionOk="0">
                <a:moveTo>
                  <a:pt x="353" y="1"/>
                </a:moveTo>
                <a:cubicBezTo>
                  <a:pt x="231" y="17"/>
                  <a:pt x="120" y="32"/>
                  <a:pt x="0" y="48"/>
                </a:cubicBezTo>
                <a:cubicBezTo>
                  <a:pt x="92" y="716"/>
                  <a:pt x="183" y="1360"/>
                  <a:pt x="273" y="2016"/>
                </a:cubicBezTo>
                <a:cubicBezTo>
                  <a:pt x="394" y="2001"/>
                  <a:pt x="506" y="1986"/>
                  <a:pt x="626" y="1971"/>
                </a:cubicBezTo>
                <a:cubicBezTo>
                  <a:pt x="534" y="1311"/>
                  <a:pt x="445" y="664"/>
                  <a:pt x="3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117"/>
          <p:cNvSpPr/>
          <p:nvPr/>
        </p:nvSpPr>
        <p:spPr>
          <a:xfrm>
            <a:off x="2061849" y="1443897"/>
            <a:ext cx="9861" cy="9833"/>
          </a:xfrm>
          <a:custGeom>
            <a:avLst/>
            <a:gdLst/>
            <a:ahLst/>
            <a:cxnLst/>
            <a:rect l="l" t="t" r="r" b="b"/>
            <a:pathLst>
              <a:path w="343" h="342" extrusionOk="0">
                <a:moveTo>
                  <a:pt x="0" y="0"/>
                </a:moveTo>
                <a:lnTo>
                  <a:pt x="0" y="341"/>
                </a:lnTo>
                <a:lnTo>
                  <a:pt x="343" y="341"/>
                </a:lnTo>
                <a:lnTo>
                  <a:pt x="3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117"/>
          <p:cNvSpPr/>
          <p:nvPr/>
        </p:nvSpPr>
        <p:spPr>
          <a:xfrm>
            <a:off x="2064436" y="1489235"/>
            <a:ext cx="11500" cy="11500"/>
          </a:xfrm>
          <a:custGeom>
            <a:avLst/>
            <a:gdLst/>
            <a:ahLst/>
            <a:cxnLst/>
            <a:rect l="l" t="t" r="r" b="b"/>
            <a:pathLst>
              <a:path w="400" h="400" extrusionOk="0">
                <a:moveTo>
                  <a:pt x="352" y="1"/>
                </a:moveTo>
                <a:cubicBezTo>
                  <a:pt x="235" y="16"/>
                  <a:pt x="128" y="30"/>
                  <a:pt x="1" y="46"/>
                </a:cubicBezTo>
                <a:cubicBezTo>
                  <a:pt x="19" y="170"/>
                  <a:pt x="34" y="277"/>
                  <a:pt x="49" y="399"/>
                </a:cubicBezTo>
                <a:cubicBezTo>
                  <a:pt x="170" y="382"/>
                  <a:pt x="280" y="367"/>
                  <a:pt x="399" y="352"/>
                </a:cubicBezTo>
                <a:cubicBezTo>
                  <a:pt x="382" y="227"/>
                  <a:pt x="367" y="120"/>
                  <a:pt x="3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117"/>
          <p:cNvSpPr/>
          <p:nvPr/>
        </p:nvSpPr>
        <p:spPr>
          <a:xfrm>
            <a:off x="1225785" y="1399736"/>
            <a:ext cx="251332" cy="349399"/>
          </a:xfrm>
          <a:custGeom>
            <a:avLst/>
            <a:gdLst/>
            <a:ahLst/>
            <a:cxnLst/>
            <a:rect l="l" t="t" r="r" b="b"/>
            <a:pathLst>
              <a:path w="8742" h="12153" extrusionOk="0">
                <a:moveTo>
                  <a:pt x="1826" y="1705"/>
                </a:moveTo>
                <a:cubicBezTo>
                  <a:pt x="2192" y="1705"/>
                  <a:pt x="2532" y="1830"/>
                  <a:pt x="2845" y="2061"/>
                </a:cubicBezTo>
                <a:cubicBezTo>
                  <a:pt x="2869" y="2079"/>
                  <a:pt x="2901" y="2096"/>
                  <a:pt x="2915" y="2123"/>
                </a:cubicBezTo>
                <a:cubicBezTo>
                  <a:pt x="3127" y="2500"/>
                  <a:pt x="3331" y="2880"/>
                  <a:pt x="3346" y="3325"/>
                </a:cubicBezTo>
                <a:cubicBezTo>
                  <a:pt x="3361" y="3728"/>
                  <a:pt x="3200" y="4060"/>
                  <a:pt x="2949" y="4354"/>
                </a:cubicBezTo>
                <a:cubicBezTo>
                  <a:pt x="2928" y="4378"/>
                  <a:pt x="2892" y="4399"/>
                  <a:pt x="2862" y="4402"/>
                </a:cubicBezTo>
                <a:cubicBezTo>
                  <a:pt x="2301" y="4461"/>
                  <a:pt x="1818" y="4689"/>
                  <a:pt x="1408" y="5072"/>
                </a:cubicBezTo>
                <a:cubicBezTo>
                  <a:pt x="1162" y="4597"/>
                  <a:pt x="913" y="4129"/>
                  <a:pt x="676" y="3655"/>
                </a:cubicBezTo>
                <a:cubicBezTo>
                  <a:pt x="515" y="3331"/>
                  <a:pt x="426" y="2984"/>
                  <a:pt x="510" y="2622"/>
                </a:cubicBezTo>
                <a:cubicBezTo>
                  <a:pt x="630" y="2117"/>
                  <a:pt x="982" y="1847"/>
                  <a:pt x="1467" y="1744"/>
                </a:cubicBezTo>
                <a:cubicBezTo>
                  <a:pt x="1589" y="1718"/>
                  <a:pt x="1709" y="1705"/>
                  <a:pt x="1826" y="1705"/>
                </a:cubicBezTo>
                <a:close/>
                <a:moveTo>
                  <a:pt x="6979" y="1710"/>
                </a:moveTo>
                <a:cubicBezTo>
                  <a:pt x="7242" y="1710"/>
                  <a:pt x="7501" y="1769"/>
                  <a:pt x="7717" y="1889"/>
                </a:cubicBezTo>
                <a:cubicBezTo>
                  <a:pt x="8203" y="2161"/>
                  <a:pt x="8412" y="2672"/>
                  <a:pt x="8251" y="3254"/>
                </a:cubicBezTo>
                <a:cubicBezTo>
                  <a:pt x="8183" y="3495"/>
                  <a:pt x="8067" y="3723"/>
                  <a:pt x="7957" y="3949"/>
                </a:cubicBezTo>
                <a:cubicBezTo>
                  <a:pt x="7771" y="4328"/>
                  <a:pt x="7572" y="4698"/>
                  <a:pt x="7378" y="5073"/>
                </a:cubicBezTo>
                <a:cubicBezTo>
                  <a:pt x="7379" y="5074"/>
                  <a:pt x="7379" y="5075"/>
                  <a:pt x="7378" y="5075"/>
                </a:cubicBezTo>
                <a:cubicBezTo>
                  <a:pt x="7376" y="5075"/>
                  <a:pt x="7363" y="5067"/>
                  <a:pt x="7353" y="5057"/>
                </a:cubicBezTo>
                <a:cubicBezTo>
                  <a:pt x="6963" y="4689"/>
                  <a:pt x="6503" y="4476"/>
                  <a:pt x="5970" y="4408"/>
                </a:cubicBezTo>
                <a:cubicBezTo>
                  <a:pt x="5909" y="4400"/>
                  <a:pt x="5839" y="4357"/>
                  <a:pt x="5800" y="4310"/>
                </a:cubicBezTo>
                <a:cubicBezTo>
                  <a:pt x="5423" y="3853"/>
                  <a:pt x="5334" y="3343"/>
                  <a:pt x="5551" y="2788"/>
                </a:cubicBezTo>
                <a:cubicBezTo>
                  <a:pt x="5636" y="2571"/>
                  <a:pt x="5749" y="2366"/>
                  <a:pt x="5850" y="2156"/>
                </a:cubicBezTo>
                <a:cubicBezTo>
                  <a:pt x="5862" y="2132"/>
                  <a:pt x="5883" y="2111"/>
                  <a:pt x="5901" y="2093"/>
                </a:cubicBezTo>
                <a:cubicBezTo>
                  <a:pt x="6182" y="1842"/>
                  <a:pt x="6585" y="1710"/>
                  <a:pt x="6979" y="1710"/>
                </a:cubicBezTo>
                <a:close/>
                <a:moveTo>
                  <a:pt x="2942" y="7749"/>
                </a:moveTo>
                <a:cubicBezTo>
                  <a:pt x="3073" y="7749"/>
                  <a:pt x="3183" y="7860"/>
                  <a:pt x="3179" y="7990"/>
                </a:cubicBezTo>
                <a:cubicBezTo>
                  <a:pt x="3176" y="8117"/>
                  <a:pt x="3067" y="8222"/>
                  <a:pt x="2942" y="8222"/>
                </a:cubicBezTo>
                <a:cubicBezTo>
                  <a:pt x="2811" y="8222"/>
                  <a:pt x="2702" y="8111"/>
                  <a:pt x="2705" y="7978"/>
                </a:cubicBezTo>
                <a:cubicBezTo>
                  <a:pt x="2709" y="7850"/>
                  <a:pt x="2814" y="7749"/>
                  <a:pt x="2942" y="7749"/>
                </a:cubicBezTo>
                <a:close/>
                <a:moveTo>
                  <a:pt x="5842" y="7749"/>
                </a:moveTo>
                <a:cubicBezTo>
                  <a:pt x="5844" y="7749"/>
                  <a:pt x="5847" y="7749"/>
                  <a:pt x="5850" y="7749"/>
                </a:cubicBezTo>
                <a:cubicBezTo>
                  <a:pt x="5978" y="7752"/>
                  <a:pt x="6080" y="7857"/>
                  <a:pt x="6077" y="7986"/>
                </a:cubicBezTo>
                <a:cubicBezTo>
                  <a:pt x="6077" y="8112"/>
                  <a:pt x="5972" y="8219"/>
                  <a:pt x="5847" y="8222"/>
                </a:cubicBezTo>
                <a:cubicBezTo>
                  <a:pt x="5846" y="8222"/>
                  <a:pt x="5845" y="8222"/>
                  <a:pt x="5844" y="8222"/>
                </a:cubicBezTo>
                <a:cubicBezTo>
                  <a:pt x="5714" y="8222"/>
                  <a:pt x="5605" y="8111"/>
                  <a:pt x="5605" y="7983"/>
                </a:cubicBezTo>
                <a:cubicBezTo>
                  <a:pt x="5605" y="7856"/>
                  <a:pt x="5714" y="7749"/>
                  <a:pt x="5842" y="7749"/>
                </a:cubicBezTo>
                <a:close/>
                <a:moveTo>
                  <a:pt x="5990" y="1078"/>
                </a:moveTo>
                <a:cubicBezTo>
                  <a:pt x="5931" y="1212"/>
                  <a:pt x="5884" y="1339"/>
                  <a:pt x="5823" y="1455"/>
                </a:cubicBezTo>
                <a:cubicBezTo>
                  <a:pt x="5660" y="1768"/>
                  <a:pt x="5483" y="2072"/>
                  <a:pt x="5329" y="2388"/>
                </a:cubicBezTo>
                <a:cubicBezTo>
                  <a:pt x="5136" y="2787"/>
                  <a:pt x="5011" y="3204"/>
                  <a:pt x="5108" y="3649"/>
                </a:cubicBezTo>
                <a:cubicBezTo>
                  <a:pt x="5154" y="3867"/>
                  <a:pt x="5260" y="4070"/>
                  <a:pt x="5341" y="4278"/>
                </a:cubicBezTo>
                <a:cubicBezTo>
                  <a:pt x="5355" y="4313"/>
                  <a:pt x="5379" y="4346"/>
                  <a:pt x="5408" y="4394"/>
                </a:cubicBezTo>
                <a:lnTo>
                  <a:pt x="4575" y="4394"/>
                </a:lnTo>
                <a:lnTo>
                  <a:pt x="4575" y="4753"/>
                </a:lnTo>
                <a:cubicBezTo>
                  <a:pt x="4614" y="4753"/>
                  <a:pt x="4652" y="4756"/>
                  <a:pt x="4688" y="4756"/>
                </a:cubicBezTo>
                <a:cubicBezTo>
                  <a:pt x="4714" y="4756"/>
                  <a:pt x="4739" y="4755"/>
                  <a:pt x="4764" y="4750"/>
                </a:cubicBezTo>
                <a:cubicBezTo>
                  <a:pt x="4780" y="4748"/>
                  <a:pt x="4795" y="4747"/>
                  <a:pt x="4810" y="4747"/>
                </a:cubicBezTo>
                <a:cubicBezTo>
                  <a:pt x="4922" y="4747"/>
                  <a:pt x="4997" y="4810"/>
                  <a:pt x="5065" y="4897"/>
                </a:cubicBezTo>
                <a:cubicBezTo>
                  <a:pt x="5255" y="5138"/>
                  <a:pt x="5367" y="5417"/>
                  <a:pt x="5456" y="5705"/>
                </a:cubicBezTo>
                <a:cubicBezTo>
                  <a:pt x="5616" y="6231"/>
                  <a:pt x="5679" y="6771"/>
                  <a:pt x="5691" y="7319"/>
                </a:cubicBezTo>
                <a:cubicBezTo>
                  <a:pt x="5694" y="7385"/>
                  <a:pt x="5672" y="7412"/>
                  <a:pt x="5613" y="7440"/>
                </a:cubicBezTo>
                <a:cubicBezTo>
                  <a:pt x="5169" y="7639"/>
                  <a:pt x="5118" y="8200"/>
                  <a:pt x="5518" y="8476"/>
                </a:cubicBezTo>
                <a:cubicBezTo>
                  <a:pt x="5583" y="8520"/>
                  <a:pt x="5589" y="8562"/>
                  <a:pt x="5571" y="8624"/>
                </a:cubicBezTo>
                <a:cubicBezTo>
                  <a:pt x="5411" y="9219"/>
                  <a:pt x="5251" y="9812"/>
                  <a:pt x="5094" y="10409"/>
                </a:cubicBezTo>
                <a:cubicBezTo>
                  <a:pt x="5035" y="10633"/>
                  <a:pt x="4987" y="10862"/>
                  <a:pt x="4930" y="11091"/>
                </a:cubicBezTo>
                <a:lnTo>
                  <a:pt x="3844" y="11091"/>
                </a:lnTo>
                <a:cubicBezTo>
                  <a:pt x="3833" y="11029"/>
                  <a:pt x="3826" y="10963"/>
                  <a:pt x="3809" y="10901"/>
                </a:cubicBezTo>
                <a:cubicBezTo>
                  <a:pt x="3661" y="10357"/>
                  <a:pt x="3510" y="9811"/>
                  <a:pt x="3366" y="9266"/>
                </a:cubicBezTo>
                <a:cubicBezTo>
                  <a:pt x="3308" y="9053"/>
                  <a:pt x="3266" y="8836"/>
                  <a:pt x="3213" y="8619"/>
                </a:cubicBezTo>
                <a:cubicBezTo>
                  <a:pt x="3198" y="8556"/>
                  <a:pt x="3206" y="8518"/>
                  <a:pt x="3268" y="8473"/>
                </a:cubicBezTo>
                <a:cubicBezTo>
                  <a:pt x="3666" y="8197"/>
                  <a:pt x="3610" y="7642"/>
                  <a:pt x="3169" y="7432"/>
                </a:cubicBezTo>
                <a:cubicBezTo>
                  <a:pt x="3135" y="7417"/>
                  <a:pt x="3094" y="7367"/>
                  <a:pt x="3094" y="7336"/>
                </a:cubicBezTo>
                <a:cubicBezTo>
                  <a:pt x="3105" y="6624"/>
                  <a:pt x="3194" y="5924"/>
                  <a:pt x="3492" y="5268"/>
                </a:cubicBezTo>
                <a:cubicBezTo>
                  <a:pt x="3554" y="5132"/>
                  <a:pt x="3643" y="5010"/>
                  <a:pt x="3726" y="4885"/>
                </a:cubicBezTo>
                <a:cubicBezTo>
                  <a:pt x="3785" y="4797"/>
                  <a:pt x="3865" y="4745"/>
                  <a:pt x="3971" y="4745"/>
                </a:cubicBezTo>
                <a:cubicBezTo>
                  <a:pt x="3987" y="4745"/>
                  <a:pt x="4003" y="4746"/>
                  <a:pt x="4020" y="4749"/>
                </a:cubicBezTo>
                <a:cubicBezTo>
                  <a:pt x="4042" y="4752"/>
                  <a:pt x="4063" y="4753"/>
                  <a:pt x="4086" y="4753"/>
                </a:cubicBezTo>
                <a:cubicBezTo>
                  <a:pt x="4123" y="4753"/>
                  <a:pt x="4162" y="4750"/>
                  <a:pt x="4204" y="4750"/>
                </a:cubicBezTo>
                <a:lnTo>
                  <a:pt x="4204" y="4396"/>
                </a:lnTo>
                <a:lnTo>
                  <a:pt x="3384" y="4396"/>
                </a:lnTo>
                <a:cubicBezTo>
                  <a:pt x="3390" y="4372"/>
                  <a:pt x="3390" y="4357"/>
                  <a:pt x="3399" y="4346"/>
                </a:cubicBezTo>
                <a:cubicBezTo>
                  <a:pt x="3782" y="3765"/>
                  <a:pt x="3789" y="3156"/>
                  <a:pt x="3516" y="2538"/>
                </a:cubicBezTo>
                <a:cubicBezTo>
                  <a:pt x="3387" y="2242"/>
                  <a:pt x="3222" y="1960"/>
                  <a:pt x="3074" y="1672"/>
                </a:cubicBezTo>
                <a:cubicBezTo>
                  <a:pt x="2995" y="1514"/>
                  <a:pt x="2919" y="1354"/>
                  <a:pt x="2844" y="1194"/>
                </a:cubicBezTo>
                <a:cubicBezTo>
                  <a:pt x="2826" y="1159"/>
                  <a:pt x="2821" y="1120"/>
                  <a:pt x="2809" y="1078"/>
                </a:cubicBezTo>
                <a:close/>
                <a:moveTo>
                  <a:pt x="2423" y="1"/>
                </a:moveTo>
                <a:cubicBezTo>
                  <a:pt x="2423" y="99"/>
                  <a:pt x="2423" y="200"/>
                  <a:pt x="2424" y="298"/>
                </a:cubicBezTo>
                <a:cubicBezTo>
                  <a:pt x="2429" y="692"/>
                  <a:pt x="2381" y="1091"/>
                  <a:pt x="2568" y="1462"/>
                </a:cubicBezTo>
                <a:cubicBezTo>
                  <a:pt x="2569" y="1467"/>
                  <a:pt x="2562" y="1476"/>
                  <a:pt x="2559" y="1486"/>
                </a:cubicBezTo>
                <a:cubicBezTo>
                  <a:pt x="2313" y="1392"/>
                  <a:pt x="2062" y="1346"/>
                  <a:pt x="1807" y="1346"/>
                </a:cubicBezTo>
                <a:cubicBezTo>
                  <a:pt x="1682" y="1346"/>
                  <a:pt x="1555" y="1357"/>
                  <a:pt x="1427" y="1379"/>
                </a:cubicBezTo>
                <a:cubicBezTo>
                  <a:pt x="548" y="1532"/>
                  <a:pt x="1" y="2313"/>
                  <a:pt x="156" y="3188"/>
                </a:cubicBezTo>
                <a:cubicBezTo>
                  <a:pt x="221" y="3544"/>
                  <a:pt x="378" y="3860"/>
                  <a:pt x="547" y="4174"/>
                </a:cubicBezTo>
                <a:cubicBezTo>
                  <a:pt x="690" y="4438"/>
                  <a:pt x="839" y="4699"/>
                  <a:pt x="958" y="4975"/>
                </a:cubicBezTo>
                <a:cubicBezTo>
                  <a:pt x="1019" y="5114"/>
                  <a:pt x="1046" y="5280"/>
                  <a:pt x="1043" y="5435"/>
                </a:cubicBezTo>
                <a:cubicBezTo>
                  <a:pt x="1038" y="5644"/>
                  <a:pt x="902" y="5766"/>
                  <a:pt x="718" y="5766"/>
                </a:cubicBezTo>
                <a:cubicBezTo>
                  <a:pt x="680" y="5766"/>
                  <a:pt x="640" y="5761"/>
                  <a:pt x="598" y="5750"/>
                </a:cubicBezTo>
                <a:cubicBezTo>
                  <a:pt x="541" y="5735"/>
                  <a:pt x="488" y="5713"/>
                  <a:pt x="426" y="5692"/>
                </a:cubicBezTo>
                <a:cubicBezTo>
                  <a:pt x="370" y="5796"/>
                  <a:pt x="317" y="5894"/>
                  <a:pt x="257" y="6002"/>
                </a:cubicBezTo>
                <a:cubicBezTo>
                  <a:pt x="344" y="6037"/>
                  <a:pt x="417" y="6069"/>
                  <a:pt x="492" y="6090"/>
                </a:cubicBezTo>
                <a:cubicBezTo>
                  <a:pt x="571" y="6112"/>
                  <a:pt x="652" y="6121"/>
                  <a:pt x="740" y="6138"/>
                </a:cubicBezTo>
                <a:cubicBezTo>
                  <a:pt x="296" y="7425"/>
                  <a:pt x="627" y="8557"/>
                  <a:pt x="1411" y="9609"/>
                </a:cubicBezTo>
                <a:cubicBezTo>
                  <a:pt x="1509" y="9539"/>
                  <a:pt x="1601" y="9476"/>
                  <a:pt x="1694" y="9411"/>
                </a:cubicBezTo>
                <a:cubicBezTo>
                  <a:pt x="1639" y="9325"/>
                  <a:pt x="1589" y="9253"/>
                  <a:pt x="1542" y="9179"/>
                </a:cubicBezTo>
                <a:cubicBezTo>
                  <a:pt x="1494" y="9102"/>
                  <a:pt x="1446" y="9025"/>
                  <a:pt x="1399" y="8948"/>
                </a:cubicBezTo>
                <a:cubicBezTo>
                  <a:pt x="886" y="8106"/>
                  <a:pt x="743" y="7216"/>
                  <a:pt x="1073" y="6275"/>
                </a:cubicBezTo>
                <a:cubicBezTo>
                  <a:pt x="1314" y="5589"/>
                  <a:pt x="1752" y="5076"/>
                  <a:pt x="2467" y="4841"/>
                </a:cubicBezTo>
                <a:cubicBezTo>
                  <a:pt x="2678" y="4771"/>
                  <a:pt x="2893" y="4748"/>
                  <a:pt x="3111" y="4748"/>
                </a:cubicBezTo>
                <a:cubicBezTo>
                  <a:pt x="3194" y="4748"/>
                  <a:pt x="3277" y="4751"/>
                  <a:pt x="3360" y="4756"/>
                </a:cubicBezTo>
                <a:cubicBezTo>
                  <a:pt x="3281" y="4915"/>
                  <a:pt x="3198" y="5058"/>
                  <a:pt x="3133" y="5209"/>
                </a:cubicBezTo>
                <a:cubicBezTo>
                  <a:pt x="2853" y="5879"/>
                  <a:pt x="2756" y="6584"/>
                  <a:pt x="2741" y="7305"/>
                </a:cubicBezTo>
                <a:cubicBezTo>
                  <a:pt x="2740" y="7384"/>
                  <a:pt x="2720" y="7428"/>
                  <a:pt x="2648" y="7471"/>
                </a:cubicBezTo>
                <a:cubicBezTo>
                  <a:pt x="2433" y="7595"/>
                  <a:pt x="2332" y="7791"/>
                  <a:pt x="2357" y="8038"/>
                </a:cubicBezTo>
                <a:cubicBezTo>
                  <a:pt x="2381" y="8274"/>
                  <a:pt x="2507" y="8450"/>
                  <a:pt x="2734" y="8527"/>
                </a:cubicBezTo>
                <a:cubicBezTo>
                  <a:pt x="2832" y="8560"/>
                  <a:pt x="2863" y="8612"/>
                  <a:pt x="2874" y="8701"/>
                </a:cubicBezTo>
                <a:cubicBezTo>
                  <a:pt x="2877" y="8732"/>
                  <a:pt x="2883" y="8762"/>
                  <a:pt x="2890" y="8793"/>
                </a:cubicBezTo>
                <a:cubicBezTo>
                  <a:pt x="3055" y="9400"/>
                  <a:pt x="3221" y="10005"/>
                  <a:pt x="3382" y="10612"/>
                </a:cubicBezTo>
                <a:cubicBezTo>
                  <a:pt x="3424" y="10767"/>
                  <a:pt x="3452" y="10924"/>
                  <a:pt x="3489" y="11087"/>
                </a:cubicBezTo>
                <a:lnTo>
                  <a:pt x="2770" y="11087"/>
                </a:lnTo>
                <a:cubicBezTo>
                  <a:pt x="2598" y="10551"/>
                  <a:pt x="2222" y="10148"/>
                  <a:pt x="1906" y="9695"/>
                </a:cubicBezTo>
                <a:cubicBezTo>
                  <a:pt x="1804" y="9770"/>
                  <a:pt x="1714" y="9835"/>
                  <a:pt x="1619" y="9903"/>
                </a:cubicBezTo>
                <a:cubicBezTo>
                  <a:pt x="1776" y="10118"/>
                  <a:pt x="1919" y="10325"/>
                  <a:pt x="2074" y="10526"/>
                </a:cubicBezTo>
                <a:cubicBezTo>
                  <a:pt x="2331" y="10860"/>
                  <a:pt x="2483" y="11222"/>
                  <a:pt x="2430" y="11658"/>
                </a:cubicBezTo>
                <a:cubicBezTo>
                  <a:pt x="2411" y="11821"/>
                  <a:pt x="2426" y="11987"/>
                  <a:pt x="2426" y="12153"/>
                </a:cubicBezTo>
                <a:lnTo>
                  <a:pt x="4210" y="12153"/>
                </a:lnTo>
                <a:lnTo>
                  <a:pt x="4210" y="11800"/>
                </a:lnTo>
                <a:lnTo>
                  <a:pt x="2792" y="11800"/>
                </a:lnTo>
                <a:lnTo>
                  <a:pt x="2792" y="11455"/>
                </a:lnTo>
                <a:lnTo>
                  <a:pt x="6004" y="11455"/>
                </a:lnTo>
                <a:lnTo>
                  <a:pt x="6004" y="11808"/>
                </a:lnTo>
                <a:lnTo>
                  <a:pt x="4586" y="11808"/>
                </a:lnTo>
                <a:lnTo>
                  <a:pt x="4586" y="12153"/>
                </a:lnTo>
                <a:lnTo>
                  <a:pt x="6367" y="12153"/>
                </a:lnTo>
                <a:cubicBezTo>
                  <a:pt x="6367" y="11889"/>
                  <a:pt x="6373" y="11633"/>
                  <a:pt x="6366" y="11376"/>
                </a:cubicBezTo>
                <a:cubicBezTo>
                  <a:pt x="6360" y="11198"/>
                  <a:pt x="6400" y="11037"/>
                  <a:pt x="6495" y="10891"/>
                </a:cubicBezTo>
                <a:cubicBezTo>
                  <a:pt x="6642" y="10661"/>
                  <a:pt x="6798" y="10437"/>
                  <a:pt x="6954" y="10212"/>
                </a:cubicBezTo>
                <a:cubicBezTo>
                  <a:pt x="7023" y="10111"/>
                  <a:pt x="7100" y="10011"/>
                  <a:pt x="7177" y="9906"/>
                </a:cubicBezTo>
                <a:cubicBezTo>
                  <a:pt x="7076" y="9832"/>
                  <a:pt x="6985" y="9765"/>
                  <a:pt x="6887" y="9696"/>
                </a:cubicBezTo>
                <a:cubicBezTo>
                  <a:pt x="6569" y="10156"/>
                  <a:pt x="6192" y="10559"/>
                  <a:pt x="6026" y="11085"/>
                </a:cubicBezTo>
                <a:lnTo>
                  <a:pt x="5304" y="11085"/>
                </a:lnTo>
                <a:cubicBezTo>
                  <a:pt x="5344" y="10903"/>
                  <a:pt x="5381" y="10729"/>
                  <a:pt x="5426" y="10557"/>
                </a:cubicBezTo>
                <a:cubicBezTo>
                  <a:pt x="5593" y="9916"/>
                  <a:pt x="5765" y="9275"/>
                  <a:pt x="5940" y="8634"/>
                </a:cubicBezTo>
                <a:cubicBezTo>
                  <a:pt x="5951" y="8596"/>
                  <a:pt x="6001" y="8560"/>
                  <a:pt x="6041" y="8544"/>
                </a:cubicBezTo>
                <a:cubicBezTo>
                  <a:pt x="6271" y="8452"/>
                  <a:pt x="6412" y="8287"/>
                  <a:pt x="6438" y="8040"/>
                </a:cubicBezTo>
                <a:cubicBezTo>
                  <a:pt x="6465" y="7790"/>
                  <a:pt x="6360" y="7590"/>
                  <a:pt x="6139" y="7465"/>
                </a:cubicBezTo>
                <a:cubicBezTo>
                  <a:pt x="6065" y="7425"/>
                  <a:pt x="6053" y="7376"/>
                  <a:pt x="6053" y="7307"/>
                </a:cubicBezTo>
                <a:cubicBezTo>
                  <a:pt x="6043" y="6687"/>
                  <a:pt x="5970" y="6076"/>
                  <a:pt x="5765" y="5488"/>
                </a:cubicBezTo>
                <a:cubicBezTo>
                  <a:pt x="5676" y="5238"/>
                  <a:pt x="5556" y="4998"/>
                  <a:pt x="5453" y="4756"/>
                </a:cubicBezTo>
                <a:cubicBezTo>
                  <a:pt x="5538" y="4747"/>
                  <a:pt x="5623" y="4742"/>
                  <a:pt x="5706" y="4742"/>
                </a:cubicBezTo>
                <a:cubicBezTo>
                  <a:pt x="6416" y="4742"/>
                  <a:pt x="7055" y="5083"/>
                  <a:pt x="7444" y="5714"/>
                </a:cubicBezTo>
                <a:cubicBezTo>
                  <a:pt x="8014" y="6642"/>
                  <a:pt x="8047" y="7609"/>
                  <a:pt x="7583" y="8589"/>
                </a:cubicBezTo>
                <a:cubicBezTo>
                  <a:pt x="7449" y="8874"/>
                  <a:pt x="7274" y="9138"/>
                  <a:pt x="7114" y="9420"/>
                </a:cubicBezTo>
                <a:cubicBezTo>
                  <a:pt x="7200" y="9479"/>
                  <a:pt x="7293" y="9544"/>
                  <a:pt x="7385" y="9607"/>
                </a:cubicBezTo>
                <a:cubicBezTo>
                  <a:pt x="8169" y="8550"/>
                  <a:pt x="8495" y="7414"/>
                  <a:pt x="8058" y="6152"/>
                </a:cubicBezTo>
                <a:cubicBezTo>
                  <a:pt x="8225" y="6102"/>
                  <a:pt x="8376" y="6060"/>
                  <a:pt x="8542" y="6010"/>
                </a:cubicBezTo>
                <a:cubicBezTo>
                  <a:pt x="8467" y="5892"/>
                  <a:pt x="8412" y="5791"/>
                  <a:pt x="8360" y="5696"/>
                </a:cubicBezTo>
                <a:cubicBezTo>
                  <a:pt x="8293" y="5719"/>
                  <a:pt x="8243" y="5741"/>
                  <a:pt x="8191" y="5753"/>
                </a:cubicBezTo>
                <a:cubicBezTo>
                  <a:pt x="8148" y="5765"/>
                  <a:pt x="8106" y="5770"/>
                  <a:pt x="8068" y="5770"/>
                </a:cubicBezTo>
                <a:cubicBezTo>
                  <a:pt x="7885" y="5770"/>
                  <a:pt x="7755" y="5649"/>
                  <a:pt x="7743" y="5440"/>
                </a:cubicBezTo>
                <a:cubicBezTo>
                  <a:pt x="7735" y="5324"/>
                  <a:pt x="7747" y="5198"/>
                  <a:pt x="7788" y="5090"/>
                </a:cubicBezTo>
                <a:cubicBezTo>
                  <a:pt x="7874" y="4874"/>
                  <a:pt x="7981" y="4666"/>
                  <a:pt x="8085" y="4459"/>
                </a:cubicBezTo>
                <a:cubicBezTo>
                  <a:pt x="8225" y="4173"/>
                  <a:pt x="8396" y="3897"/>
                  <a:pt x="8515" y="3601"/>
                </a:cubicBezTo>
                <a:cubicBezTo>
                  <a:pt x="8720" y="3087"/>
                  <a:pt x="8741" y="2560"/>
                  <a:pt x="8424" y="2076"/>
                </a:cubicBezTo>
                <a:cubicBezTo>
                  <a:pt x="8086" y="1562"/>
                  <a:pt x="7588" y="1353"/>
                  <a:pt x="7004" y="1353"/>
                </a:cubicBezTo>
                <a:cubicBezTo>
                  <a:pt x="6966" y="1353"/>
                  <a:pt x="6928" y="1353"/>
                  <a:pt x="6889" y="1355"/>
                </a:cubicBezTo>
                <a:cubicBezTo>
                  <a:pt x="6664" y="1364"/>
                  <a:pt x="6442" y="1426"/>
                  <a:pt x="6215" y="1464"/>
                </a:cubicBezTo>
                <a:cubicBezTo>
                  <a:pt x="6331" y="1235"/>
                  <a:pt x="6375" y="981"/>
                  <a:pt x="6366" y="716"/>
                </a:cubicBezTo>
                <a:cubicBezTo>
                  <a:pt x="6358" y="479"/>
                  <a:pt x="6366" y="241"/>
                  <a:pt x="6366" y="4"/>
                </a:cubicBezTo>
                <a:lnTo>
                  <a:pt x="4560" y="4"/>
                </a:lnTo>
                <a:cubicBezTo>
                  <a:pt x="4566" y="117"/>
                  <a:pt x="4574" y="230"/>
                  <a:pt x="4580" y="358"/>
                </a:cubicBezTo>
                <a:lnTo>
                  <a:pt x="6001" y="358"/>
                </a:lnTo>
                <a:lnTo>
                  <a:pt x="6001" y="707"/>
                </a:lnTo>
                <a:lnTo>
                  <a:pt x="2786" y="707"/>
                </a:lnTo>
                <a:lnTo>
                  <a:pt x="2786" y="366"/>
                </a:lnTo>
                <a:lnTo>
                  <a:pt x="4206" y="366"/>
                </a:lnTo>
                <a:cubicBezTo>
                  <a:pt x="4213" y="235"/>
                  <a:pt x="4221" y="118"/>
                  <a:pt x="42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117"/>
          <p:cNvSpPr/>
          <p:nvPr/>
        </p:nvSpPr>
        <p:spPr>
          <a:xfrm>
            <a:off x="1407773" y="1552773"/>
            <a:ext cx="34471" cy="54108"/>
          </a:xfrm>
          <a:custGeom>
            <a:avLst/>
            <a:gdLst/>
            <a:ahLst/>
            <a:cxnLst/>
            <a:rect l="l" t="t" r="r" b="b"/>
            <a:pathLst>
              <a:path w="1199" h="1882" extrusionOk="0">
                <a:moveTo>
                  <a:pt x="159" y="1"/>
                </a:moveTo>
                <a:cubicBezTo>
                  <a:pt x="108" y="96"/>
                  <a:pt x="55" y="194"/>
                  <a:pt x="1" y="295"/>
                </a:cubicBezTo>
                <a:cubicBezTo>
                  <a:pt x="280" y="459"/>
                  <a:pt x="482" y="690"/>
                  <a:pt x="580" y="985"/>
                </a:cubicBezTo>
                <a:cubicBezTo>
                  <a:pt x="675" y="1273"/>
                  <a:pt x="731" y="1575"/>
                  <a:pt x="806" y="1881"/>
                </a:cubicBezTo>
                <a:lnTo>
                  <a:pt x="1103" y="1881"/>
                </a:lnTo>
                <a:cubicBezTo>
                  <a:pt x="1198" y="1203"/>
                  <a:pt x="663" y="136"/>
                  <a:pt x="1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117"/>
          <p:cNvSpPr/>
          <p:nvPr/>
        </p:nvSpPr>
        <p:spPr>
          <a:xfrm>
            <a:off x="1429767" y="1617691"/>
            <a:ext cx="9948" cy="9775"/>
          </a:xfrm>
          <a:custGeom>
            <a:avLst/>
            <a:gdLst/>
            <a:ahLst/>
            <a:cxnLst/>
            <a:rect l="l" t="t" r="r" b="b"/>
            <a:pathLst>
              <a:path w="346" h="340" extrusionOk="0">
                <a:moveTo>
                  <a:pt x="1" y="0"/>
                </a:moveTo>
                <a:lnTo>
                  <a:pt x="1" y="340"/>
                </a:lnTo>
                <a:lnTo>
                  <a:pt x="346" y="340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117"/>
          <p:cNvSpPr/>
          <p:nvPr/>
        </p:nvSpPr>
        <p:spPr>
          <a:xfrm>
            <a:off x="1351020" y="1445219"/>
            <a:ext cx="22713" cy="37979"/>
          </a:xfrm>
          <a:custGeom>
            <a:avLst/>
            <a:gdLst/>
            <a:ahLst/>
            <a:cxnLst/>
            <a:rect l="l" t="t" r="r" b="b"/>
            <a:pathLst>
              <a:path w="790" h="1321" extrusionOk="0">
                <a:moveTo>
                  <a:pt x="480" y="1"/>
                </a:moveTo>
                <a:cubicBezTo>
                  <a:pt x="248" y="423"/>
                  <a:pt x="7" y="826"/>
                  <a:pt x="1" y="1321"/>
                </a:cubicBezTo>
                <a:lnTo>
                  <a:pt x="350" y="1321"/>
                </a:lnTo>
                <a:cubicBezTo>
                  <a:pt x="372" y="895"/>
                  <a:pt x="589" y="544"/>
                  <a:pt x="789" y="177"/>
                </a:cubicBezTo>
                <a:cubicBezTo>
                  <a:pt x="685" y="119"/>
                  <a:pt x="592" y="64"/>
                  <a:pt x="4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117"/>
          <p:cNvSpPr/>
          <p:nvPr/>
        </p:nvSpPr>
        <p:spPr>
          <a:xfrm>
            <a:off x="1351107" y="1493807"/>
            <a:ext cx="9775" cy="9861"/>
          </a:xfrm>
          <a:custGeom>
            <a:avLst/>
            <a:gdLst/>
            <a:ahLst/>
            <a:cxnLst/>
            <a:rect l="l" t="t" r="r" b="b"/>
            <a:pathLst>
              <a:path w="340" h="343" extrusionOk="0">
                <a:moveTo>
                  <a:pt x="1" y="0"/>
                </a:moveTo>
                <a:lnTo>
                  <a:pt x="1" y="343"/>
                </a:lnTo>
                <a:lnTo>
                  <a:pt x="340" y="343"/>
                </a:lnTo>
                <a:lnTo>
                  <a:pt x="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1" name="Google Shape;3011;p117"/>
          <p:cNvGrpSpPr/>
          <p:nvPr/>
        </p:nvGrpSpPr>
        <p:grpSpPr>
          <a:xfrm>
            <a:off x="6184103" y="3546013"/>
            <a:ext cx="349457" cy="345144"/>
            <a:chOff x="6184103" y="3546013"/>
            <a:chExt cx="349457" cy="345144"/>
          </a:xfrm>
        </p:grpSpPr>
        <p:sp>
          <p:nvSpPr>
            <p:cNvPr id="3012" name="Google Shape;3012;p117"/>
            <p:cNvSpPr/>
            <p:nvPr/>
          </p:nvSpPr>
          <p:spPr>
            <a:xfrm>
              <a:off x="6184103" y="3695427"/>
              <a:ext cx="92115" cy="195730"/>
            </a:xfrm>
            <a:custGeom>
              <a:avLst/>
              <a:gdLst/>
              <a:ahLst/>
              <a:cxnLst/>
              <a:rect l="l" t="t" r="r" b="b"/>
              <a:pathLst>
                <a:path w="3204" h="6808" extrusionOk="0">
                  <a:moveTo>
                    <a:pt x="710" y="1"/>
                  </a:moveTo>
                  <a:lnTo>
                    <a:pt x="710" y="6453"/>
                  </a:lnTo>
                  <a:lnTo>
                    <a:pt x="1" y="6453"/>
                  </a:lnTo>
                  <a:cubicBezTo>
                    <a:pt x="1" y="6572"/>
                    <a:pt x="1" y="6691"/>
                    <a:pt x="2" y="6808"/>
                  </a:cubicBezTo>
                  <a:lnTo>
                    <a:pt x="3203" y="6808"/>
                  </a:lnTo>
                  <a:lnTo>
                    <a:pt x="3203" y="6452"/>
                  </a:lnTo>
                  <a:lnTo>
                    <a:pt x="2491" y="6452"/>
                  </a:lnTo>
                  <a:lnTo>
                    <a:pt x="2491" y="3967"/>
                  </a:lnTo>
                  <a:lnTo>
                    <a:pt x="2137" y="3967"/>
                  </a:lnTo>
                  <a:lnTo>
                    <a:pt x="2137" y="5032"/>
                  </a:lnTo>
                  <a:lnTo>
                    <a:pt x="1790" y="5032"/>
                  </a:lnTo>
                  <a:lnTo>
                    <a:pt x="1790" y="5390"/>
                  </a:lnTo>
                  <a:lnTo>
                    <a:pt x="2132" y="5390"/>
                  </a:lnTo>
                  <a:lnTo>
                    <a:pt x="2132" y="6446"/>
                  </a:lnTo>
                  <a:lnTo>
                    <a:pt x="1079" y="6446"/>
                  </a:lnTo>
                  <a:lnTo>
                    <a:pt x="1079" y="5381"/>
                  </a:lnTo>
                  <a:lnTo>
                    <a:pt x="1417" y="5381"/>
                  </a:lnTo>
                  <a:lnTo>
                    <a:pt x="1417" y="5026"/>
                  </a:lnTo>
                  <a:lnTo>
                    <a:pt x="1069" y="5026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17"/>
            <p:cNvSpPr/>
            <p:nvPr/>
          </p:nvSpPr>
          <p:spPr>
            <a:xfrm>
              <a:off x="6203711" y="3546013"/>
              <a:ext cx="309954" cy="252856"/>
            </a:xfrm>
            <a:custGeom>
              <a:avLst/>
              <a:gdLst/>
              <a:ahLst/>
              <a:cxnLst/>
              <a:rect l="l" t="t" r="r" b="b"/>
              <a:pathLst>
                <a:path w="10781" h="8795" extrusionOk="0">
                  <a:moveTo>
                    <a:pt x="927" y="454"/>
                  </a:moveTo>
                  <a:cubicBezTo>
                    <a:pt x="1013" y="454"/>
                    <a:pt x="1098" y="485"/>
                    <a:pt x="1195" y="552"/>
                  </a:cubicBezTo>
                  <a:cubicBezTo>
                    <a:pt x="1446" y="723"/>
                    <a:pt x="1456" y="708"/>
                    <a:pt x="1456" y="1051"/>
                  </a:cubicBezTo>
                  <a:cubicBezTo>
                    <a:pt x="1529" y="1260"/>
                    <a:pt x="1388" y="1368"/>
                    <a:pt x="1194" y="1489"/>
                  </a:cubicBezTo>
                  <a:cubicBezTo>
                    <a:pt x="1095" y="1549"/>
                    <a:pt x="1010" y="1578"/>
                    <a:pt x="925" y="1578"/>
                  </a:cubicBezTo>
                  <a:cubicBezTo>
                    <a:pt x="837" y="1578"/>
                    <a:pt x="750" y="1547"/>
                    <a:pt x="646" y="1486"/>
                  </a:cubicBezTo>
                  <a:cubicBezTo>
                    <a:pt x="450" y="1370"/>
                    <a:pt x="378" y="1254"/>
                    <a:pt x="378" y="1021"/>
                  </a:cubicBezTo>
                  <a:cubicBezTo>
                    <a:pt x="378" y="788"/>
                    <a:pt x="447" y="665"/>
                    <a:pt x="651" y="546"/>
                  </a:cubicBezTo>
                  <a:cubicBezTo>
                    <a:pt x="753" y="486"/>
                    <a:pt x="841" y="454"/>
                    <a:pt x="927" y="454"/>
                  </a:cubicBezTo>
                  <a:close/>
                  <a:moveTo>
                    <a:pt x="9876" y="456"/>
                  </a:moveTo>
                  <a:cubicBezTo>
                    <a:pt x="9962" y="456"/>
                    <a:pt x="10047" y="486"/>
                    <a:pt x="10148" y="546"/>
                  </a:cubicBezTo>
                  <a:cubicBezTo>
                    <a:pt x="10348" y="665"/>
                    <a:pt x="10479" y="778"/>
                    <a:pt x="10396" y="1023"/>
                  </a:cubicBezTo>
                  <a:cubicBezTo>
                    <a:pt x="10483" y="1269"/>
                    <a:pt x="10336" y="1368"/>
                    <a:pt x="10148" y="1486"/>
                  </a:cubicBezTo>
                  <a:cubicBezTo>
                    <a:pt x="10050" y="1548"/>
                    <a:pt x="9965" y="1579"/>
                    <a:pt x="9880" y="1579"/>
                  </a:cubicBezTo>
                  <a:cubicBezTo>
                    <a:pt x="9792" y="1579"/>
                    <a:pt x="9705" y="1547"/>
                    <a:pt x="9602" y="1486"/>
                  </a:cubicBezTo>
                  <a:cubicBezTo>
                    <a:pt x="9406" y="1370"/>
                    <a:pt x="9331" y="1254"/>
                    <a:pt x="9331" y="1021"/>
                  </a:cubicBezTo>
                  <a:cubicBezTo>
                    <a:pt x="9331" y="788"/>
                    <a:pt x="9399" y="665"/>
                    <a:pt x="9602" y="546"/>
                  </a:cubicBezTo>
                  <a:cubicBezTo>
                    <a:pt x="9704" y="486"/>
                    <a:pt x="9790" y="456"/>
                    <a:pt x="9876" y="456"/>
                  </a:cubicBezTo>
                  <a:close/>
                  <a:moveTo>
                    <a:pt x="10046" y="1934"/>
                  </a:moveTo>
                  <a:lnTo>
                    <a:pt x="10046" y="2673"/>
                  </a:lnTo>
                  <a:lnTo>
                    <a:pt x="9704" y="2673"/>
                  </a:lnTo>
                  <a:lnTo>
                    <a:pt x="9704" y="1941"/>
                  </a:lnTo>
                  <a:cubicBezTo>
                    <a:pt x="9764" y="1991"/>
                    <a:pt x="9822" y="2022"/>
                    <a:pt x="9880" y="2022"/>
                  </a:cubicBezTo>
                  <a:cubicBezTo>
                    <a:pt x="9935" y="2022"/>
                    <a:pt x="9989" y="1996"/>
                    <a:pt x="10046" y="1934"/>
                  </a:cubicBezTo>
                  <a:close/>
                  <a:moveTo>
                    <a:pt x="755" y="1955"/>
                  </a:moveTo>
                  <a:cubicBezTo>
                    <a:pt x="809" y="1981"/>
                    <a:pt x="863" y="2027"/>
                    <a:pt x="916" y="2027"/>
                  </a:cubicBezTo>
                  <a:cubicBezTo>
                    <a:pt x="918" y="2027"/>
                    <a:pt x="920" y="2027"/>
                    <a:pt x="922" y="2027"/>
                  </a:cubicBezTo>
                  <a:cubicBezTo>
                    <a:pt x="977" y="2027"/>
                    <a:pt x="1031" y="1984"/>
                    <a:pt x="1094" y="1956"/>
                  </a:cubicBezTo>
                  <a:lnTo>
                    <a:pt x="1094" y="2676"/>
                  </a:lnTo>
                  <a:cubicBezTo>
                    <a:pt x="975" y="2676"/>
                    <a:pt x="869" y="2676"/>
                    <a:pt x="755" y="2674"/>
                  </a:cubicBezTo>
                  <a:lnTo>
                    <a:pt x="755" y="1955"/>
                  </a:lnTo>
                  <a:close/>
                  <a:moveTo>
                    <a:pt x="9884" y="1"/>
                  </a:moveTo>
                  <a:cubicBezTo>
                    <a:pt x="9859" y="1"/>
                    <a:pt x="9835" y="9"/>
                    <a:pt x="9806" y="26"/>
                  </a:cubicBezTo>
                  <a:cubicBezTo>
                    <a:pt x="9563" y="171"/>
                    <a:pt x="9316" y="314"/>
                    <a:pt x="9067" y="451"/>
                  </a:cubicBezTo>
                  <a:cubicBezTo>
                    <a:pt x="9007" y="486"/>
                    <a:pt x="8987" y="525"/>
                    <a:pt x="8990" y="591"/>
                  </a:cubicBezTo>
                  <a:cubicBezTo>
                    <a:pt x="8993" y="789"/>
                    <a:pt x="9008" y="990"/>
                    <a:pt x="8986" y="1184"/>
                  </a:cubicBezTo>
                  <a:cubicBezTo>
                    <a:pt x="8955" y="1436"/>
                    <a:pt x="9023" y="1606"/>
                    <a:pt x="9274" y="1694"/>
                  </a:cubicBezTo>
                  <a:cubicBezTo>
                    <a:pt x="9307" y="1706"/>
                    <a:pt x="9342" y="1769"/>
                    <a:pt x="9342" y="1809"/>
                  </a:cubicBezTo>
                  <a:cubicBezTo>
                    <a:pt x="9348" y="2110"/>
                    <a:pt x="9348" y="2410"/>
                    <a:pt x="9345" y="2712"/>
                  </a:cubicBezTo>
                  <a:cubicBezTo>
                    <a:pt x="9345" y="2748"/>
                    <a:pt x="9331" y="2794"/>
                    <a:pt x="9307" y="2816"/>
                  </a:cubicBezTo>
                  <a:cubicBezTo>
                    <a:pt x="9016" y="3076"/>
                    <a:pt x="8744" y="3370"/>
                    <a:pt x="8422" y="3585"/>
                  </a:cubicBezTo>
                  <a:cubicBezTo>
                    <a:pt x="7497" y="4202"/>
                    <a:pt x="6509" y="4482"/>
                    <a:pt x="5473" y="4482"/>
                  </a:cubicBezTo>
                  <a:cubicBezTo>
                    <a:pt x="5036" y="4482"/>
                    <a:pt x="4591" y="4432"/>
                    <a:pt x="4138" y="4336"/>
                  </a:cubicBezTo>
                  <a:cubicBezTo>
                    <a:pt x="3105" y="4121"/>
                    <a:pt x="2230" y="3617"/>
                    <a:pt x="1518" y="2834"/>
                  </a:cubicBezTo>
                  <a:cubicBezTo>
                    <a:pt x="1486" y="2801"/>
                    <a:pt x="1465" y="2745"/>
                    <a:pt x="1464" y="2700"/>
                  </a:cubicBezTo>
                  <a:cubicBezTo>
                    <a:pt x="1458" y="2486"/>
                    <a:pt x="1479" y="2270"/>
                    <a:pt x="1456" y="2059"/>
                  </a:cubicBezTo>
                  <a:cubicBezTo>
                    <a:pt x="1429" y="1816"/>
                    <a:pt x="1495" y="1650"/>
                    <a:pt x="1737" y="1573"/>
                  </a:cubicBezTo>
                  <a:cubicBezTo>
                    <a:pt x="1803" y="1552"/>
                    <a:pt x="1818" y="1504"/>
                    <a:pt x="1818" y="1436"/>
                  </a:cubicBezTo>
                  <a:cubicBezTo>
                    <a:pt x="1814" y="1154"/>
                    <a:pt x="1814" y="873"/>
                    <a:pt x="1818" y="593"/>
                  </a:cubicBezTo>
                  <a:cubicBezTo>
                    <a:pt x="1820" y="525"/>
                    <a:pt x="1800" y="486"/>
                    <a:pt x="1740" y="451"/>
                  </a:cubicBezTo>
                  <a:cubicBezTo>
                    <a:pt x="1491" y="314"/>
                    <a:pt x="1247" y="166"/>
                    <a:pt x="998" y="29"/>
                  </a:cubicBezTo>
                  <a:cubicBezTo>
                    <a:pt x="978" y="19"/>
                    <a:pt x="949" y="13"/>
                    <a:pt x="921" y="13"/>
                  </a:cubicBezTo>
                  <a:cubicBezTo>
                    <a:pt x="899" y="13"/>
                    <a:pt x="877" y="17"/>
                    <a:pt x="862" y="26"/>
                  </a:cubicBezTo>
                  <a:cubicBezTo>
                    <a:pt x="606" y="166"/>
                    <a:pt x="352" y="314"/>
                    <a:pt x="102" y="465"/>
                  </a:cubicBezTo>
                  <a:cubicBezTo>
                    <a:pt x="66" y="486"/>
                    <a:pt x="38" y="542"/>
                    <a:pt x="35" y="584"/>
                  </a:cubicBezTo>
                  <a:cubicBezTo>
                    <a:pt x="31" y="786"/>
                    <a:pt x="50" y="990"/>
                    <a:pt x="28" y="1189"/>
                  </a:cubicBezTo>
                  <a:cubicBezTo>
                    <a:pt x="1" y="1442"/>
                    <a:pt x="69" y="1611"/>
                    <a:pt x="319" y="1699"/>
                  </a:cubicBezTo>
                  <a:cubicBezTo>
                    <a:pt x="352" y="1709"/>
                    <a:pt x="385" y="1771"/>
                    <a:pt x="387" y="1813"/>
                  </a:cubicBezTo>
                  <a:cubicBezTo>
                    <a:pt x="394" y="2003"/>
                    <a:pt x="372" y="2196"/>
                    <a:pt x="394" y="2382"/>
                  </a:cubicBezTo>
                  <a:cubicBezTo>
                    <a:pt x="431" y="2673"/>
                    <a:pt x="343" y="2895"/>
                    <a:pt x="109" y="3068"/>
                  </a:cubicBezTo>
                  <a:cubicBezTo>
                    <a:pt x="66" y="3101"/>
                    <a:pt x="35" y="3180"/>
                    <a:pt x="35" y="3238"/>
                  </a:cubicBezTo>
                  <a:cubicBezTo>
                    <a:pt x="31" y="3729"/>
                    <a:pt x="32" y="4220"/>
                    <a:pt x="32" y="4711"/>
                  </a:cubicBezTo>
                  <a:cubicBezTo>
                    <a:pt x="32" y="4748"/>
                    <a:pt x="35" y="4786"/>
                    <a:pt x="38" y="4825"/>
                  </a:cubicBezTo>
                  <a:lnTo>
                    <a:pt x="388" y="4825"/>
                  </a:lnTo>
                  <a:lnTo>
                    <a:pt x="388" y="4692"/>
                  </a:lnTo>
                  <a:cubicBezTo>
                    <a:pt x="388" y="4263"/>
                    <a:pt x="390" y="3830"/>
                    <a:pt x="387" y="3398"/>
                  </a:cubicBezTo>
                  <a:cubicBezTo>
                    <a:pt x="385" y="3317"/>
                    <a:pt x="417" y="3264"/>
                    <a:pt x="468" y="3202"/>
                  </a:cubicBezTo>
                  <a:cubicBezTo>
                    <a:pt x="560" y="3089"/>
                    <a:pt x="666" y="3027"/>
                    <a:pt x="801" y="3027"/>
                  </a:cubicBezTo>
                  <a:cubicBezTo>
                    <a:pt x="826" y="3027"/>
                    <a:pt x="852" y="3029"/>
                    <a:pt x="879" y="3033"/>
                  </a:cubicBezTo>
                  <a:cubicBezTo>
                    <a:pt x="903" y="3037"/>
                    <a:pt x="929" y="3038"/>
                    <a:pt x="954" y="3038"/>
                  </a:cubicBezTo>
                  <a:cubicBezTo>
                    <a:pt x="996" y="3038"/>
                    <a:pt x="1038" y="3035"/>
                    <a:pt x="1081" y="3035"/>
                  </a:cubicBezTo>
                  <a:cubicBezTo>
                    <a:pt x="1260" y="3035"/>
                    <a:pt x="1458" y="3229"/>
                    <a:pt x="1458" y="3406"/>
                  </a:cubicBezTo>
                  <a:lnTo>
                    <a:pt x="1458" y="8655"/>
                  </a:lnTo>
                  <a:lnTo>
                    <a:pt x="1458" y="8795"/>
                  </a:lnTo>
                  <a:lnTo>
                    <a:pt x="1812" y="8795"/>
                  </a:lnTo>
                  <a:lnTo>
                    <a:pt x="1812" y="3622"/>
                  </a:lnTo>
                  <a:cubicBezTo>
                    <a:pt x="2867" y="4453"/>
                    <a:pt x="4053" y="4833"/>
                    <a:pt x="5363" y="4833"/>
                  </a:cubicBezTo>
                  <a:cubicBezTo>
                    <a:pt x="5376" y="4833"/>
                    <a:pt x="5389" y="4833"/>
                    <a:pt x="5402" y="4833"/>
                  </a:cubicBezTo>
                  <a:cubicBezTo>
                    <a:pt x="5407" y="4833"/>
                    <a:pt x="5412" y="4833"/>
                    <a:pt x="5417" y="4833"/>
                  </a:cubicBezTo>
                  <a:cubicBezTo>
                    <a:pt x="6737" y="4833"/>
                    <a:pt x="7932" y="4448"/>
                    <a:pt x="8995" y="3609"/>
                  </a:cubicBezTo>
                  <a:lnTo>
                    <a:pt x="8995" y="4818"/>
                  </a:lnTo>
                  <a:lnTo>
                    <a:pt x="9345" y="4818"/>
                  </a:lnTo>
                  <a:lnTo>
                    <a:pt x="9345" y="4682"/>
                  </a:lnTo>
                  <a:cubicBezTo>
                    <a:pt x="9345" y="4263"/>
                    <a:pt x="9348" y="3842"/>
                    <a:pt x="9342" y="3422"/>
                  </a:cubicBezTo>
                  <a:cubicBezTo>
                    <a:pt x="9342" y="3321"/>
                    <a:pt x="9375" y="3252"/>
                    <a:pt x="9443" y="3174"/>
                  </a:cubicBezTo>
                  <a:cubicBezTo>
                    <a:pt x="9531" y="3072"/>
                    <a:pt x="9628" y="3019"/>
                    <a:pt x="9752" y="3019"/>
                  </a:cubicBezTo>
                  <a:cubicBezTo>
                    <a:pt x="9772" y="3019"/>
                    <a:pt x="9792" y="3020"/>
                    <a:pt x="9814" y="3023"/>
                  </a:cubicBezTo>
                  <a:cubicBezTo>
                    <a:pt x="9845" y="3027"/>
                    <a:pt x="9876" y="3028"/>
                    <a:pt x="9907" y="3028"/>
                  </a:cubicBezTo>
                  <a:cubicBezTo>
                    <a:pt x="9951" y="3028"/>
                    <a:pt x="9996" y="3026"/>
                    <a:pt x="10040" y="3026"/>
                  </a:cubicBezTo>
                  <a:cubicBezTo>
                    <a:pt x="10216" y="3026"/>
                    <a:pt x="10412" y="3222"/>
                    <a:pt x="10412" y="3400"/>
                  </a:cubicBezTo>
                  <a:lnTo>
                    <a:pt x="10412" y="8649"/>
                  </a:lnTo>
                  <a:lnTo>
                    <a:pt x="10412" y="8784"/>
                  </a:lnTo>
                  <a:lnTo>
                    <a:pt x="10770" y="8784"/>
                  </a:lnTo>
                  <a:lnTo>
                    <a:pt x="10770" y="8634"/>
                  </a:lnTo>
                  <a:cubicBezTo>
                    <a:pt x="10770" y="6941"/>
                    <a:pt x="10762" y="5246"/>
                    <a:pt x="10777" y="3554"/>
                  </a:cubicBezTo>
                  <a:cubicBezTo>
                    <a:pt x="10780" y="3254"/>
                    <a:pt x="10732" y="3015"/>
                    <a:pt x="10480" y="2837"/>
                  </a:cubicBezTo>
                  <a:cubicBezTo>
                    <a:pt x="10441" y="2809"/>
                    <a:pt x="10418" y="2739"/>
                    <a:pt x="10417" y="2686"/>
                  </a:cubicBezTo>
                  <a:cubicBezTo>
                    <a:pt x="10409" y="2477"/>
                    <a:pt x="10432" y="2266"/>
                    <a:pt x="10409" y="2057"/>
                  </a:cubicBezTo>
                  <a:cubicBezTo>
                    <a:pt x="10382" y="1816"/>
                    <a:pt x="10447" y="1649"/>
                    <a:pt x="10690" y="1572"/>
                  </a:cubicBezTo>
                  <a:cubicBezTo>
                    <a:pt x="10756" y="1551"/>
                    <a:pt x="10773" y="1502"/>
                    <a:pt x="10771" y="1433"/>
                  </a:cubicBezTo>
                  <a:cubicBezTo>
                    <a:pt x="10767" y="1153"/>
                    <a:pt x="10767" y="872"/>
                    <a:pt x="10771" y="591"/>
                  </a:cubicBezTo>
                  <a:cubicBezTo>
                    <a:pt x="10771" y="525"/>
                    <a:pt x="10756" y="484"/>
                    <a:pt x="10694" y="450"/>
                  </a:cubicBezTo>
                  <a:cubicBezTo>
                    <a:pt x="10446" y="312"/>
                    <a:pt x="10200" y="169"/>
                    <a:pt x="9955" y="23"/>
                  </a:cubicBezTo>
                  <a:cubicBezTo>
                    <a:pt x="9929" y="8"/>
                    <a:pt x="9906" y="1"/>
                    <a:pt x="9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17"/>
            <p:cNvSpPr/>
            <p:nvPr/>
          </p:nvSpPr>
          <p:spPr>
            <a:xfrm>
              <a:off x="6441818" y="3695571"/>
              <a:ext cx="91741" cy="195500"/>
            </a:xfrm>
            <a:custGeom>
              <a:avLst/>
              <a:gdLst/>
              <a:ahLst/>
              <a:cxnLst/>
              <a:rect l="l" t="t" r="r" b="b"/>
              <a:pathLst>
                <a:path w="3191" h="6800" extrusionOk="0">
                  <a:moveTo>
                    <a:pt x="698" y="0"/>
                  </a:moveTo>
                  <a:lnTo>
                    <a:pt x="698" y="6459"/>
                  </a:lnTo>
                  <a:lnTo>
                    <a:pt x="1" y="6459"/>
                  </a:lnTo>
                  <a:lnTo>
                    <a:pt x="1" y="6800"/>
                  </a:lnTo>
                  <a:lnTo>
                    <a:pt x="3191" y="6800"/>
                  </a:lnTo>
                  <a:lnTo>
                    <a:pt x="3191" y="6448"/>
                  </a:lnTo>
                  <a:lnTo>
                    <a:pt x="2482" y="6448"/>
                  </a:lnTo>
                  <a:lnTo>
                    <a:pt x="2482" y="3967"/>
                  </a:lnTo>
                  <a:lnTo>
                    <a:pt x="2123" y="3967"/>
                  </a:lnTo>
                  <a:lnTo>
                    <a:pt x="2123" y="5033"/>
                  </a:lnTo>
                  <a:lnTo>
                    <a:pt x="1782" y="5033"/>
                  </a:lnTo>
                  <a:lnTo>
                    <a:pt x="1782" y="5388"/>
                  </a:lnTo>
                  <a:lnTo>
                    <a:pt x="2121" y="5388"/>
                  </a:lnTo>
                  <a:lnTo>
                    <a:pt x="2121" y="6441"/>
                  </a:lnTo>
                  <a:lnTo>
                    <a:pt x="1067" y="6441"/>
                  </a:lnTo>
                  <a:lnTo>
                    <a:pt x="1067" y="5377"/>
                  </a:lnTo>
                  <a:lnTo>
                    <a:pt x="1409" y="5377"/>
                  </a:lnTo>
                  <a:lnTo>
                    <a:pt x="1409" y="5027"/>
                  </a:lnTo>
                  <a:lnTo>
                    <a:pt x="1055" y="5027"/>
                  </a:lnTo>
                  <a:cubicBezTo>
                    <a:pt x="1055" y="3338"/>
                    <a:pt x="1055" y="1665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17"/>
            <p:cNvSpPr/>
            <p:nvPr/>
          </p:nvSpPr>
          <p:spPr>
            <a:xfrm>
              <a:off x="6225273" y="3664119"/>
              <a:ext cx="9832" cy="30360"/>
            </a:xfrm>
            <a:custGeom>
              <a:avLst/>
              <a:gdLst/>
              <a:ahLst/>
              <a:cxnLst/>
              <a:rect l="l" t="t" r="r" b="b"/>
              <a:pathLst>
                <a:path w="342" h="1056" extrusionOk="0">
                  <a:moveTo>
                    <a:pt x="0" y="1"/>
                  </a:moveTo>
                  <a:lnTo>
                    <a:pt x="0" y="1055"/>
                  </a:lnTo>
                  <a:lnTo>
                    <a:pt x="341" y="1055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17"/>
            <p:cNvSpPr/>
            <p:nvPr/>
          </p:nvSpPr>
          <p:spPr>
            <a:xfrm>
              <a:off x="6482816" y="3664176"/>
              <a:ext cx="9775" cy="30475"/>
            </a:xfrm>
            <a:custGeom>
              <a:avLst/>
              <a:gdLst/>
              <a:ahLst/>
              <a:cxnLst/>
              <a:rect l="l" t="t" r="r" b="b"/>
              <a:pathLst>
                <a:path w="340" h="1060" extrusionOk="0">
                  <a:moveTo>
                    <a:pt x="0" y="0"/>
                  </a:moveTo>
                  <a:lnTo>
                    <a:pt x="0" y="1059"/>
                  </a:lnTo>
                  <a:lnTo>
                    <a:pt x="339" y="1059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17"/>
            <p:cNvSpPr/>
            <p:nvPr/>
          </p:nvSpPr>
          <p:spPr>
            <a:xfrm>
              <a:off x="6225216" y="3643706"/>
              <a:ext cx="9890" cy="9832"/>
            </a:xfrm>
            <a:custGeom>
              <a:avLst/>
              <a:gdLst/>
              <a:ahLst/>
              <a:cxnLst/>
              <a:rect l="l" t="t" r="r" b="b"/>
              <a:pathLst>
                <a:path w="344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7"/>
            <p:cNvSpPr/>
            <p:nvPr/>
          </p:nvSpPr>
          <p:spPr>
            <a:xfrm>
              <a:off x="6482643" y="3643706"/>
              <a:ext cx="9890" cy="9832"/>
            </a:xfrm>
            <a:custGeom>
              <a:avLst/>
              <a:gdLst/>
              <a:ahLst/>
              <a:cxnLst/>
              <a:rect l="l" t="t" r="r" b="b"/>
              <a:pathLst>
                <a:path w="344" h="342" extrusionOk="0">
                  <a:moveTo>
                    <a:pt x="0" y="0"/>
                  </a:moveTo>
                  <a:lnTo>
                    <a:pt x="0" y="341"/>
                  </a:lnTo>
                  <a:lnTo>
                    <a:pt x="344" y="34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7"/>
            <p:cNvSpPr/>
            <p:nvPr/>
          </p:nvSpPr>
          <p:spPr>
            <a:xfrm>
              <a:off x="6225273" y="3570278"/>
              <a:ext cx="9832" cy="9976"/>
            </a:xfrm>
            <a:custGeom>
              <a:avLst/>
              <a:gdLst/>
              <a:ahLst/>
              <a:cxnLst/>
              <a:rect l="l" t="t" r="r" b="b"/>
              <a:pathLst>
                <a:path w="342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41" y="34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17"/>
            <p:cNvSpPr/>
            <p:nvPr/>
          </p:nvSpPr>
          <p:spPr>
            <a:xfrm>
              <a:off x="6482643" y="3570365"/>
              <a:ext cx="9947" cy="9832"/>
            </a:xfrm>
            <a:custGeom>
              <a:avLst/>
              <a:gdLst/>
              <a:ahLst/>
              <a:cxnLst/>
              <a:rect l="l" t="t" r="r" b="b"/>
              <a:pathLst>
                <a:path w="346" h="342" extrusionOk="0">
                  <a:moveTo>
                    <a:pt x="0" y="1"/>
                  </a:moveTo>
                  <a:lnTo>
                    <a:pt x="0" y="342"/>
                  </a:lnTo>
                  <a:lnTo>
                    <a:pt x="345" y="342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1" name="Google Shape;3021;p117"/>
          <p:cNvSpPr/>
          <p:nvPr/>
        </p:nvSpPr>
        <p:spPr>
          <a:xfrm>
            <a:off x="5578241" y="3724149"/>
            <a:ext cx="240896" cy="61065"/>
          </a:xfrm>
          <a:custGeom>
            <a:avLst/>
            <a:gdLst/>
            <a:ahLst/>
            <a:cxnLst/>
            <a:rect l="l" t="t" r="r" b="b"/>
            <a:pathLst>
              <a:path w="8379" h="2124" extrusionOk="0">
                <a:moveTo>
                  <a:pt x="8020" y="0"/>
                </a:moveTo>
                <a:lnTo>
                  <a:pt x="8020" y="1059"/>
                </a:lnTo>
                <a:lnTo>
                  <a:pt x="3201" y="1059"/>
                </a:lnTo>
                <a:lnTo>
                  <a:pt x="3201" y="1418"/>
                </a:lnTo>
                <a:lnTo>
                  <a:pt x="4658" y="1418"/>
                </a:lnTo>
                <a:cubicBezTo>
                  <a:pt x="4614" y="1502"/>
                  <a:pt x="4575" y="1570"/>
                  <a:pt x="4548" y="1644"/>
                </a:cubicBezTo>
                <a:cubicBezTo>
                  <a:pt x="4513" y="1745"/>
                  <a:pt x="4450" y="1772"/>
                  <a:pt x="4343" y="1772"/>
                </a:cubicBezTo>
                <a:cubicBezTo>
                  <a:pt x="3524" y="1768"/>
                  <a:pt x="2707" y="1768"/>
                  <a:pt x="1889" y="1768"/>
                </a:cubicBezTo>
                <a:cubicBezTo>
                  <a:pt x="1481" y="1768"/>
                  <a:pt x="1072" y="1768"/>
                  <a:pt x="662" y="1768"/>
                </a:cubicBezTo>
                <a:cubicBezTo>
                  <a:pt x="619" y="1768"/>
                  <a:pt x="576" y="1768"/>
                  <a:pt x="533" y="1765"/>
                </a:cubicBezTo>
                <a:cubicBezTo>
                  <a:pt x="426" y="1756"/>
                  <a:pt x="368" y="1691"/>
                  <a:pt x="359" y="1587"/>
                </a:cubicBezTo>
                <a:cubicBezTo>
                  <a:pt x="353" y="1537"/>
                  <a:pt x="358" y="1484"/>
                  <a:pt x="358" y="1433"/>
                </a:cubicBezTo>
                <a:lnTo>
                  <a:pt x="358" y="705"/>
                </a:lnTo>
                <a:lnTo>
                  <a:pt x="0" y="705"/>
                </a:lnTo>
                <a:lnTo>
                  <a:pt x="0" y="825"/>
                </a:lnTo>
                <a:lnTo>
                  <a:pt x="0" y="1525"/>
                </a:lnTo>
                <a:cubicBezTo>
                  <a:pt x="3" y="1901"/>
                  <a:pt x="214" y="2121"/>
                  <a:pt x="587" y="2121"/>
                </a:cubicBezTo>
                <a:cubicBezTo>
                  <a:pt x="1257" y="2122"/>
                  <a:pt x="1928" y="2122"/>
                  <a:pt x="2599" y="2122"/>
                </a:cubicBezTo>
                <a:cubicBezTo>
                  <a:pt x="3270" y="2122"/>
                  <a:pt x="3941" y="2122"/>
                  <a:pt x="4611" y="2124"/>
                </a:cubicBezTo>
                <a:cubicBezTo>
                  <a:pt x="4682" y="2124"/>
                  <a:pt x="4717" y="2098"/>
                  <a:pt x="4747" y="2036"/>
                </a:cubicBezTo>
                <a:cubicBezTo>
                  <a:pt x="4827" y="1864"/>
                  <a:pt x="4922" y="1699"/>
                  <a:pt x="4997" y="1525"/>
                </a:cubicBezTo>
                <a:cubicBezTo>
                  <a:pt x="5038" y="1429"/>
                  <a:pt x="5095" y="1406"/>
                  <a:pt x="5195" y="1406"/>
                </a:cubicBezTo>
                <a:cubicBezTo>
                  <a:pt x="5805" y="1409"/>
                  <a:pt x="6415" y="1409"/>
                  <a:pt x="7026" y="1409"/>
                </a:cubicBezTo>
                <a:cubicBezTo>
                  <a:pt x="7433" y="1409"/>
                  <a:pt x="7839" y="1409"/>
                  <a:pt x="8246" y="1409"/>
                </a:cubicBezTo>
                <a:cubicBezTo>
                  <a:pt x="8287" y="1409"/>
                  <a:pt x="8331" y="1415"/>
                  <a:pt x="8373" y="1418"/>
                </a:cubicBezTo>
                <a:cubicBezTo>
                  <a:pt x="8373" y="943"/>
                  <a:pt x="8373" y="468"/>
                  <a:pt x="83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117"/>
          <p:cNvSpPr/>
          <p:nvPr/>
        </p:nvSpPr>
        <p:spPr>
          <a:xfrm>
            <a:off x="5604087" y="3651929"/>
            <a:ext cx="214878" cy="61784"/>
          </a:xfrm>
          <a:custGeom>
            <a:avLst/>
            <a:gdLst/>
            <a:ahLst/>
            <a:cxnLst/>
            <a:rect l="l" t="t" r="r" b="b"/>
            <a:pathLst>
              <a:path w="7474" h="2149" extrusionOk="0">
                <a:moveTo>
                  <a:pt x="3682" y="1"/>
                </a:moveTo>
                <a:cubicBezTo>
                  <a:pt x="3680" y="1"/>
                  <a:pt x="3678" y="1"/>
                  <a:pt x="3676" y="1"/>
                </a:cubicBezTo>
                <a:cubicBezTo>
                  <a:pt x="3508" y="3"/>
                  <a:pt x="3340" y="4"/>
                  <a:pt x="3172" y="4"/>
                </a:cubicBezTo>
                <a:cubicBezTo>
                  <a:pt x="2920" y="4"/>
                  <a:pt x="2669" y="2"/>
                  <a:pt x="2418" y="2"/>
                </a:cubicBezTo>
                <a:lnTo>
                  <a:pt x="2296" y="2"/>
                </a:lnTo>
                <a:lnTo>
                  <a:pt x="2296" y="358"/>
                </a:lnTo>
                <a:lnTo>
                  <a:pt x="2435" y="358"/>
                </a:lnTo>
                <a:cubicBezTo>
                  <a:pt x="2574" y="358"/>
                  <a:pt x="2713" y="358"/>
                  <a:pt x="2852" y="358"/>
                </a:cubicBezTo>
                <a:cubicBezTo>
                  <a:pt x="3061" y="358"/>
                  <a:pt x="3270" y="359"/>
                  <a:pt x="3480" y="361"/>
                </a:cubicBezTo>
                <a:cubicBezTo>
                  <a:pt x="3521" y="361"/>
                  <a:pt x="3581" y="376"/>
                  <a:pt x="3600" y="404"/>
                </a:cubicBezTo>
                <a:cubicBezTo>
                  <a:pt x="3658" y="496"/>
                  <a:pt x="3700" y="597"/>
                  <a:pt x="3760" y="717"/>
                </a:cubicBezTo>
                <a:lnTo>
                  <a:pt x="0" y="717"/>
                </a:lnTo>
                <a:lnTo>
                  <a:pt x="0" y="1419"/>
                </a:lnTo>
                <a:lnTo>
                  <a:pt x="352" y="1419"/>
                </a:lnTo>
                <a:lnTo>
                  <a:pt x="352" y="1079"/>
                </a:lnTo>
                <a:lnTo>
                  <a:pt x="7122" y="1079"/>
                </a:lnTo>
                <a:lnTo>
                  <a:pt x="7122" y="2132"/>
                </a:lnTo>
                <a:cubicBezTo>
                  <a:pt x="7246" y="2137"/>
                  <a:pt x="7361" y="2143"/>
                  <a:pt x="7474" y="2149"/>
                </a:cubicBezTo>
                <a:cubicBezTo>
                  <a:pt x="7474" y="1675"/>
                  <a:pt x="7474" y="1200"/>
                  <a:pt x="7472" y="725"/>
                </a:cubicBezTo>
                <a:cubicBezTo>
                  <a:pt x="7421" y="720"/>
                  <a:pt x="7371" y="716"/>
                  <a:pt x="7320" y="716"/>
                </a:cubicBezTo>
                <a:cubicBezTo>
                  <a:pt x="6743" y="716"/>
                  <a:pt x="6167" y="715"/>
                  <a:pt x="5590" y="715"/>
                </a:cubicBezTo>
                <a:cubicBezTo>
                  <a:pt x="5158" y="715"/>
                  <a:pt x="4726" y="715"/>
                  <a:pt x="4294" y="717"/>
                </a:cubicBezTo>
                <a:cubicBezTo>
                  <a:pt x="4291" y="717"/>
                  <a:pt x="4289" y="717"/>
                  <a:pt x="4286" y="717"/>
                </a:cubicBezTo>
                <a:cubicBezTo>
                  <a:pt x="4193" y="717"/>
                  <a:pt x="4136" y="692"/>
                  <a:pt x="4095" y="598"/>
                </a:cubicBezTo>
                <a:cubicBezTo>
                  <a:pt x="4026" y="434"/>
                  <a:pt x="3935" y="281"/>
                  <a:pt x="3861" y="120"/>
                </a:cubicBezTo>
                <a:cubicBezTo>
                  <a:pt x="3824" y="36"/>
                  <a:pt x="3777" y="1"/>
                  <a:pt x="36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117"/>
          <p:cNvSpPr/>
          <p:nvPr/>
        </p:nvSpPr>
        <p:spPr>
          <a:xfrm>
            <a:off x="5568121" y="3703334"/>
            <a:ext cx="76561" cy="30331"/>
          </a:xfrm>
          <a:custGeom>
            <a:avLst/>
            <a:gdLst/>
            <a:ahLst/>
            <a:cxnLst/>
            <a:rect l="l" t="t" r="r" b="b"/>
            <a:pathLst>
              <a:path w="2663" h="1055" extrusionOk="0">
                <a:moveTo>
                  <a:pt x="1" y="0"/>
                </a:moveTo>
                <a:lnTo>
                  <a:pt x="1" y="1055"/>
                </a:lnTo>
                <a:lnTo>
                  <a:pt x="2663" y="1055"/>
                </a:lnTo>
                <a:lnTo>
                  <a:pt x="2663" y="703"/>
                </a:lnTo>
                <a:lnTo>
                  <a:pt x="357" y="703"/>
                </a:lnTo>
                <a:lnTo>
                  <a:pt x="357" y="347"/>
                </a:lnTo>
                <a:lnTo>
                  <a:pt x="2663" y="347"/>
                </a:lnTo>
                <a:lnTo>
                  <a:pt x="2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117"/>
          <p:cNvSpPr/>
          <p:nvPr/>
        </p:nvSpPr>
        <p:spPr>
          <a:xfrm>
            <a:off x="5469595" y="3672657"/>
            <a:ext cx="98181" cy="40365"/>
          </a:xfrm>
          <a:custGeom>
            <a:avLst/>
            <a:gdLst/>
            <a:ahLst/>
            <a:cxnLst/>
            <a:rect l="l" t="t" r="r" b="b"/>
            <a:pathLst>
              <a:path w="3415" h="1404" extrusionOk="0">
                <a:moveTo>
                  <a:pt x="1" y="1"/>
                </a:moveTo>
                <a:lnTo>
                  <a:pt x="1" y="1404"/>
                </a:lnTo>
                <a:lnTo>
                  <a:pt x="355" y="1404"/>
                </a:lnTo>
                <a:lnTo>
                  <a:pt x="355" y="348"/>
                </a:lnTo>
                <a:lnTo>
                  <a:pt x="3414" y="348"/>
                </a:lnTo>
                <a:lnTo>
                  <a:pt x="3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117"/>
          <p:cNvSpPr/>
          <p:nvPr/>
        </p:nvSpPr>
        <p:spPr>
          <a:xfrm>
            <a:off x="5469681" y="3723919"/>
            <a:ext cx="97922" cy="40451"/>
          </a:xfrm>
          <a:custGeom>
            <a:avLst/>
            <a:gdLst/>
            <a:ahLst/>
            <a:cxnLst/>
            <a:rect l="l" t="t" r="r" b="b"/>
            <a:pathLst>
              <a:path w="3406" h="1407" extrusionOk="0">
                <a:moveTo>
                  <a:pt x="1" y="1"/>
                </a:moveTo>
                <a:lnTo>
                  <a:pt x="1" y="1406"/>
                </a:lnTo>
                <a:lnTo>
                  <a:pt x="3405" y="1406"/>
                </a:lnTo>
                <a:lnTo>
                  <a:pt x="3405" y="1056"/>
                </a:lnTo>
                <a:lnTo>
                  <a:pt x="346" y="1056"/>
                </a:lnTo>
                <a:lnTo>
                  <a:pt x="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117"/>
          <p:cNvSpPr/>
          <p:nvPr/>
        </p:nvSpPr>
        <p:spPr>
          <a:xfrm>
            <a:off x="5578011" y="3652015"/>
            <a:ext cx="81305" cy="40768"/>
          </a:xfrm>
          <a:custGeom>
            <a:avLst/>
            <a:gdLst/>
            <a:ahLst/>
            <a:cxnLst/>
            <a:rect l="l" t="t" r="r" b="b"/>
            <a:pathLst>
              <a:path w="2828" h="1418" extrusionOk="0">
                <a:moveTo>
                  <a:pt x="1431" y="1"/>
                </a:moveTo>
                <a:cubicBezTo>
                  <a:pt x="1130" y="1"/>
                  <a:pt x="830" y="2"/>
                  <a:pt x="529" y="4"/>
                </a:cubicBezTo>
                <a:cubicBezTo>
                  <a:pt x="227" y="5"/>
                  <a:pt x="19" y="232"/>
                  <a:pt x="7" y="539"/>
                </a:cubicBezTo>
                <a:cubicBezTo>
                  <a:pt x="1" y="666"/>
                  <a:pt x="5" y="791"/>
                  <a:pt x="5" y="918"/>
                </a:cubicBezTo>
                <a:lnTo>
                  <a:pt x="5" y="1417"/>
                </a:lnTo>
                <a:lnTo>
                  <a:pt x="361" y="1417"/>
                </a:lnTo>
                <a:lnTo>
                  <a:pt x="361" y="950"/>
                </a:lnTo>
                <a:cubicBezTo>
                  <a:pt x="361" y="400"/>
                  <a:pt x="324" y="355"/>
                  <a:pt x="676" y="355"/>
                </a:cubicBezTo>
                <a:cubicBezTo>
                  <a:pt x="745" y="355"/>
                  <a:pt x="828" y="357"/>
                  <a:pt x="929" y="357"/>
                </a:cubicBezTo>
                <a:cubicBezTo>
                  <a:pt x="936" y="357"/>
                  <a:pt x="942" y="357"/>
                  <a:pt x="949" y="357"/>
                </a:cubicBezTo>
                <a:lnTo>
                  <a:pt x="2827" y="357"/>
                </a:lnTo>
                <a:lnTo>
                  <a:pt x="2827" y="11"/>
                </a:lnTo>
                <a:cubicBezTo>
                  <a:pt x="2806" y="7"/>
                  <a:pt x="2796" y="2"/>
                  <a:pt x="2783" y="2"/>
                </a:cubicBezTo>
                <a:cubicBezTo>
                  <a:pt x="2333" y="2"/>
                  <a:pt x="1882" y="1"/>
                  <a:pt x="14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117"/>
          <p:cNvSpPr/>
          <p:nvPr/>
        </p:nvSpPr>
        <p:spPr>
          <a:xfrm>
            <a:off x="5604116" y="3744360"/>
            <a:ext cx="55372" cy="19953"/>
          </a:xfrm>
          <a:custGeom>
            <a:avLst/>
            <a:gdLst/>
            <a:ahLst/>
            <a:cxnLst/>
            <a:rect l="l" t="t" r="r" b="b"/>
            <a:pathLst>
              <a:path w="1926" h="694" extrusionOk="0">
                <a:moveTo>
                  <a:pt x="1" y="0"/>
                </a:moveTo>
                <a:lnTo>
                  <a:pt x="1" y="694"/>
                </a:lnTo>
                <a:lnTo>
                  <a:pt x="1925" y="694"/>
                </a:lnTo>
                <a:lnTo>
                  <a:pt x="1925" y="344"/>
                </a:lnTo>
                <a:lnTo>
                  <a:pt x="345" y="344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117"/>
          <p:cNvSpPr/>
          <p:nvPr/>
        </p:nvSpPr>
        <p:spPr>
          <a:xfrm>
            <a:off x="5762931" y="3693099"/>
            <a:ext cx="30159" cy="9947"/>
          </a:xfrm>
          <a:custGeom>
            <a:avLst/>
            <a:gdLst/>
            <a:ahLst/>
            <a:cxnLst/>
            <a:rect l="l" t="t" r="r" b="b"/>
            <a:pathLst>
              <a:path w="1049" h="346" extrusionOk="0">
                <a:moveTo>
                  <a:pt x="0" y="0"/>
                </a:moveTo>
                <a:lnTo>
                  <a:pt x="0" y="346"/>
                </a:lnTo>
                <a:lnTo>
                  <a:pt x="1048" y="346"/>
                </a:lnTo>
                <a:lnTo>
                  <a:pt x="10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117"/>
          <p:cNvSpPr/>
          <p:nvPr/>
        </p:nvSpPr>
        <p:spPr>
          <a:xfrm>
            <a:off x="5742289" y="3693185"/>
            <a:ext cx="9890" cy="9689"/>
          </a:xfrm>
          <a:custGeom>
            <a:avLst/>
            <a:gdLst/>
            <a:ahLst/>
            <a:cxnLst/>
            <a:rect l="l" t="t" r="r" b="b"/>
            <a:pathLst>
              <a:path w="344" h="337" extrusionOk="0">
                <a:moveTo>
                  <a:pt x="0" y="0"/>
                </a:moveTo>
                <a:lnTo>
                  <a:pt x="0" y="337"/>
                </a:lnTo>
                <a:lnTo>
                  <a:pt x="344" y="337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117"/>
          <p:cNvSpPr/>
          <p:nvPr/>
        </p:nvSpPr>
        <p:spPr>
          <a:xfrm>
            <a:off x="5670759" y="3713511"/>
            <a:ext cx="9660" cy="9976"/>
          </a:xfrm>
          <a:custGeom>
            <a:avLst/>
            <a:gdLst/>
            <a:ahLst/>
            <a:cxnLst/>
            <a:rect l="l" t="t" r="r" b="b"/>
            <a:pathLst>
              <a:path w="336" h="347" extrusionOk="0">
                <a:moveTo>
                  <a:pt x="1" y="1"/>
                </a:moveTo>
                <a:lnTo>
                  <a:pt x="1" y="346"/>
                </a:lnTo>
                <a:lnTo>
                  <a:pt x="336" y="346"/>
                </a:lnTo>
                <a:lnTo>
                  <a:pt x="3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117"/>
          <p:cNvSpPr/>
          <p:nvPr/>
        </p:nvSpPr>
        <p:spPr>
          <a:xfrm>
            <a:off x="5701378" y="3713655"/>
            <a:ext cx="9804" cy="9775"/>
          </a:xfrm>
          <a:custGeom>
            <a:avLst/>
            <a:gdLst/>
            <a:ahLst/>
            <a:cxnLst/>
            <a:rect l="l" t="t" r="r" b="b"/>
            <a:pathLst>
              <a:path w="341" h="340" extrusionOk="0">
                <a:moveTo>
                  <a:pt x="1" y="0"/>
                </a:moveTo>
                <a:lnTo>
                  <a:pt x="1" y="340"/>
                </a:lnTo>
                <a:lnTo>
                  <a:pt x="340" y="340"/>
                </a:lnTo>
                <a:lnTo>
                  <a:pt x="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117"/>
          <p:cNvSpPr/>
          <p:nvPr/>
        </p:nvSpPr>
        <p:spPr>
          <a:xfrm>
            <a:off x="5732169" y="3713569"/>
            <a:ext cx="9746" cy="9947"/>
          </a:xfrm>
          <a:custGeom>
            <a:avLst/>
            <a:gdLst/>
            <a:ahLst/>
            <a:cxnLst/>
            <a:rect l="l" t="t" r="r" b="b"/>
            <a:pathLst>
              <a:path w="339" h="346" extrusionOk="0">
                <a:moveTo>
                  <a:pt x="1" y="0"/>
                </a:moveTo>
                <a:lnTo>
                  <a:pt x="1" y="346"/>
                </a:lnTo>
                <a:lnTo>
                  <a:pt x="339" y="346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117"/>
          <p:cNvSpPr/>
          <p:nvPr/>
        </p:nvSpPr>
        <p:spPr>
          <a:xfrm>
            <a:off x="5531062" y="3713569"/>
            <a:ext cx="9919" cy="9861"/>
          </a:xfrm>
          <a:custGeom>
            <a:avLst/>
            <a:gdLst/>
            <a:ahLst/>
            <a:cxnLst/>
            <a:rect l="l" t="t" r="r" b="b"/>
            <a:pathLst>
              <a:path w="345" h="343" extrusionOk="0">
                <a:moveTo>
                  <a:pt x="0" y="0"/>
                </a:moveTo>
                <a:lnTo>
                  <a:pt x="0" y="343"/>
                </a:lnTo>
                <a:lnTo>
                  <a:pt x="344" y="343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117"/>
          <p:cNvSpPr/>
          <p:nvPr/>
        </p:nvSpPr>
        <p:spPr>
          <a:xfrm>
            <a:off x="5490065" y="3734067"/>
            <a:ext cx="9919" cy="9832"/>
          </a:xfrm>
          <a:custGeom>
            <a:avLst/>
            <a:gdLst/>
            <a:ahLst/>
            <a:cxnLst/>
            <a:rect l="l" t="t" r="r" b="b"/>
            <a:pathLst>
              <a:path w="345" h="342" extrusionOk="0">
                <a:moveTo>
                  <a:pt x="1" y="1"/>
                </a:moveTo>
                <a:lnTo>
                  <a:pt x="1" y="341"/>
                </a:lnTo>
                <a:lnTo>
                  <a:pt x="345" y="341"/>
                </a:lnTo>
                <a:lnTo>
                  <a:pt x="3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117"/>
          <p:cNvSpPr/>
          <p:nvPr/>
        </p:nvSpPr>
        <p:spPr>
          <a:xfrm>
            <a:off x="5510592" y="3733981"/>
            <a:ext cx="9861" cy="9861"/>
          </a:xfrm>
          <a:custGeom>
            <a:avLst/>
            <a:gdLst/>
            <a:ahLst/>
            <a:cxnLst/>
            <a:rect l="l" t="t" r="r" b="b"/>
            <a:pathLst>
              <a:path w="343" h="343" extrusionOk="0">
                <a:moveTo>
                  <a:pt x="0" y="1"/>
                </a:moveTo>
                <a:lnTo>
                  <a:pt x="0" y="343"/>
                </a:lnTo>
                <a:lnTo>
                  <a:pt x="343" y="343"/>
                </a:lnTo>
                <a:lnTo>
                  <a:pt x="3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6" name="Google Shape;3036;p117"/>
          <p:cNvGrpSpPr/>
          <p:nvPr/>
        </p:nvGrpSpPr>
        <p:grpSpPr>
          <a:xfrm>
            <a:off x="4815318" y="3543742"/>
            <a:ext cx="227096" cy="349974"/>
            <a:chOff x="4815318" y="3543742"/>
            <a:chExt cx="227096" cy="349974"/>
          </a:xfrm>
        </p:grpSpPr>
        <p:sp>
          <p:nvSpPr>
            <p:cNvPr id="3037" name="Google Shape;3037;p117"/>
            <p:cNvSpPr/>
            <p:nvPr/>
          </p:nvSpPr>
          <p:spPr>
            <a:xfrm>
              <a:off x="4856517" y="3543742"/>
              <a:ext cx="51204" cy="40854"/>
            </a:xfrm>
            <a:custGeom>
              <a:avLst/>
              <a:gdLst/>
              <a:ahLst/>
              <a:cxnLst/>
              <a:rect l="l" t="t" r="r" b="b"/>
              <a:pathLst>
                <a:path w="1781" h="1421" extrusionOk="0">
                  <a:moveTo>
                    <a:pt x="1" y="1"/>
                  </a:moveTo>
                  <a:lnTo>
                    <a:pt x="1" y="1420"/>
                  </a:lnTo>
                  <a:lnTo>
                    <a:pt x="360" y="1420"/>
                  </a:lnTo>
                  <a:lnTo>
                    <a:pt x="360" y="366"/>
                  </a:lnTo>
                  <a:lnTo>
                    <a:pt x="1428" y="366"/>
                  </a:lnTo>
                  <a:lnTo>
                    <a:pt x="1428" y="1419"/>
                  </a:lnTo>
                  <a:lnTo>
                    <a:pt x="1781" y="1419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17"/>
            <p:cNvSpPr/>
            <p:nvPr/>
          </p:nvSpPr>
          <p:spPr>
            <a:xfrm>
              <a:off x="4815318" y="3595004"/>
              <a:ext cx="133774" cy="298713"/>
            </a:xfrm>
            <a:custGeom>
              <a:avLst/>
              <a:gdLst/>
              <a:ahLst/>
              <a:cxnLst/>
              <a:rect l="l" t="t" r="r" b="b"/>
              <a:pathLst>
                <a:path w="4653" h="10390" extrusionOk="0">
                  <a:moveTo>
                    <a:pt x="1575" y="3696"/>
                  </a:moveTo>
                  <a:cubicBezTo>
                    <a:pt x="1601" y="3696"/>
                    <a:pt x="1635" y="3708"/>
                    <a:pt x="1657" y="3723"/>
                  </a:cubicBezTo>
                  <a:cubicBezTo>
                    <a:pt x="1856" y="3845"/>
                    <a:pt x="2052" y="3972"/>
                    <a:pt x="2247" y="4100"/>
                  </a:cubicBezTo>
                  <a:cubicBezTo>
                    <a:pt x="2276" y="4120"/>
                    <a:pt x="2301" y="4130"/>
                    <a:pt x="2327" y="4130"/>
                  </a:cubicBezTo>
                  <a:cubicBezTo>
                    <a:pt x="2351" y="4130"/>
                    <a:pt x="2375" y="4121"/>
                    <a:pt x="2404" y="4102"/>
                  </a:cubicBezTo>
                  <a:cubicBezTo>
                    <a:pt x="2594" y="3976"/>
                    <a:pt x="2790" y="3854"/>
                    <a:pt x="2980" y="3729"/>
                  </a:cubicBezTo>
                  <a:cubicBezTo>
                    <a:pt x="3010" y="3709"/>
                    <a:pt x="3039" y="3697"/>
                    <a:pt x="3068" y="3697"/>
                  </a:cubicBezTo>
                  <a:cubicBezTo>
                    <a:pt x="3091" y="3697"/>
                    <a:pt x="3115" y="3704"/>
                    <a:pt x="3140" y="3720"/>
                  </a:cubicBezTo>
                  <a:cubicBezTo>
                    <a:pt x="3283" y="3806"/>
                    <a:pt x="3429" y="3890"/>
                    <a:pt x="3591" y="3985"/>
                  </a:cubicBezTo>
                  <a:cubicBezTo>
                    <a:pt x="3152" y="4266"/>
                    <a:pt x="2738" y="4530"/>
                    <a:pt x="2325" y="4792"/>
                  </a:cubicBezTo>
                  <a:cubicBezTo>
                    <a:pt x="1910" y="4527"/>
                    <a:pt x="1499" y="4263"/>
                    <a:pt x="1055" y="3979"/>
                  </a:cubicBezTo>
                  <a:cubicBezTo>
                    <a:pt x="1232" y="3880"/>
                    <a:pt x="1390" y="3785"/>
                    <a:pt x="1553" y="3700"/>
                  </a:cubicBezTo>
                  <a:cubicBezTo>
                    <a:pt x="1559" y="3697"/>
                    <a:pt x="1567" y="3696"/>
                    <a:pt x="1575" y="3696"/>
                  </a:cubicBezTo>
                  <a:close/>
                  <a:moveTo>
                    <a:pt x="1093" y="1"/>
                  </a:moveTo>
                  <a:lnTo>
                    <a:pt x="1093" y="353"/>
                  </a:lnTo>
                  <a:lnTo>
                    <a:pt x="1443" y="353"/>
                  </a:lnTo>
                  <a:lnTo>
                    <a:pt x="1443" y="1411"/>
                  </a:lnTo>
                  <a:lnTo>
                    <a:pt x="1797" y="1411"/>
                  </a:lnTo>
                  <a:lnTo>
                    <a:pt x="1797" y="358"/>
                  </a:lnTo>
                  <a:lnTo>
                    <a:pt x="2865" y="358"/>
                  </a:lnTo>
                  <a:cubicBezTo>
                    <a:pt x="2865" y="1350"/>
                    <a:pt x="2867" y="2337"/>
                    <a:pt x="2864" y="3322"/>
                  </a:cubicBezTo>
                  <a:cubicBezTo>
                    <a:pt x="2861" y="3355"/>
                    <a:pt x="2829" y="3399"/>
                    <a:pt x="2799" y="3420"/>
                  </a:cubicBezTo>
                  <a:cubicBezTo>
                    <a:pt x="2669" y="3510"/>
                    <a:pt x="2532" y="3589"/>
                    <a:pt x="2401" y="3679"/>
                  </a:cubicBezTo>
                  <a:cubicBezTo>
                    <a:pt x="2375" y="3697"/>
                    <a:pt x="2353" y="3706"/>
                    <a:pt x="2331" y="3706"/>
                  </a:cubicBezTo>
                  <a:cubicBezTo>
                    <a:pt x="2307" y="3706"/>
                    <a:pt x="2283" y="3695"/>
                    <a:pt x="2254" y="3676"/>
                  </a:cubicBezTo>
                  <a:cubicBezTo>
                    <a:pt x="2129" y="3593"/>
                    <a:pt x="2004" y="3510"/>
                    <a:pt x="1873" y="3435"/>
                  </a:cubicBezTo>
                  <a:cubicBezTo>
                    <a:pt x="1811" y="3397"/>
                    <a:pt x="1793" y="3353"/>
                    <a:pt x="1793" y="3281"/>
                  </a:cubicBezTo>
                  <a:cubicBezTo>
                    <a:pt x="1796" y="2824"/>
                    <a:pt x="1794" y="2364"/>
                    <a:pt x="1794" y="1905"/>
                  </a:cubicBezTo>
                  <a:lnTo>
                    <a:pt x="1794" y="1780"/>
                  </a:lnTo>
                  <a:lnTo>
                    <a:pt x="1438" y="1780"/>
                  </a:lnTo>
                  <a:lnTo>
                    <a:pt x="1438" y="1915"/>
                  </a:lnTo>
                  <a:cubicBezTo>
                    <a:pt x="1438" y="2364"/>
                    <a:pt x="1435" y="2810"/>
                    <a:pt x="1440" y="3257"/>
                  </a:cubicBezTo>
                  <a:cubicBezTo>
                    <a:pt x="1440" y="3329"/>
                    <a:pt x="1420" y="3367"/>
                    <a:pt x="1352" y="3400"/>
                  </a:cubicBezTo>
                  <a:cubicBezTo>
                    <a:pt x="496" y="3835"/>
                    <a:pt x="30" y="4531"/>
                    <a:pt x="18" y="5491"/>
                  </a:cubicBezTo>
                  <a:cubicBezTo>
                    <a:pt x="1" y="6936"/>
                    <a:pt x="13" y="8379"/>
                    <a:pt x="16" y="9824"/>
                  </a:cubicBezTo>
                  <a:cubicBezTo>
                    <a:pt x="16" y="9872"/>
                    <a:pt x="43" y="9931"/>
                    <a:pt x="75" y="9967"/>
                  </a:cubicBezTo>
                  <a:cubicBezTo>
                    <a:pt x="180" y="10083"/>
                    <a:pt x="292" y="10197"/>
                    <a:pt x="410" y="10302"/>
                  </a:cubicBezTo>
                  <a:cubicBezTo>
                    <a:pt x="452" y="10338"/>
                    <a:pt x="518" y="10368"/>
                    <a:pt x="573" y="10368"/>
                  </a:cubicBezTo>
                  <a:cubicBezTo>
                    <a:pt x="896" y="10372"/>
                    <a:pt x="1221" y="10373"/>
                    <a:pt x="1545" y="10373"/>
                  </a:cubicBezTo>
                  <a:cubicBezTo>
                    <a:pt x="1707" y="10373"/>
                    <a:pt x="1869" y="10373"/>
                    <a:pt x="2031" y="10373"/>
                  </a:cubicBezTo>
                  <a:lnTo>
                    <a:pt x="2143" y="10373"/>
                  </a:lnTo>
                  <a:lnTo>
                    <a:pt x="2143" y="10016"/>
                  </a:lnTo>
                  <a:lnTo>
                    <a:pt x="702" y="10016"/>
                  </a:lnTo>
                  <a:cubicBezTo>
                    <a:pt x="616" y="10016"/>
                    <a:pt x="372" y="9819"/>
                    <a:pt x="370" y="9735"/>
                  </a:cubicBezTo>
                  <a:cubicBezTo>
                    <a:pt x="364" y="9476"/>
                    <a:pt x="369" y="9215"/>
                    <a:pt x="369" y="8957"/>
                  </a:cubicBezTo>
                  <a:lnTo>
                    <a:pt x="4286" y="8957"/>
                  </a:lnTo>
                  <a:cubicBezTo>
                    <a:pt x="4286" y="9166"/>
                    <a:pt x="4277" y="9370"/>
                    <a:pt x="4291" y="9569"/>
                  </a:cubicBezTo>
                  <a:cubicBezTo>
                    <a:pt x="4300" y="9712"/>
                    <a:pt x="4253" y="9812"/>
                    <a:pt x="4149" y="9908"/>
                  </a:cubicBezTo>
                  <a:cubicBezTo>
                    <a:pt x="4070" y="9981"/>
                    <a:pt x="3996" y="10019"/>
                    <a:pt x="3891" y="10019"/>
                  </a:cubicBezTo>
                  <a:cubicBezTo>
                    <a:pt x="3887" y="10019"/>
                    <a:pt x="3883" y="10019"/>
                    <a:pt x="3879" y="10019"/>
                  </a:cubicBezTo>
                  <a:cubicBezTo>
                    <a:pt x="3764" y="10015"/>
                    <a:pt x="3649" y="10014"/>
                    <a:pt x="3534" y="10014"/>
                  </a:cubicBezTo>
                  <a:cubicBezTo>
                    <a:pt x="3396" y="10014"/>
                    <a:pt x="3257" y="10016"/>
                    <a:pt x="3120" y="10016"/>
                  </a:cubicBezTo>
                  <a:lnTo>
                    <a:pt x="2512" y="10016"/>
                  </a:lnTo>
                  <a:lnTo>
                    <a:pt x="2512" y="10361"/>
                  </a:lnTo>
                  <a:cubicBezTo>
                    <a:pt x="2526" y="10367"/>
                    <a:pt x="2533" y="10370"/>
                    <a:pt x="2541" y="10370"/>
                  </a:cubicBezTo>
                  <a:cubicBezTo>
                    <a:pt x="2910" y="10373"/>
                    <a:pt x="3278" y="10373"/>
                    <a:pt x="3645" y="10373"/>
                  </a:cubicBezTo>
                  <a:cubicBezTo>
                    <a:pt x="3751" y="10373"/>
                    <a:pt x="3865" y="10390"/>
                    <a:pt x="3971" y="10390"/>
                  </a:cubicBezTo>
                  <a:cubicBezTo>
                    <a:pt x="4043" y="10390"/>
                    <a:pt x="4112" y="10382"/>
                    <a:pt x="4173" y="10356"/>
                  </a:cubicBezTo>
                  <a:cubicBezTo>
                    <a:pt x="4330" y="10290"/>
                    <a:pt x="4435" y="10111"/>
                    <a:pt x="4570" y="9988"/>
                  </a:cubicBezTo>
                  <a:cubicBezTo>
                    <a:pt x="4628" y="9936"/>
                    <a:pt x="4643" y="9877"/>
                    <a:pt x="4643" y="9801"/>
                  </a:cubicBezTo>
                  <a:cubicBezTo>
                    <a:pt x="4640" y="8924"/>
                    <a:pt x="4640" y="8044"/>
                    <a:pt x="4640" y="7166"/>
                  </a:cubicBezTo>
                  <a:lnTo>
                    <a:pt x="4640" y="7041"/>
                  </a:lnTo>
                  <a:lnTo>
                    <a:pt x="4283" y="7041"/>
                  </a:lnTo>
                  <a:lnTo>
                    <a:pt x="4283" y="7886"/>
                  </a:lnTo>
                  <a:lnTo>
                    <a:pt x="2511" y="7886"/>
                  </a:lnTo>
                  <a:lnTo>
                    <a:pt x="2511" y="8240"/>
                  </a:lnTo>
                  <a:lnTo>
                    <a:pt x="4275" y="8240"/>
                  </a:lnTo>
                  <a:lnTo>
                    <a:pt x="4275" y="8587"/>
                  </a:lnTo>
                  <a:lnTo>
                    <a:pt x="375" y="8587"/>
                  </a:lnTo>
                  <a:lnTo>
                    <a:pt x="375" y="8231"/>
                  </a:lnTo>
                  <a:lnTo>
                    <a:pt x="2141" y="8231"/>
                  </a:lnTo>
                  <a:lnTo>
                    <a:pt x="2141" y="7877"/>
                  </a:lnTo>
                  <a:lnTo>
                    <a:pt x="367" y="7877"/>
                  </a:lnTo>
                  <a:lnTo>
                    <a:pt x="367" y="7794"/>
                  </a:lnTo>
                  <a:cubicBezTo>
                    <a:pt x="367" y="7019"/>
                    <a:pt x="364" y="6242"/>
                    <a:pt x="369" y="5467"/>
                  </a:cubicBezTo>
                  <a:cubicBezTo>
                    <a:pt x="369" y="5329"/>
                    <a:pt x="387" y="5191"/>
                    <a:pt x="417" y="5056"/>
                  </a:cubicBezTo>
                  <a:cubicBezTo>
                    <a:pt x="484" y="4761"/>
                    <a:pt x="613" y="4492"/>
                    <a:pt x="817" y="4255"/>
                  </a:cubicBezTo>
                  <a:cubicBezTo>
                    <a:pt x="1325" y="4580"/>
                    <a:pt x="1823" y="4898"/>
                    <a:pt x="2324" y="5218"/>
                  </a:cubicBezTo>
                  <a:cubicBezTo>
                    <a:pt x="2827" y="4898"/>
                    <a:pt x="3325" y="4580"/>
                    <a:pt x="3832" y="4255"/>
                  </a:cubicBezTo>
                  <a:cubicBezTo>
                    <a:pt x="4066" y="4539"/>
                    <a:pt x="4229" y="4853"/>
                    <a:pt x="4254" y="5210"/>
                  </a:cubicBezTo>
                  <a:cubicBezTo>
                    <a:pt x="4286" y="5648"/>
                    <a:pt x="4275" y="6088"/>
                    <a:pt x="4283" y="6527"/>
                  </a:cubicBezTo>
                  <a:lnTo>
                    <a:pt x="4283" y="6672"/>
                  </a:lnTo>
                  <a:lnTo>
                    <a:pt x="4637" y="6672"/>
                  </a:lnTo>
                  <a:cubicBezTo>
                    <a:pt x="4637" y="6257"/>
                    <a:pt x="4653" y="5853"/>
                    <a:pt x="4640" y="5444"/>
                  </a:cubicBezTo>
                  <a:cubicBezTo>
                    <a:pt x="4600" y="4509"/>
                    <a:pt x="4153" y="3829"/>
                    <a:pt x="3321" y="3402"/>
                  </a:cubicBezTo>
                  <a:cubicBezTo>
                    <a:pt x="3250" y="3367"/>
                    <a:pt x="3220" y="3331"/>
                    <a:pt x="3220" y="3246"/>
                  </a:cubicBezTo>
                  <a:cubicBezTo>
                    <a:pt x="3223" y="2320"/>
                    <a:pt x="3221" y="1394"/>
                    <a:pt x="3221" y="468"/>
                  </a:cubicBezTo>
                  <a:cubicBezTo>
                    <a:pt x="3221" y="430"/>
                    <a:pt x="3226" y="393"/>
                    <a:pt x="3227" y="343"/>
                  </a:cubicBezTo>
                  <a:lnTo>
                    <a:pt x="3570" y="343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17"/>
            <p:cNvSpPr/>
            <p:nvPr/>
          </p:nvSpPr>
          <p:spPr>
            <a:xfrm>
              <a:off x="4969016" y="3681685"/>
              <a:ext cx="73399" cy="211341"/>
            </a:xfrm>
            <a:custGeom>
              <a:avLst/>
              <a:gdLst/>
              <a:ahLst/>
              <a:cxnLst/>
              <a:rect l="l" t="t" r="r" b="b"/>
              <a:pathLst>
                <a:path w="2553" h="7351" extrusionOk="0">
                  <a:moveTo>
                    <a:pt x="6" y="1"/>
                  </a:moveTo>
                  <a:cubicBezTo>
                    <a:pt x="6" y="981"/>
                    <a:pt x="0" y="1946"/>
                    <a:pt x="11" y="2912"/>
                  </a:cubicBezTo>
                  <a:cubicBezTo>
                    <a:pt x="15" y="3242"/>
                    <a:pt x="168" y="3521"/>
                    <a:pt x="409" y="3747"/>
                  </a:cubicBezTo>
                  <a:cubicBezTo>
                    <a:pt x="596" y="3921"/>
                    <a:pt x="822" y="4017"/>
                    <a:pt x="1064" y="4065"/>
                  </a:cubicBezTo>
                  <a:lnTo>
                    <a:pt x="1064" y="7010"/>
                  </a:lnTo>
                  <a:lnTo>
                    <a:pt x="192" y="7010"/>
                  </a:lnTo>
                  <a:lnTo>
                    <a:pt x="192" y="7350"/>
                  </a:lnTo>
                  <a:lnTo>
                    <a:pt x="2314" y="7350"/>
                  </a:lnTo>
                  <a:lnTo>
                    <a:pt x="2314" y="7002"/>
                  </a:lnTo>
                  <a:lnTo>
                    <a:pt x="1433" y="7002"/>
                  </a:lnTo>
                  <a:lnTo>
                    <a:pt x="1433" y="4077"/>
                  </a:lnTo>
                  <a:cubicBezTo>
                    <a:pt x="1441" y="4070"/>
                    <a:pt x="1442" y="4064"/>
                    <a:pt x="1447" y="4064"/>
                  </a:cubicBezTo>
                  <a:cubicBezTo>
                    <a:pt x="1477" y="4056"/>
                    <a:pt x="1509" y="4049"/>
                    <a:pt x="1539" y="4041"/>
                  </a:cubicBezTo>
                  <a:cubicBezTo>
                    <a:pt x="1987" y="3925"/>
                    <a:pt x="2288" y="3648"/>
                    <a:pt x="2436" y="3210"/>
                  </a:cubicBezTo>
                  <a:cubicBezTo>
                    <a:pt x="2552" y="2862"/>
                    <a:pt x="2477" y="2500"/>
                    <a:pt x="2500" y="2145"/>
                  </a:cubicBezTo>
                  <a:lnTo>
                    <a:pt x="2142" y="2145"/>
                  </a:lnTo>
                  <a:cubicBezTo>
                    <a:pt x="2142" y="2375"/>
                    <a:pt x="2151" y="2598"/>
                    <a:pt x="2138" y="2818"/>
                  </a:cubicBezTo>
                  <a:cubicBezTo>
                    <a:pt x="2130" y="2946"/>
                    <a:pt x="2106" y="3081"/>
                    <a:pt x="2058" y="3197"/>
                  </a:cubicBezTo>
                  <a:cubicBezTo>
                    <a:pt x="1918" y="3523"/>
                    <a:pt x="1594" y="3720"/>
                    <a:pt x="1247" y="3720"/>
                  </a:cubicBezTo>
                  <a:cubicBezTo>
                    <a:pt x="1185" y="3720"/>
                    <a:pt x="1122" y="3713"/>
                    <a:pt x="1059" y="3700"/>
                  </a:cubicBezTo>
                  <a:cubicBezTo>
                    <a:pt x="667" y="3617"/>
                    <a:pt x="365" y="3258"/>
                    <a:pt x="362" y="2850"/>
                  </a:cubicBezTo>
                  <a:cubicBezTo>
                    <a:pt x="356" y="2277"/>
                    <a:pt x="361" y="1702"/>
                    <a:pt x="361" y="1129"/>
                  </a:cubicBezTo>
                  <a:cubicBezTo>
                    <a:pt x="361" y="1109"/>
                    <a:pt x="365" y="1093"/>
                    <a:pt x="370" y="1061"/>
                  </a:cubicBezTo>
                  <a:lnTo>
                    <a:pt x="1065" y="1061"/>
                  </a:lnTo>
                  <a:lnTo>
                    <a:pt x="1065" y="706"/>
                  </a:lnTo>
                  <a:lnTo>
                    <a:pt x="365" y="706"/>
                  </a:lnTo>
                  <a:lnTo>
                    <a:pt x="365" y="361"/>
                  </a:lnTo>
                  <a:lnTo>
                    <a:pt x="2130" y="361"/>
                  </a:lnTo>
                  <a:lnTo>
                    <a:pt x="2130" y="714"/>
                  </a:lnTo>
                  <a:lnTo>
                    <a:pt x="1436" y="714"/>
                  </a:lnTo>
                  <a:lnTo>
                    <a:pt x="1436" y="1068"/>
                  </a:lnTo>
                  <a:lnTo>
                    <a:pt x="2144" y="1068"/>
                  </a:lnTo>
                  <a:lnTo>
                    <a:pt x="2144" y="1770"/>
                  </a:lnTo>
                  <a:lnTo>
                    <a:pt x="2489" y="1770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17"/>
            <p:cNvSpPr/>
            <p:nvPr/>
          </p:nvSpPr>
          <p:spPr>
            <a:xfrm>
              <a:off x="4914017" y="3731681"/>
              <a:ext cx="13857" cy="55143"/>
            </a:xfrm>
            <a:custGeom>
              <a:avLst/>
              <a:gdLst/>
              <a:ahLst/>
              <a:cxnLst/>
              <a:rect l="l" t="t" r="r" b="b"/>
              <a:pathLst>
                <a:path w="482" h="1918" extrusionOk="0">
                  <a:moveTo>
                    <a:pt x="302" y="1"/>
                  </a:moveTo>
                  <a:cubicBezTo>
                    <a:pt x="194" y="59"/>
                    <a:pt x="94" y="112"/>
                    <a:pt x="1" y="162"/>
                  </a:cubicBezTo>
                  <a:cubicBezTo>
                    <a:pt x="250" y="740"/>
                    <a:pt x="79" y="1338"/>
                    <a:pt x="150" y="1918"/>
                  </a:cubicBezTo>
                  <a:lnTo>
                    <a:pt x="476" y="1918"/>
                  </a:lnTo>
                  <a:cubicBezTo>
                    <a:pt x="476" y="1450"/>
                    <a:pt x="482" y="990"/>
                    <a:pt x="473" y="529"/>
                  </a:cubicBezTo>
                  <a:cubicBezTo>
                    <a:pt x="468" y="345"/>
                    <a:pt x="401" y="170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17"/>
            <p:cNvSpPr/>
            <p:nvPr/>
          </p:nvSpPr>
          <p:spPr>
            <a:xfrm>
              <a:off x="5004953" y="3743181"/>
              <a:ext cx="15726" cy="35190"/>
            </a:xfrm>
            <a:custGeom>
              <a:avLst/>
              <a:gdLst/>
              <a:ahLst/>
              <a:cxnLst/>
              <a:rect l="l" t="t" r="r" b="b"/>
              <a:pathLst>
                <a:path w="547" h="1224" extrusionOk="0">
                  <a:moveTo>
                    <a:pt x="179" y="0"/>
                  </a:moveTo>
                  <a:cubicBezTo>
                    <a:pt x="179" y="225"/>
                    <a:pt x="177" y="438"/>
                    <a:pt x="179" y="650"/>
                  </a:cubicBezTo>
                  <a:cubicBezTo>
                    <a:pt x="179" y="747"/>
                    <a:pt x="152" y="819"/>
                    <a:pt x="57" y="860"/>
                  </a:cubicBezTo>
                  <a:cubicBezTo>
                    <a:pt x="35" y="868"/>
                    <a:pt x="4" y="892"/>
                    <a:pt x="4" y="910"/>
                  </a:cubicBezTo>
                  <a:cubicBezTo>
                    <a:pt x="1" y="1014"/>
                    <a:pt x="2" y="1118"/>
                    <a:pt x="2" y="1224"/>
                  </a:cubicBezTo>
                  <a:cubicBezTo>
                    <a:pt x="292" y="1198"/>
                    <a:pt x="498" y="1035"/>
                    <a:pt x="523" y="783"/>
                  </a:cubicBezTo>
                  <a:cubicBezTo>
                    <a:pt x="547" y="527"/>
                    <a:pt x="529" y="264"/>
                    <a:pt x="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17"/>
            <p:cNvSpPr/>
            <p:nvPr/>
          </p:nvSpPr>
          <p:spPr>
            <a:xfrm>
              <a:off x="4866924" y="3772823"/>
              <a:ext cx="30303" cy="9832"/>
            </a:xfrm>
            <a:custGeom>
              <a:avLst/>
              <a:gdLst/>
              <a:ahLst/>
              <a:cxnLst/>
              <a:rect l="l" t="t" r="r" b="b"/>
              <a:pathLst>
                <a:path w="1054" h="342" extrusionOk="0">
                  <a:moveTo>
                    <a:pt x="1" y="1"/>
                  </a:moveTo>
                  <a:lnTo>
                    <a:pt x="1" y="342"/>
                  </a:lnTo>
                  <a:lnTo>
                    <a:pt x="1054" y="342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17"/>
            <p:cNvSpPr/>
            <p:nvPr/>
          </p:nvSpPr>
          <p:spPr>
            <a:xfrm>
              <a:off x="4866895" y="3793264"/>
              <a:ext cx="30331" cy="9832"/>
            </a:xfrm>
            <a:custGeom>
              <a:avLst/>
              <a:gdLst/>
              <a:ahLst/>
              <a:cxnLst/>
              <a:rect l="l" t="t" r="r" b="b"/>
              <a:pathLst>
                <a:path w="1055" h="342" extrusionOk="0">
                  <a:moveTo>
                    <a:pt x="0" y="0"/>
                  </a:moveTo>
                  <a:lnTo>
                    <a:pt x="0" y="341"/>
                  </a:lnTo>
                  <a:lnTo>
                    <a:pt x="1055" y="341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17"/>
            <p:cNvSpPr/>
            <p:nvPr/>
          </p:nvSpPr>
          <p:spPr>
            <a:xfrm>
              <a:off x="4877245" y="3564385"/>
              <a:ext cx="9832" cy="9976"/>
            </a:xfrm>
            <a:custGeom>
              <a:avLst/>
              <a:gdLst/>
              <a:ahLst/>
              <a:cxnLst/>
              <a:rect l="l" t="t" r="r" b="b"/>
              <a:pathLst>
                <a:path w="342" h="347" extrusionOk="0">
                  <a:moveTo>
                    <a:pt x="1" y="1"/>
                  </a:moveTo>
                  <a:lnTo>
                    <a:pt x="1" y="346"/>
                  </a:lnTo>
                  <a:lnTo>
                    <a:pt x="342" y="346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17"/>
            <p:cNvSpPr/>
            <p:nvPr/>
          </p:nvSpPr>
          <p:spPr>
            <a:xfrm>
              <a:off x="5010243" y="3722797"/>
              <a:ext cx="9832" cy="9832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2" y="341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17"/>
            <p:cNvSpPr/>
            <p:nvPr/>
          </p:nvSpPr>
          <p:spPr>
            <a:xfrm>
              <a:off x="4918099" y="3797433"/>
              <a:ext cx="9919" cy="9832"/>
            </a:xfrm>
            <a:custGeom>
              <a:avLst/>
              <a:gdLst/>
              <a:ahLst/>
              <a:cxnLst/>
              <a:rect l="l" t="t" r="r" b="b"/>
              <a:pathLst>
                <a:path w="345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4" y="34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17"/>
            <p:cNvSpPr/>
            <p:nvPr/>
          </p:nvSpPr>
          <p:spPr>
            <a:xfrm>
              <a:off x="4836133" y="3862724"/>
              <a:ext cx="9976" cy="9804"/>
            </a:xfrm>
            <a:custGeom>
              <a:avLst/>
              <a:gdLst/>
              <a:ahLst/>
              <a:cxnLst/>
              <a:rect l="l" t="t" r="r" b="b"/>
              <a:pathLst>
                <a:path w="34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6" y="340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8" name="Google Shape;3048;p117"/>
          <p:cNvGrpSpPr/>
          <p:nvPr/>
        </p:nvGrpSpPr>
        <p:grpSpPr>
          <a:xfrm>
            <a:off x="4038422" y="3588966"/>
            <a:ext cx="350060" cy="259325"/>
            <a:chOff x="4038422" y="3588966"/>
            <a:chExt cx="350060" cy="259325"/>
          </a:xfrm>
        </p:grpSpPr>
        <p:sp>
          <p:nvSpPr>
            <p:cNvPr id="3049" name="Google Shape;3049;p117"/>
            <p:cNvSpPr/>
            <p:nvPr/>
          </p:nvSpPr>
          <p:spPr>
            <a:xfrm>
              <a:off x="4038422" y="3768941"/>
              <a:ext cx="350060" cy="79350"/>
            </a:xfrm>
            <a:custGeom>
              <a:avLst/>
              <a:gdLst/>
              <a:ahLst/>
              <a:cxnLst/>
              <a:rect l="l" t="t" r="r" b="b"/>
              <a:pathLst>
                <a:path w="12176" h="2760" extrusionOk="0">
                  <a:moveTo>
                    <a:pt x="3998" y="368"/>
                  </a:moveTo>
                  <a:cubicBezTo>
                    <a:pt x="4605" y="368"/>
                    <a:pt x="5212" y="369"/>
                    <a:pt x="5818" y="373"/>
                  </a:cubicBezTo>
                  <a:cubicBezTo>
                    <a:pt x="5889" y="373"/>
                    <a:pt x="5972" y="404"/>
                    <a:pt x="6026" y="450"/>
                  </a:cubicBezTo>
                  <a:cubicBezTo>
                    <a:pt x="6738" y="1053"/>
                    <a:pt x="7444" y="1662"/>
                    <a:pt x="8151" y="2272"/>
                  </a:cubicBezTo>
                  <a:cubicBezTo>
                    <a:pt x="8194" y="2308"/>
                    <a:pt x="8234" y="2343"/>
                    <a:pt x="8301" y="2401"/>
                  </a:cubicBezTo>
                  <a:cubicBezTo>
                    <a:pt x="8063" y="2401"/>
                    <a:pt x="7835" y="2402"/>
                    <a:pt x="7613" y="2402"/>
                  </a:cubicBezTo>
                  <a:cubicBezTo>
                    <a:pt x="7446" y="2402"/>
                    <a:pt x="7282" y="2402"/>
                    <a:pt x="7118" y="2400"/>
                  </a:cubicBezTo>
                  <a:cubicBezTo>
                    <a:pt x="7074" y="2400"/>
                    <a:pt x="7026" y="2364"/>
                    <a:pt x="6988" y="2332"/>
                  </a:cubicBezTo>
                  <a:cubicBezTo>
                    <a:pt x="6592" y="1994"/>
                    <a:pt x="6200" y="1656"/>
                    <a:pt x="5807" y="1320"/>
                  </a:cubicBezTo>
                  <a:cubicBezTo>
                    <a:pt x="5783" y="1300"/>
                    <a:pt x="5759" y="1279"/>
                    <a:pt x="5729" y="1255"/>
                  </a:cubicBezTo>
                  <a:cubicBezTo>
                    <a:pt x="5652" y="1343"/>
                    <a:pt x="5580" y="1426"/>
                    <a:pt x="5497" y="1521"/>
                  </a:cubicBezTo>
                  <a:cubicBezTo>
                    <a:pt x="5830" y="1810"/>
                    <a:pt x="6160" y="2094"/>
                    <a:pt x="6507" y="2392"/>
                  </a:cubicBezTo>
                  <a:cubicBezTo>
                    <a:pt x="6462" y="2398"/>
                    <a:pt x="6433" y="2403"/>
                    <a:pt x="6406" y="2403"/>
                  </a:cubicBezTo>
                  <a:cubicBezTo>
                    <a:pt x="6210" y="2403"/>
                    <a:pt x="6013" y="2404"/>
                    <a:pt x="5816" y="2404"/>
                  </a:cubicBezTo>
                  <a:cubicBezTo>
                    <a:pt x="5669" y="2404"/>
                    <a:pt x="5521" y="2403"/>
                    <a:pt x="5375" y="2401"/>
                  </a:cubicBezTo>
                  <a:cubicBezTo>
                    <a:pt x="5325" y="2401"/>
                    <a:pt x="5264" y="2380"/>
                    <a:pt x="5227" y="2349"/>
                  </a:cubicBezTo>
                  <a:cubicBezTo>
                    <a:pt x="4486" y="1717"/>
                    <a:pt x="3752" y="1082"/>
                    <a:pt x="3013" y="448"/>
                  </a:cubicBezTo>
                  <a:cubicBezTo>
                    <a:pt x="2991" y="432"/>
                    <a:pt x="2964" y="423"/>
                    <a:pt x="2940" y="409"/>
                  </a:cubicBezTo>
                  <a:lnTo>
                    <a:pt x="2963" y="368"/>
                  </a:lnTo>
                  <a:lnTo>
                    <a:pt x="3089" y="368"/>
                  </a:lnTo>
                  <a:cubicBezTo>
                    <a:pt x="3392" y="368"/>
                    <a:pt x="3695" y="368"/>
                    <a:pt x="3998" y="368"/>
                  </a:cubicBezTo>
                  <a:close/>
                  <a:moveTo>
                    <a:pt x="12175" y="0"/>
                  </a:moveTo>
                  <a:lnTo>
                    <a:pt x="12175" y="0"/>
                  </a:lnTo>
                  <a:cubicBezTo>
                    <a:pt x="12127" y="3"/>
                    <a:pt x="12080" y="9"/>
                    <a:pt x="12034" y="9"/>
                  </a:cubicBezTo>
                  <a:lnTo>
                    <a:pt x="9688" y="9"/>
                  </a:lnTo>
                  <a:lnTo>
                    <a:pt x="9688" y="370"/>
                  </a:lnTo>
                  <a:lnTo>
                    <a:pt x="10399" y="370"/>
                  </a:lnTo>
                  <a:lnTo>
                    <a:pt x="10399" y="1199"/>
                  </a:lnTo>
                  <a:lnTo>
                    <a:pt x="10747" y="1199"/>
                  </a:lnTo>
                  <a:lnTo>
                    <a:pt x="10747" y="371"/>
                  </a:lnTo>
                  <a:lnTo>
                    <a:pt x="11809" y="371"/>
                  </a:lnTo>
                  <a:lnTo>
                    <a:pt x="11809" y="2391"/>
                  </a:lnTo>
                  <a:lnTo>
                    <a:pt x="10747" y="2391"/>
                  </a:lnTo>
                  <a:lnTo>
                    <a:pt x="10747" y="1570"/>
                  </a:lnTo>
                  <a:lnTo>
                    <a:pt x="10388" y="1570"/>
                  </a:lnTo>
                  <a:lnTo>
                    <a:pt x="10388" y="2398"/>
                  </a:lnTo>
                  <a:cubicBezTo>
                    <a:pt x="10227" y="2398"/>
                    <a:pt x="10068" y="2399"/>
                    <a:pt x="9909" y="2399"/>
                  </a:cubicBezTo>
                  <a:cubicBezTo>
                    <a:pt x="9592" y="2399"/>
                    <a:pt x="9278" y="2398"/>
                    <a:pt x="8964" y="2394"/>
                  </a:cubicBezTo>
                  <a:cubicBezTo>
                    <a:pt x="8899" y="2392"/>
                    <a:pt x="8824" y="2365"/>
                    <a:pt x="8776" y="2325"/>
                  </a:cubicBezTo>
                  <a:cubicBezTo>
                    <a:pt x="8151" y="1795"/>
                    <a:pt x="7531" y="1260"/>
                    <a:pt x="6911" y="726"/>
                  </a:cubicBezTo>
                  <a:cubicBezTo>
                    <a:pt x="6779" y="614"/>
                    <a:pt x="6651" y="501"/>
                    <a:pt x="6512" y="380"/>
                  </a:cubicBezTo>
                  <a:cubicBezTo>
                    <a:pt x="6537" y="371"/>
                    <a:pt x="6546" y="365"/>
                    <a:pt x="6559" y="365"/>
                  </a:cubicBezTo>
                  <a:cubicBezTo>
                    <a:pt x="6743" y="365"/>
                    <a:pt x="6928" y="365"/>
                    <a:pt x="7112" y="365"/>
                  </a:cubicBezTo>
                  <a:cubicBezTo>
                    <a:pt x="7296" y="365"/>
                    <a:pt x="7479" y="365"/>
                    <a:pt x="7663" y="367"/>
                  </a:cubicBezTo>
                  <a:cubicBezTo>
                    <a:pt x="7705" y="370"/>
                    <a:pt x="7753" y="394"/>
                    <a:pt x="7788" y="423"/>
                  </a:cubicBezTo>
                  <a:cubicBezTo>
                    <a:pt x="7964" y="567"/>
                    <a:pt x="8138" y="720"/>
                    <a:pt x="8311" y="869"/>
                  </a:cubicBezTo>
                  <a:cubicBezTo>
                    <a:pt x="8560" y="1082"/>
                    <a:pt x="8809" y="1294"/>
                    <a:pt x="9065" y="1516"/>
                  </a:cubicBezTo>
                  <a:cubicBezTo>
                    <a:pt x="9145" y="1423"/>
                    <a:pt x="9219" y="1338"/>
                    <a:pt x="9298" y="1248"/>
                  </a:cubicBezTo>
                  <a:cubicBezTo>
                    <a:pt x="8960" y="958"/>
                    <a:pt x="8631" y="674"/>
                    <a:pt x="8301" y="389"/>
                  </a:cubicBezTo>
                  <a:cubicBezTo>
                    <a:pt x="8307" y="382"/>
                    <a:pt x="8310" y="373"/>
                    <a:pt x="8314" y="364"/>
                  </a:cubicBezTo>
                  <a:lnTo>
                    <a:pt x="9320" y="364"/>
                  </a:lnTo>
                  <a:lnTo>
                    <a:pt x="9320" y="11"/>
                  </a:lnTo>
                  <a:lnTo>
                    <a:pt x="1494" y="11"/>
                  </a:lnTo>
                  <a:cubicBezTo>
                    <a:pt x="1426" y="11"/>
                    <a:pt x="1361" y="15"/>
                    <a:pt x="1293" y="18"/>
                  </a:cubicBezTo>
                  <a:cubicBezTo>
                    <a:pt x="559" y="70"/>
                    <a:pt x="0" y="690"/>
                    <a:pt x="20" y="1429"/>
                  </a:cubicBezTo>
                  <a:cubicBezTo>
                    <a:pt x="38" y="2153"/>
                    <a:pt x="638" y="2747"/>
                    <a:pt x="1369" y="2756"/>
                  </a:cubicBezTo>
                  <a:cubicBezTo>
                    <a:pt x="1501" y="2758"/>
                    <a:pt x="1634" y="2759"/>
                    <a:pt x="1767" y="2759"/>
                  </a:cubicBezTo>
                  <a:cubicBezTo>
                    <a:pt x="1967" y="2759"/>
                    <a:pt x="2166" y="2757"/>
                    <a:pt x="2365" y="2757"/>
                  </a:cubicBezTo>
                  <a:cubicBezTo>
                    <a:pt x="2396" y="2757"/>
                    <a:pt x="2426" y="2753"/>
                    <a:pt x="2454" y="2748"/>
                  </a:cubicBezTo>
                  <a:lnTo>
                    <a:pt x="2454" y="2417"/>
                  </a:lnTo>
                  <a:cubicBezTo>
                    <a:pt x="2441" y="2410"/>
                    <a:pt x="2433" y="2406"/>
                    <a:pt x="2426" y="2406"/>
                  </a:cubicBezTo>
                  <a:cubicBezTo>
                    <a:pt x="2109" y="2403"/>
                    <a:pt x="1792" y="2406"/>
                    <a:pt x="1476" y="2401"/>
                  </a:cubicBezTo>
                  <a:cubicBezTo>
                    <a:pt x="1373" y="2400"/>
                    <a:pt x="1270" y="2395"/>
                    <a:pt x="1169" y="2376"/>
                  </a:cubicBezTo>
                  <a:cubicBezTo>
                    <a:pt x="768" y="2293"/>
                    <a:pt x="465" y="1966"/>
                    <a:pt x="390" y="1546"/>
                  </a:cubicBezTo>
                  <a:cubicBezTo>
                    <a:pt x="322" y="1166"/>
                    <a:pt x="497" y="756"/>
                    <a:pt x="818" y="554"/>
                  </a:cubicBezTo>
                  <a:cubicBezTo>
                    <a:pt x="1191" y="875"/>
                    <a:pt x="1565" y="1195"/>
                    <a:pt x="1943" y="1519"/>
                  </a:cubicBezTo>
                  <a:cubicBezTo>
                    <a:pt x="2025" y="1423"/>
                    <a:pt x="2096" y="1340"/>
                    <a:pt x="2172" y="1249"/>
                  </a:cubicBezTo>
                  <a:cubicBezTo>
                    <a:pt x="1844" y="966"/>
                    <a:pt x="1519" y="687"/>
                    <a:pt x="1169" y="386"/>
                  </a:cubicBezTo>
                  <a:cubicBezTo>
                    <a:pt x="1283" y="379"/>
                    <a:pt x="1361" y="370"/>
                    <a:pt x="1438" y="370"/>
                  </a:cubicBezTo>
                  <a:cubicBezTo>
                    <a:pt x="1588" y="368"/>
                    <a:pt x="1738" y="367"/>
                    <a:pt x="1888" y="367"/>
                  </a:cubicBezTo>
                  <a:cubicBezTo>
                    <a:pt x="2019" y="367"/>
                    <a:pt x="2150" y="368"/>
                    <a:pt x="2281" y="371"/>
                  </a:cubicBezTo>
                  <a:cubicBezTo>
                    <a:pt x="2341" y="373"/>
                    <a:pt x="2412" y="400"/>
                    <a:pt x="2457" y="439"/>
                  </a:cubicBezTo>
                  <a:cubicBezTo>
                    <a:pt x="3180" y="1056"/>
                    <a:pt x="3899" y="1676"/>
                    <a:pt x="4620" y="2294"/>
                  </a:cubicBezTo>
                  <a:cubicBezTo>
                    <a:pt x="4654" y="2325"/>
                    <a:pt x="4687" y="2355"/>
                    <a:pt x="4741" y="2406"/>
                  </a:cubicBezTo>
                  <a:lnTo>
                    <a:pt x="2821" y="2406"/>
                  </a:lnTo>
                  <a:lnTo>
                    <a:pt x="2821" y="2757"/>
                  </a:lnTo>
                  <a:lnTo>
                    <a:pt x="9593" y="2757"/>
                  </a:lnTo>
                  <a:cubicBezTo>
                    <a:pt x="10451" y="2757"/>
                    <a:pt x="11311" y="2756"/>
                    <a:pt x="12169" y="2756"/>
                  </a:cubicBezTo>
                  <a:cubicBezTo>
                    <a:pt x="12169" y="1839"/>
                    <a:pt x="12169" y="922"/>
                    <a:pt x="12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17"/>
            <p:cNvSpPr/>
            <p:nvPr/>
          </p:nvSpPr>
          <p:spPr>
            <a:xfrm>
              <a:off x="4311950" y="3588966"/>
              <a:ext cx="76389" cy="159994"/>
            </a:xfrm>
            <a:custGeom>
              <a:avLst/>
              <a:gdLst/>
              <a:ahLst/>
              <a:cxnLst/>
              <a:rect l="l" t="t" r="r" b="b"/>
              <a:pathLst>
                <a:path w="2657" h="5565" extrusionOk="0">
                  <a:moveTo>
                    <a:pt x="1563" y="1"/>
                  </a:moveTo>
                  <a:cubicBezTo>
                    <a:pt x="980" y="473"/>
                    <a:pt x="414" y="939"/>
                    <a:pt x="117" y="1660"/>
                  </a:cubicBezTo>
                  <a:cubicBezTo>
                    <a:pt x="235" y="1705"/>
                    <a:pt x="340" y="1743"/>
                    <a:pt x="452" y="1784"/>
                  </a:cubicBezTo>
                  <a:cubicBezTo>
                    <a:pt x="634" y="1337"/>
                    <a:pt x="943" y="1001"/>
                    <a:pt x="1284" y="698"/>
                  </a:cubicBezTo>
                  <a:cubicBezTo>
                    <a:pt x="1390" y="996"/>
                    <a:pt x="1476" y="1292"/>
                    <a:pt x="1595" y="1574"/>
                  </a:cubicBezTo>
                  <a:cubicBezTo>
                    <a:pt x="1773" y="1990"/>
                    <a:pt x="1980" y="2396"/>
                    <a:pt x="2161" y="2814"/>
                  </a:cubicBezTo>
                  <a:cubicBezTo>
                    <a:pt x="2293" y="3120"/>
                    <a:pt x="2348" y="3444"/>
                    <a:pt x="2250" y="3775"/>
                  </a:cubicBezTo>
                  <a:cubicBezTo>
                    <a:pt x="2120" y="4212"/>
                    <a:pt x="1833" y="4538"/>
                    <a:pt x="1503" y="4836"/>
                  </a:cubicBezTo>
                  <a:cubicBezTo>
                    <a:pt x="1503" y="4837"/>
                    <a:pt x="1502" y="4837"/>
                    <a:pt x="1501" y="4837"/>
                  </a:cubicBezTo>
                  <a:cubicBezTo>
                    <a:pt x="1496" y="4837"/>
                    <a:pt x="1487" y="4832"/>
                    <a:pt x="1483" y="4832"/>
                  </a:cubicBezTo>
                  <a:cubicBezTo>
                    <a:pt x="1443" y="4708"/>
                    <a:pt x="1414" y="4579"/>
                    <a:pt x="1355" y="4462"/>
                  </a:cubicBezTo>
                  <a:cubicBezTo>
                    <a:pt x="1149" y="4063"/>
                    <a:pt x="931" y="3668"/>
                    <a:pt x="717" y="3272"/>
                  </a:cubicBezTo>
                  <a:cubicBezTo>
                    <a:pt x="575" y="3013"/>
                    <a:pt x="434" y="2750"/>
                    <a:pt x="388" y="2453"/>
                  </a:cubicBezTo>
                  <a:cubicBezTo>
                    <a:pt x="370" y="2333"/>
                    <a:pt x="372" y="2211"/>
                    <a:pt x="364" y="2085"/>
                  </a:cubicBezTo>
                  <a:cubicBezTo>
                    <a:pt x="253" y="2075"/>
                    <a:pt x="144" y="2061"/>
                    <a:pt x="34" y="2049"/>
                  </a:cubicBezTo>
                  <a:cubicBezTo>
                    <a:pt x="28" y="2069"/>
                    <a:pt x="23" y="2079"/>
                    <a:pt x="20" y="2091"/>
                  </a:cubicBezTo>
                  <a:cubicBezTo>
                    <a:pt x="17" y="2122"/>
                    <a:pt x="17" y="2153"/>
                    <a:pt x="16" y="2185"/>
                  </a:cubicBezTo>
                  <a:cubicBezTo>
                    <a:pt x="1" y="2544"/>
                    <a:pt x="106" y="2874"/>
                    <a:pt x="269" y="3185"/>
                  </a:cubicBezTo>
                  <a:cubicBezTo>
                    <a:pt x="426" y="3480"/>
                    <a:pt x="600" y="3769"/>
                    <a:pt x="765" y="4061"/>
                  </a:cubicBezTo>
                  <a:cubicBezTo>
                    <a:pt x="960" y="4402"/>
                    <a:pt x="1127" y="4755"/>
                    <a:pt x="1173" y="5153"/>
                  </a:cubicBezTo>
                  <a:cubicBezTo>
                    <a:pt x="1188" y="5283"/>
                    <a:pt x="1194" y="5414"/>
                    <a:pt x="1207" y="5565"/>
                  </a:cubicBezTo>
                  <a:cubicBezTo>
                    <a:pt x="1591" y="5256"/>
                    <a:pt x="1939" y="4951"/>
                    <a:pt x="2226" y="4577"/>
                  </a:cubicBezTo>
                  <a:cubicBezTo>
                    <a:pt x="2444" y="4295"/>
                    <a:pt x="2583" y="3977"/>
                    <a:pt x="2655" y="3628"/>
                  </a:cubicBezTo>
                  <a:cubicBezTo>
                    <a:pt x="2655" y="3499"/>
                    <a:pt x="2655" y="3373"/>
                    <a:pt x="2657" y="3253"/>
                  </a:cubicBezTo>
                  <a:cubicBezTo>
                    <a:pt x="2604" y="3066"/>
                    <a:pt x="2569" y="2874"/>
                    <a:pt x="2497" y="2696"/>
                  </a:cubicBezTo>
                  <a:cubicBezTo>
                    <a:pt x="2358" y="2364"/>
                    <a:pt x="2201" y="2040"/>
                    <a:pt x="2048" y="1716"/>
                  </a:cubicBezTo>
                  <a:cubicBezTo>
                    <a:pt x="1874" y="1346"/>
                    <a:pt x="1723" y="969"/>
                    <a:pt x="1648" y="566"/>
                  </a:cubicBezTo>
                  <a:cubicBezTo>
                    <a:pt x="1615" y="385"/>
                    <a:pt x="1594" y="200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17"/>
            <p:cNvSpPr/>
            <p:nvPr/>
          </p:nvSpPr>
          <p:spPr>
            <a:xfrm>
              <a:off x="4338630" y="3648421"/>
              <a:ext cx="10005" cy="10178"/>
            </a:xfrm>
            <a:custGeom>
              <a:avLst/>
              <a:gdLst/>
              <a:ahLst/>
              <a:cxnLst/>
              <a:rect l="l" t="t" r="r" b="b"/>
              <a:pathLst>
                <a:path w="348" h="354" extrusionOk="0">
                  <a:moveTo>
                    <a:pt x="0" y="1"/>
                  </a:moveTo>
                  <a:lnTo>
                    <a:pt x="0" y="349"/>
                  </a:lnTo>
                  <a:lnTo>
                    <a:pt x="343" y="349"/>
                  </a:lnTo>
                  <a:lnTo>
                    <a:pt x="343" y="1"/>
                  </a:lnTo>
                  <a:close/>
                  <a:moveTo>
                    <a:pt x="343" y="349"/>
                  </a:moveTo>
                  <a:lnTo>
                    <a:pt x="343" y="354"/>
                  </a:lnTo>
                  <a:lnTo>
                    <a:pt x="347" y="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17"/>
            <p:cNvSpPr/>
            <p:nvPr/>
          </p:nvSpPr>
          <p:spPr>
            <a:xfrm>
              <a:off x="4348462" y="3658455"/>
              <a:ext cx="10350" cy="9947"/>
            </a:xfrm>
            <a:custGeom>
              <a:avLst/>
              <a:gdLst/>
              <a:ahLst/>
              <a:cxnLst/>
              <a:rect l="l" t="t" r="r" b="b"/>
              <a:pathLst>
                <a:path w="360" h="346" extrusionOk="0">
                  <a:moveTo>
                    <a:pt x="7" y="0"/>
                  </a:moveTo>
                  <a:cubicBezTo>
                    <a:pt x="5" y="0"/>
                    <a:pt x="1" y="5"/>
                    <a:pt x="1" y="5"/>
                  </a:cubicBezTo>
                  <a:lnTo>
                    <a:pt x="7" y="5"/>
                  </a:lnTo>
                  <a:lnTo>
                    <a:pt x="7" y="0"/>
                  </a:lnTo>
                  <a:close/>
                  <a:moveTo>
                    <a:pt x="7" y="5"/>
                  </a:moveTo>
                  <a:lnTo>
                    <a:pt x="7" y="346"/>
                  </a:lnTo>
                  <a:lnTo>
                    <a:pt x="360" y="346"/>
                  </a:lnTo>
                  <a:lnTo>
                    <a:pt x="360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17"/>
            <p:cNvSpPr/>
            <p:nvPr/>
          </p:nvSpPr>
          <p:spPr>
            <a:xfrm>
              <a:off x="4357749" y="3790015"/>
              <a:ext cx="9832" cy="9832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1" y="341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17"/>
            <p:cNvSpPr/>
            <p:nvPr/>
          </p:nvSpPr>
          <p:spPr>
            <a:xfrm>
              <a:off x="4109233" y="3817759"/>
              <a:ext cx="9746" cy="9947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1" y="1"/>
                  </a:moveTo>
                  <a:lnTo>
                    <a:pt x="1" y="346"/>
                  </a:lnTo>
                  <a:lnTo>
                    <a:pt x="338" y="346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17"/>
            <p:cNvSpPr/>
            <p:nvPr/>
          </p:nvSpPr>
          <p:spPr>
            <a:xfrm>
              <a:off x="4178866" y="3790188"/>
              <a:ext cx="9976" cy="9574"/>
            </a:xfrm>
            <a:custGeom>
              <a:avLst/>
              <a:gdLst/>
              <a:ahLst/>
              <a:cxnLst/>
              <a:rect l="l" t="t" r="r" b="b"/>
              <a:pathLst>
                <a:path w="347" h="333" extrusionOk="0">
                  <a:moveTo>
                    <a:pt x="1" y="0"/>
                  </a:moveTo>
                  <a:lnTo>
                    <a:pt x="1" y="332"/>
                  </a:lnTo>
                  <a:lnTo>
                    <a:pt x="346" y="33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6" name="Google Shape;3056;p117"/>
          <p:cNvGrpSpPr/>
          <p:nvPr/>
        </p:nvGrpSpPr>
        <p:grpSpPr>
          <a:xfrm>
            <a:off x="3322620" y="3606964"/>
            <a:ext cx="349543" cy="223445"/>
            <a:chOff x="3322620" y="3606964"/>
            <a:chExt cx="349543" cy="223445"/>
          </a:xfrm>
        </p:grpSpPr>
        <p:sp>
          <p:nvSpPr>
            <p:cNvPr id="3057" name="Google Shape;3057;p117"/>
            <p:cNvSpPr/>
            <p:nvPr/>
          </p:nvSpPr>
          <p:spPr>
            <a:xfrm>
              <a:off x="3322620" y="3606964"/>
              <a:ext cx="349543" cy="167325"/>
            </a:xfrm>
            <a:custGeom>
              <a:avLst/>
              <a:gdLst/>
              <a:ahLst/>
              <a:cxnLst/>
              <a:rect l="l" t="t" r="r" b="b"/>
              <a:pathLst>
                <a:path w="12158" h="5820" extrusionOk="0">
                  <a:moveTo>
                    <a:pt x="11795" y="357"/>
                  </a:moveTo>
                  <a:lnTo>
                    <a:pt x="11795" y="1414"/>
                  </a:lnTo>
                  <a:lnTo>
                    <a:pt x="11448" y="1414"/>
                  </a:lnTo>
                  <a:lnTo>
                    <a:pt x="11448" y="711"/>
                  </a:lnTo>
                  <a:lnTo>
                    <a:pt x="10385" y="711"/>
                  </a:lnTo>
                  <a:lnTo>
                    <a:pt x="10385" y="358"/>
                  </a:lnTo>
                  <a:cubicBezTo>
                    <a:pt x="10860" y="358"/>
                    <a:pt x="11323" y="358"/>
                    <a:pt x="11795" y="357"/>
                  </a:cubicBezTo>
                  <a:close/>
                  <a:moveTo>
                    <a:pt x="1778" y="363"/>
                  </a:moveTo>
                  <a:lnTo>
                    <a:pt x="1778" y="708"/>
                  </a:lnTo>
                  <a:lnTo>
                    <a:pt x="720" y="708"/>
                  </a:lnTo>
                  <a:lnTo>
                    <a:pt x="720" y="1419"/>
                  </a:lnTo>
                  <a:lnTo>
                    <a:pt x="368" y="1419"/>
                  </a:lnTo>
                  <a:lnTo>
                    <a:pt x="368" y="363"/>
                  </a:lnTo>
                  <a:close/>
                  <a:moveTo>
                    <a:pt x="131" y="1"/>
                  </a:moveTo>
                  <a:cubicBezTo>
                    <a:pt x="89" y="1"/>
                    <a:pt x="45" y="5"/>
                    <a:pt x="3" y="10"/>
                  </a:cubicBezTo>
                  <a:cubicBezTo>
                    <a:pt x="3" y="1165"/>
                    <a:pt x="3" y="2321"/>
                    <a:pt x="0" y="3479"/>
                  </a:cubicBezTo>
                  <a:cubicBezTo>
                    <a:pt x="6" y="3489"/>
                    <a:pt x="15" y="3500"/>
                    <a:pt x="18" y="3509"/>
                  </a:cubicBezTo>
                  <a:cubicBezTo>
                    <a:pt x="100" y="4195"/>
                    <a:pt x="721" y="4883"/>
                    <a:pt x="1669" y="4883"/>
                  </a:cubicBezTo>
                  <a:cubicBezTo>
                    <a:pt x="1681" y="4883"/>
                    <a:pt x="1692" y="4883"/>
                    <a:pt x="1703" y="4883"/>
                  </a:cubicBezTo>
                  <a:cubicBezTo>
                    <a:pt x="2080" y="4877"/>
                    <a:pt x="2456" y="4875"/>
                    <a:pt x="2833" y="4875"/>
                  </a:cubicBezTo>
                  <a:cubicBezTo>
                    <a:pt x="3449" y="4875"/>
                    <a:pt x="4065" y="4880"/>
                    <a:pt x="4682" y="4880"/>
                  </a:cubicBezTo>
                  <a:lnTo>
                    <a:pt x="4837" y="4880"/>
                  </a:lnTo>
                  <a:lnTo>
                    <a:pt x="4837" y="5820"/>
                  </a:lnTo>
                  <a:lnTo>
                    <a:pt x="7327" y="5820"/>
                  </a:lnTo>
                  <a:lnTo>
                    <a:pt x="7327" y="4880"/>
                  </a:lnTo>
                  <a:lnTo>
                    <a:pt x="10505" y="4880"/>
                  </a:lnTo>
                  <a:cubicBezTo>
                    <a:pt x="11456" y="4877"/>
                    <a:pt x="12157" y="4180"/>
                    <a:pt x="12157" y="3232"/>
                  </a:cubicBezTo>
                  <a:lnTo>
                    <a:pt x="12157" y="134"/>
                  </a:lnTo>
                  <a:lnTo>
                    <a:pt x="12157" y="11"/>
                  </a:lnTo>
                  <a:lnTo>
                    <a:pt x="6266" y="11"/>
                  </a:lnTo>
                  <a:lnTo>
                    <a:pt x="6266" y="358"/>
                  </a:lnTo>
                  <a:lnTo>
                    <a:pt x="10023" y="358"/>
                  </a:lnTo>
                  <a:lnTo>
                    <a:pt x="10023" y="1073"/>
                  </a:lnTo>
                  <a:lnTo>
                    <a:pt x="11089" y="1073"/>
                  </a:lnTo>
                  <a:lnTo>
                    <a:pt x="11089" y="1784"/>
                  </a:lnTo>
                  <a:lnTo>
                    <a:pt x="11798" y="1784"/>
                  </a:lnTo>
                  <a:cubicBezTo>
                    <a:pt x="11801" y="1821"/>
                    <a:pt x="11803" y="1844"/>
                    <a:pt x="11803" y="1867"/>
                  </a:cubicBezTo>
                  <a:cubicBezTo>
                    <a:pt x="11803" y="2342"/>
                    <a:pt x="11806" y="2817"/>
                    <a:pt x="11801" y="3292"/>
                  </a:cubicBezTo>
                  <a:cubicBezTo>
                    <a:pt x="11801" y="3382"/>
                    <a:pt x="11787" y="3473"/>
                    <a:pt x="11768" y="3562"/>
                  </a:cubicBezTo>
                  <a:cubicBezTo>
                    <a:pt x="11629" y="4143"/>
                    <a:pt x="11134" y="4523"/>
                    <a:pt x="10518" y="4523"/>
                  </a:cubicBezTo>
                  <a:cubicBezTo>
                    <a:pt x="10061" y="4524"/>
                    <a:pt x="9604" y="4524"/>
                    <a:pt x="9147" y="4524"/>
                  </a:cubicBezTo>
                  <a:cubicBezTo>
                    <a:pt x="8234" y="4524"/>
                    <a:pt x="7322" y="4523"/>
                    <a:pt x="6409" y="4523"/>
                  </a:cubicBezTo>
                  <a:lnTo>
                    <a:pt x="6267" y="4523"/>
                  </a:lnTo>
                  <a:lnTo>
                    <a:pt x="6267" y="4883"/>
                  </a:lnTo>
                  <a:lnTo>
                    <a:pt x="6964" y="4883"/>
                  </a:lnTo>
                  <a:lnTo>
                    <a:pt x="6964" y="5462"/>
                  </a:lnTo>
                  <a:lnTo>
                    <a:pt x="5196" y="5462"/>
                  </a:lnTo>
                  <a:lnTo>
                    <a:pt x="5196" y="4877"/>
                  </a:lnTo>
                  <a:lnTo>
                    <a:pt x="5893" y="4877"/>
                  </a:lnTo>
                  <a:lnTo>
                    <a:pt x="5893" y="4521"/>
                  </a:lnTo>
                  <a:lnTo>
                    <a:pt x="4260" y="4521"/>
                  </a:lnTo>
                  <a:cubicBezTo>
                    <a:pt x="4061" y="4521"/>
                    <a:pt x="3862" y="4521"/>
                    <a:pt x="3663" y="4521"/>
                  </a:cubicBezTo>
                  <a:cubicBezTo>
                    <a:pt x="3308" y="4521"/>
                    <a:pt x="2953" y="4521"/>
                    <a:pt x="2598" y="4521"/>
                  </a:cubicBezTo>
                  <a:cubicBezTo>
                    <a:pt x="2273" y="4521"/>
                    <a:pt x="1949" y="4521"/>
                    <a:pt x="1625" y="4520"/>
                  </a:cubicBezTo>
                  <a:cubicBezTo>
                    <a:pt x="905" y="4515"/>
                    <a:pt x="362" y="3972"/>
                    <a:pt x="359" y="3256"/>
                  </a:cubicBezTo>
                  <a:cubicBezTo>
                    <a:pt x="358" y="2797"/>
                    <a:pt x="359" y="2339"/>
                    <a:pt x="359" y="1880"/>
                  </a:cubicBezTo>
                  <a:cubicBezTo>
                    <a:pt x="359" y="1850"/>
                    <a:pt x="362" y="1820"/>
                    <a:pt x="367" y="1778"/>
                  </a:cubicBezTo>
                  <a:lnTo>
                    <a:pt x="1071" y="1778"/>
                  </a:lnTo>
                  <a:lnTo>
                    <a:pt x="1071" y="1066"/>
                  </a:lnTo>
                  <a:lnTo>
                    <a:pt x="2142" y="1066"/>
                  </a:lnTo>
                  <a:lnTo>
                    <a:pt x="2142" y="351"/>
                  </a:lnTo>
                  <a:lnTo>
                    <a:pt x="5895" y="351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17"/>
            <p:cNvSpPr/>
            <p:nvPr/>
          </p:nvSpPr>
          <p:spPr>
            <a:xfrm>
              <a:off x="3322620" y="3741715"/>
              <a:ext cx="169481" cy="88694"/>
            </a:xfrm>
            <a:custGeom>
              <a:avLst/>
              <a:gdLst/>
              <a:ahLst/>
              <a:cxnLst/>
              <a:rect l="l" t="t" r="r" b="b"/>
              <a:pathLst>
                <a:path w="5895" h="3085" extrusionOk="0">
                  <a:moveTo>
                    <a:pt x="709" y="1653"/>
                  </a:moveTo>
                  <a:lnTo>
                    <a:pt x="709" y="2359"/>
                  </a:lnTo>
                  <a:lnTo>
                    <a:pt x="1772" y="2359"/>
                  </a:lnTo>
                  <a:lnTo>
                    <a:pt x="1772" y="2712"/>
                  </a:lnTo>
                  <a:lnTo>
                    <a:pt x="368" y="2712"/>
                  </a:lnTo>
                  <a:lnTo>
                    <a:pt x="368" y="1653"/>
                  </a:lnTo>
                  <a:close/>
                  <a:moveTo>
                    <a:pt x="3" y="0"/>
                  </a:moveTo>
                  <a:cubicBezTo>
                    <a:pt x="3" y="1030"/>
                    <a:pt x="3" y="2057"/>
                    <a:pt x="0" y="3084"/>
                  </a:cubicBezTo>
                  <a:cubicBezTo>
                    <a:pt x="51" y="3081"/>
                    <a:pt x="103" y="3074"/>
                    <a:pt x="154" y="3074"/>
                  </a:cubicBezTo>
                  <a:lnTo>
                    <a:pt x="5895" y="3074"/>
                  </a:lnTo>
                  <a:lnTo>
                    <a:pt x="5895" y="2713"/>
                  </a:lnTo>
                  <a:lnTo>
                    <a:pt x="2134" y="2713"/>
                  </a:lnTo>
                  <a:lnTo>
                    <a:pt x="2134" y="2005"/>
                  </a:lnTo>
                  <a:lnTo>
                    <a:pt x="1070" y="2005"/>
                  </a:lnTo>
                  <a:lnTo>
                    <a:pt x="1070" y="1291"/>
                  </a:lnTo>
                  <a:lnTo>
                    <a:pt x="358" y="1291"/>
                  </a:lnTo>
                  <a:lnTo>
                    <a:pt x="358" y="15"/>
                  </a:lnTo>
                  <a:cubicBezTo>
                    <a:pt x="231" y="9"/>
                    <a:pt x="116" y="6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7"/>
            <p:cNvSpPr/>
            <p:nvPr/>
          </p:nvSpPr>
          <p:spPr>
            <a:xfrm>
              <a:off x="3502911" y="3742146"/>
              <a:ext cx="169107" cy="87774"/>
            </a:xfrm>
            <a:custGeom>
              <a:avLst/>
              <a:gdLst/>
              <a:ahLst/>
              <a:cxnLst/>
              <a:rect l="l" t="t" r="r" b="b"/>
              <a:pathLst>
                <a:path w="5882" h="3053" extrusionOk="0">
                  <a:moveTo>
                    <a:pt x="5527" y="1644"/>
                  </a:moveTo>
                  <a:lnTo>
                    <a:pt x="5527" y="2698"/>
                  </a:lnTo>
                  <a:cubicBezTo>
                    <a:pt x="5052" y="2698"/>
                    <a:pt x="4587" y="2698"/>
                    <a:pt x="4117" y="2695"/>
                  </a:cubicBezTo>
                  <a:lnTo>
                    <a:pt x="4117" y="2350"/>
                  </a:lnTo>
                  <a:lnTo>
                    <a:pt x="5176" y="2350"/>
                  </a:lnTo>
                  <a:lnTo>
                    <a:pt x="5176" y="1644"/>
                  </a:lnTo>
                  <a:close/>
                  <a:moveTo>
                    <a:pt x="5535" y="0"/>
                  </a:moveTo>
                  <a:lnTo>
                    <a:pt x="5535" y="1284"/>
                  </a:lnTo>
                  <a:lnTo>
                    <a:pt x="4818" y="1284"/>
                  </a:lnTo>
                  <a:lnTo>
                    <a:pt x="4818" y="1993"/>
                  </a:lnTo>
                  <a:lnTo>
                    <a:pt x="3750" y="1993"/>
                  </a:lnTo>
                  <a:lnTo>
                    <a:pt x="3750" y="2708"/>
                  </a:lnTo>
                  <a:lnTo>
                    <a:pt x="1" y="2708"/>
                  </a:lnTo>
                  <a:lnTo>
                    <a:pt x="1" y="3053"/>
                  </a:lnTo>
                  <a:lnTo>
                    <a:pt x="5882" y="3053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17"/>
            <p:cNvSpPr/>
            <p:nvPr/>
          </p:nvSpPr>
          <p:spPr>
            <a:xfrm>
              <a:off x="3569957" y="3627577"/>
              <a:ext cx="30418" cy="9861"/>
            </a:xfrm>
            <a:custGeom>
              <a:avLst/>
              <a:gdLst/>
              <a:ahLst/>
              <a:cxnLst/>
              <a:rect l="l" t="t" r="r" b="b"/>
              <a:pathLst>
                <a:path w="1058" h="343" extrusionOk="0">
                  <a:moveTo>
                    <a:pt x="0" y="0"/>
                  </a:moveTo>
                  <a:lnTo>
                    <a:pt x="0" y="343"/>
                  </a:lnTo>
                  <a:lnTo>
                    <a:pt x="1058" y="343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17"/>
            <p:cNvSpPr/>
            <p:nvPr/>
          </p:nvSpPr>
          <p:spPr>
            <a:xfrm>
              <a:off x="3461943" y="3716990"/>
              <a:ext cx="19981" cy="9832"/>
            </a:xfrm>
            <a:custGeom>
              <a:avLst/>
              <a:gdLst/>
              <a:ahLst/>
              <a:cxnLst/>
              <a:rect l="l" t="t" r="r" b="b"/>
              <a:pathLst>
                <a:path w="695" h="342" extrusionOk="0">
                  <a:moveTo>
                    <a:pt x="0" y="0"/>
                  </a:moveTo>
                  <a:lnTo>
                    <a:pt x="0" y="341"/>
                  </a:lnTo>
                  <a:lnTo>
                    <a:pt x="694" y="34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17"/>
            <p:cNvSpPr/>
            <p:nvPr/>
          </p:nvSpPr>
          <p:spPr>
            <a:xfrm>
              <a:off x="3512945" y="3717162"/>
              <a:ext cx="20182" cy="9746"/>
            </a:xfrm>
            <a:custGeom>
              <a:avLst/>
              <a:gdLst/>
              <a:ahLst/>
              <a:cxnLst/>
              <a:rect l="l" t="t" r="r" b="b"/>
              <a:pathLst>
                <a:path w="702" h="339" extrusionOk="0">
                  <a:moveTo>
                    <a:pt x="0" y="0"/>
                  </a:moveTo>
                  <a:lnTo>
                    <a:pt x="0" y="338"/>
                  </a:lnTo>
                  <a:lnTo>
                    <a:pt x="701" y="338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17"/>
            <p:cNvSpPr/>
            <p:nvPr/>
          </p:nvSpPr>
          <p:spPr>
            <a:xfrm>
              <a:off x="3549487" y="3627577"/>
              <a:ext cx="9919" cy="9832"/>
            </a:xfrm>
            <a:custGeom>
              <a:avLst/>
              <a:gdLst/>
              <a:ahLst/>
              <a:cxnLst/>
              <a:rect l="l" t="t" r="r" b="b"/>
              <a:pathLst>
                <a:path w="345" h="342" extrusionOk="0">
                  <a:moveTo>
                    <a:pt x="1" y="0"/>
                  </a:moveTo>
                  <a:lnTo>
                    <a:pt x="1" y="341"/>
                  </a:lnTo>
                  <a:lnTo>
                    <a:pt x="344" y="34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17"/>
            <p:cNvSpPr/>
            <p:nvPr/>
          </p:nvSpPr>
          <p:spPr>
            <a:xfrm>
              <a:off x="3394668" y="3799589"/>
              <a:ext cx="9832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17"/>
            <p:cNvSpPr/>
            <p:nvPr/>
          </p:nvSpPr>
          <p:spPr>
            <a:xfrm>
              <a:off x="3492676" y="3716990"/>
              <a:ext cx="9718" cy="9947"/>
            </a:xfrm>
            <a:custGeom>
              <a:avLst/>
              <a:gdLst/>
              <a:ahLst/>
              <a:cxnLst/>
              <a:rect l="l" t="t" r="r" b="b"/>
              <a:pathLst>
                <a:path w="338" h="346" extrusionOk="0">
                  <a:moveTo>
                    <a:pt x="1" y="0"/>
                  </a:moveTo>
                  <a:lnTo>
                    <a:pt x="1" y="346"/>
                  </a:lnTo>
                  <a:lnTo>
                    <a:pt x="337" y="34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6" name="Google Shape;3066;p117"/>
          <p:cNvGrpSpPr/>
          <p:nvPr/>
        </p:nvGrpSpPr>
        <p:grpSpPr>
          <a:xfrm>
            <a:off x="2608227" y="3570106"/>
            <a:ext cx="349370" cy="296671"/>
            <a:chOff x="2608227" y="3570106"/>
            <a:chExt cx="349370" cy="296671"/>
          </a:xfrm>
        </p:grpSpPr>
        <p:sp>
          <p:nvSpPr>
            <p:cNvPr id="3067" name="Google Shape;3067;p117"/>
            <p:cNvSpPr/>
            <p:nvPr/>
          </p:nvSpPr>
          <p:spPr>
            <a:xfrm>
              <a:off x="2669637" y="3570106"/>
              <a:ext cx="287960" cy="35506"/>
            </a:xfrm>
            <a:custGeom>
              <a:avLst/>
              <a:gdLst/>
              <a:ahLst/>
              <a:cxnLst/>
              <a:rect l="l" t="t" r="r" b="b"/>
              <a:pathLst>
                <a:path w="10016" h="1235" extrusionOk="0">
                  <a:moveTo>
                    <a:pt x="130" y="1"/>
                  </a:moveTo>
                  <a:cubicBezTo>
                    <a:pt x="88" y="1"/>
                    <a:pt x="46" y="4"/>
                    <a:pt x="0" y="5"/>
                  </a:cubicBezTo>
                  <a:lnTo>
                    <a:pt x="0" y="357"/>
                  </a:lnTo>
                  <a:lnTo>
                    <a:pt x="9646" y="357"/>
                  </a:lnTo>
                  <a:cubicBezTo>
                    <a:pt x="9673" y="483"/>
                    <a:pt x="9670" y="571"/>
                    <a:pt x="9540" y="628"/>
                  </a:cubicBezTo>
                  <a:cubicBezTo>
                    <a:pt x="9479" y="657"/>
                    <a:pt x="9415" y="722"/>
                    <a:pt x="9388" y="787"/>
                  </a:cubicBezTo>
                  <a:cubicBezTo>
                    <a:pt x="9346" y="886"/>
                    <a:pt x="9281" y="891"/>
                    <a:pt x="9192" y="891"/>
                  </a:cubicBezTo>
                  <a:cubicBezTo>
                    <a:pt x="7551" y="888"/>
                    <a:pt x="5910" y="888"/>
                    <a:pt x="4267" y="888"/>
                  </a:cubicBezTo>
                  <a:lnTo>
                    <a:pt x="4124" y="888"/>
                  </a:lnTo>
                  <a:lnTo>
                    <a:pt x="4124" y="1235"/>
                  </a:lnTo>
                  <a:lnTo>
                    <a:pt x="9655" y="1235"/>
                  </a:lnTo>
                  <a:cubicBezTo>
                    <a:pt x="9675" y="892"/>
                    <a:pt x="9676" y="888"/>
                    <a:pt x="10015" y="888"/>
                  </a:cubicBezTo>
                  <a:lnTo>
                    <a:pt x="10015" y="10"/>
                  </a:lnTo>
                  <a:cubicBezTo>
                    <a:pt x="9976" y="5"/>
                    <a:pt x="9939" y="1"/>
                    <a:pt x="9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17"/>
            <p:cNvSpPr/>
            <p:nvPr/>
          </p:nvSpPr>
          <p:spPr>
            <a:xfrm>
              <a:off x="2618433" y="3616250"/>
              <a:ext cx="328670" cy="250528"/>
            </a:xfrm>
            <a:custGeom>
              <a:avLst/>
              <a:gdLst/>
              <a:ahLst/>
              <a:cxnLst/>
              <a:rect l="l" t="t" r="r" b="b"/>
              <a:pathLst>
                <a:path w="11432" h="8714" extrusionOk="0">
                  <a:moveTo>
                    <a:pt x="0" y="1"/>
                  </a:moveTo>
                  <a:lnTo>
                    <a:pt x="0" y="6764"/>
                  </a:lnTo>
                  <a:lnTo>
                    <a:pt x="349" y="6764"/>
                  </a:lnTo>
                  <a:lnTo>
                    <a:pt x="349" y="7464"/>
                  </a:lnTo>
                  <a:lnTo>
                    <a:pt x="708" y="7464"/>
                  </a:lnTo>
                  <a:lnTo>
                    <a:pt x="708" y="6765"/>
                  </a:lnTo>
                  <a:lnTo>
                    <a:pt x="1368" y="6765"/>
                  </a:lnTo>
                  <a:cubicBezTo>
                    <a:pt x="1368" y="6786"/>
                    <a:pt x="1371" y="6801"/>
                    <a:pt x="1368" y="6817"/>
                  </a:cubicBezTo>
                  <a:cubicBezTo>
                    <a:pt x="1281" y="7311"/>
                    <a:pt x="1192" y="7804"/>
                    <a:pt x="1101" y="8299"/>
                  </a:cubicBezTo>
                  <a:cubicBezTo>
                    <a:pt x="1097" y="8323"/>
                    <a:pt x="1067" y="8359"/>
                    <a:pt x="1048" y="8361"/>
                  </a:cubicBezTo>
                  <a:cubicBezTo>
                    <a:pt x="997" y="8364"/>
                    <a:pt x="946" y="8365"/>
                    <a:pt x="894" y="8365"/>
                  </a:cubicBezTo>
                  <a:cubicBezTo>
                    <a:pt x="832" y="8365"/>
                    <a:pt x="768" y="8364"/>
                    <a:pt x="702" y="8364"/>
                  </a:cubicBezTo>
                  <a:lnTo>
                    <a:pt x="702" y="7839"/>
                  </a:lnTo>
                  <a:lnTo>
                    <a:pt x="355" y="7839"/>
                  </a:lnTo>
                  <a:lnTo>
                    <a:pt x="355" y="8714"/>
                  </a:lnTo>
                  <a:lnTo>
                    <a:pt x="1388" y="8714"/>
                  </a:lnTo>
                  <a:cubicBezTo>
                    <a:pt x="1432" y="8485"/>
                    <a:pt x="1469" y="8263"/>
                    <a:pt x="1514" y="8043"/>
                  </a:cubicBezTo>
                  <a:cubicBezTo>
                    <a:pt x="1524" y="7998"/>
                    <a:pt x="1548" y="7945"/>
                    <a:pt x="1584" y="7916"/>
                  </a:cubicBezTo>
                  <a:cubicBezTo>
                    <a:pt x="1950" y="7629"/>
                    <a:pt x="2357" y="7470"/>
                    <a:pt x="2804" y="7470"/>
                  </a:cubicBezTo>
                  <a:cubicBezTo>
                    <a:pt x="2895" y="7470"/>
                    <a:pt x="2987" y="7476"/>
                    <a:pt x="3080" y="7489"/>
                  </a:cubicBezTo>
                  <a:cubicBezTo>
                    <a:pt x="3530" y="7554"/>
                    <a:pt x="3976" y="7645"/>
                    <a:pt x="4422" y="7723"/>
                  </a:cubicBezTo>
                  <a:cubicBezTo>
                    <a:pt x="4854" y="7800"/>
                    <a:pt x="5287" y="7842"/>
                    <a:pt x="5720" y="7842"/>
                  </a:cubicBezTo>
                  <a:cubicBezTo>
                    <a:pt x="6063" y="7842"/>
                    <a:pt x="6407" y="7816"/>
                    <a:pt x="6750" y="7761"/>
                  </a:cubicBezTo>
                  <a:cubicBezTo>
                    <a:pt x="7222" y="7685"/>
                    <a:pt x="7689" y="7592"/>
                    <a:pt x="8162" y="7509"/>
                  </a:cubicBezTo>
                  <a:cubicBezTo>
                    <a:pt x="8306" y="7483"/>
                    <a:pt x="8448" y="7470"/>
                    <a:pt x="8586" y="7470"/>
                  </a:cubicBezTo>
                  <a:cubicBezTo>
                    <a:pt x="9034" y="7470"/>
                    <a:pt x="9450" y="7606"/>
                    <a:pt x="9828" y="7901"/>
                  </a:cubicBezTo>
                  <a:cubicBezTo>
                    <a:pt x="9870" y="7933"/>
                    <a:pt x="9904" y="7991"/>
                    <a:pt x="9914" y="8043"/>
                  </a:cubicBezTo>
                  <a:cubicBezTo>
                    <a:pt x="9962" y="8264"/>
                    <a:pt x="10000" y="8489"/>
                    <a:pt x="10041" y="8714"/>
                  </a:cubicBezTo>
                  <a:lnTo>
                    <a:pt x="11073" y="8714"/>
                  </a:lnTo>
                  <a:lnTo>
                    <a:pt x="11073" y="7839"/>
                  </a:lnTo>
                  <a:lnTo>
                    <a:pt x="10720" y="7839"/>
                  </a:lnTo>
                  <a:lnTo>
                    <a:pt x="10720" y="8364"/>
                  </a:lnTo>
                  <a:cubicBezTo>
                    <a:pt x="10671" y="8364"/>
                    <a:pt x="10623" y="8363"/>
                    <a:pt x="10577" y="8363"/>
                  </a:cubicBezTo>
                  <a:cubicBezTo>
                    <a:pt x="10531" y="8363"/>
                    <a:pt x="10486" y="8364"/>
                    <a:pt x="10441" y="8367"/>
                  </a:cubicBezTo>
                  <a:cubicBezTo>
                    <a:pt x="10434" y="8368"/>
                    <a:pt x="10428" y="8368"/>
                    <a:pt x="10423" y="8368"/>
                  </a:cubicBezTo>
                  <a:cubicBezTo>
                    <a:pt x="10356" y="8368"/>
                    <a:pt x="10332" y="8335"/>
                    <a:pt x="10320" y="8263"/>
                  </a:cubicBezTo>
                  <a:cubicBezTo>
                    <a:pt x="10272" y="7970"/>
                    <a:pt x="10214" y="7681"/>
                    <a:pt x="10162" y="7388"/>
                  </a:cubicBezTo>
                  <a:cubicBezTo>
                    <a:pt x="10124" y="7185"/>
                    <a:pt x="10091" y="6979"/>
                    <a:pt x="10053" y="6768"/>
                  </a:cubicBezTo>
                  <a:lnTo>
                    <a:pt x="10727" y="6768"/>
                  </a:lnTo>
                  <a:lnTo>
                    <a:pt x="10727" y="7465"/>
                  </a:lnTo>
                  <a:lnTo>
                    <a:pt x="11086" y="7465"/>
                  </a:lnTo>
                  <a:lnTo>
                    <a:pt x="11086" y="6761"/>
                  </a:lnTo>
                  <a:lnTo>
                    <a:pt x="11431" y="6761"/>
                  </a:lnTo>
                  <a:lnTo>
                    <a:pt x="11431" y="2"/>
                  </a:lnTo>
                  <a:lnTo>
                    <a:pt x="11082" y="2"/>
                  </a:lnTo>
                  <a:lnTo>
                    <a:pt x="11082" y="6408"/>
                  </a:lnTo>
                  <a:lnTo>
                    <a:pt x="5904" y="6408"/>
                  </a:lnTo>
                  <a:lnTo>
                    <a:pt x="5904" y="6764"/>
                  </a:lnTo>
                  <a:lnTo>
                    <a:pt x="9689" y="6764"/>
                  </a:lnTo>
                  <a:cubicBezTo>
                    <a:pt x="9730" y="6993"/>
                    <a:pt x="9769" y="7212"/>
                    <a:pt x="9812" y="7447"/>
                  </a:cubicBezTo>
                  <a:cubicBezTo>
                    <a:pt x="9775" y="7430"/>
                    <a:pt x="9757" y="7424"/>
                    <a:pt x="9739" y="7415"/>
                  </a:cubicBezTo>
                  <a:cubicBezTo>
                    <a:pt x="9392" y="7214"/>
                    <a:pt x="9023" y="7114"/>
                    <a:pt x="8637" y="7114"/>
                  </a:cubicBezTo>
                  <a:cubicBezTo>
                    <a:pt x="8526" y="7114"/>
                    <a:pt x="8413" y="7123"/>
                    <a:pt x="8299" y="7139"/>
                  </a:cubicBezTo>
                  <a:cubicBezTo>
                    <a:pt x="7858" y="7204"/>
                    <a:pt x="7419" y="7292"/>
                    <a:pt x="6979" y="7370"/>
                  </a:cubicBezTo>
                  <a:cubicBezTo>
                    <a:pt x="6567" y="7442"/>
                    <a:pt x="6152" y="7490"/>
                    <a:pt x="5737" y="7490"/>
                  </a:cubicBezTo>
                  <a:cubicBezTo>
                    <a:pt x="5529" y="7490"/>
                    <a:pt x="5321" y="7478"/>
                    <a:pt x="5113" y="7452"/>
                  </a:cubicBezTo>
                  <a:cubicBezTo>
                    <a:pt x="4600" y="7387"/>
                    <a:pt x="4091" y="7289"/>
                    <a:pt x="3582" y="7200"/>
                  </a:cubicBezTo>
                  <a:cubicBezTo>
                    <a:pt x="3326" y="7155"/>
                    <a:pt x="3068" y="7116"/>
                    <a:pt x="2810" y="7116"/>
                  </a:cubicBezTo>
                  <a:cubicBezTo>
                    <a:pt x="2620" y="7116"/>
                    <a:pt x="2431" y="7137"/>
                    <a:pt x="2241" y="7192"/>
                  </a:cubicBezTo>
                  <a:cubicBezTo>
                    <a:pt x="2036" y="7252"/>
                    <a:pt x="1839" y="7344"/>
                    <a:pt x="1628" y="7426"/>
                  </a:cubicBezTo>
                  <a:cubicBezTo>
                    <a:pt x="1667" y="7210"/>
                    <a:pt x="1706" y="6990"/>
                    <a:pt x="1748" y="6761"/>
                  </a:cubicBezTo>
                  <a:cubicBezTo>
                    <a:pt x="3018" y="6761"/>
                    <a:pt x="4272" y="6761"/>
                    <a:pt x="5530" y="6758"/>
                  </a:cubicBezTo>
                  <a:lnTo>
                    <a:pt x="5530" y="6400"/>
                  </a:lnTo>
                  <a:lnTo>
                    <a:pt x="346" y="6400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17"/>
            <p:cNvSpPr/>
            <p:nvPr/>
          </p:nvSpPr>
          <p:spPr>
            <a:xfrm>
              <a:off x="2638903" y="3616307"/>
              <a:ext cx="138661" cy="50888"/>
            </a:xfrm>
            <a:custGeom>
              <a:avLst/>
              <a:gdLst/>
              <a:ahLst/>
              <a:cxnLst/>
              <a:rect l="l" t="t" r="r" b="b"/>
              <a:pathLst>
                <a:path w="4823" h="1770" extrusionOk="0">
                  <a:moveTo>
                    <a:pt x="0" y="0"/>
                  </a:moveTo>
                  <a:lnTo>
                    <a:pt x="0" y="1769"/>
                  </a:lnTo>
                  <a:lnTo>
                    <a:pt x="4822" y="1769"/>
                  </a:lnTo>
                  <a:lnTo>
                    <a:pt x="4822" y="3"/>
                  </a:lnTo>
                  <a:lnTo>
                    <a:pt x="2597" y="3"/>
                  </a:lnTo>
                  <a:lnTo>
                    <a:pt x="2597" y="352"/>
                  </a:lnTo>
                  <a:lnTo>
                    <a:pt x="4468" y="352"/>
                  </a:lnTo>
                  <a:lnTo>
                    <a:pt x="4468" y="1412"/>
                  </a:lnTo>
                  <a:lnTo>
                    <a:pt x="361" y="1412"/>
                  </a:lnTo>
                  <a:lnTo>
                    <a:pt x="361" y="344"/>
                  </a:lnTo>
                  <a:lnTo>
                    <a:pt x="2225" y="34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17"/>
            <p:cNvSpPr/>
            <p:nvPr/>
          </p:nvSpPr>
          <p:spPr>
            <a:xfrm>
              <a:off x="2788116" y="3616336"/>
              <a:ext cx="138604" cy="50801"/>
            </a:xfrm>
            <a:custGeom>
              <a:avLst/>
              <a:gdLst/>
              <a:ahLst/>
              <a:cxnLst/>
              <a:rect l="l" t="t" r="r" b="b"/>
              <a:pathLst>
                <a:path w="4821" h="1767" extrusionOk="0">
                  <a:moveTo>
                    <a:pt x="0" y="1"/>
                  </a:moveTo>
                  <a:lnTo>
                    <a:pt x="0" y="1767"/>
                  </a:lnTo>
                  <a:lnTo>
                    <a:pt x="4821" y="1767"/>
                  </a:lnTo>
                  <a:lnTo>
                    <a:pt x="4821" y="1"/>
                  </a:lnTo>
                  <a:lnTo>
                    <a:pt x="2597" y="1"/>
                  </a:lnTo>
                  <a:lnTo>
                    <a:pt x="2597" y="354"/>
                  </a:lnTo>
                  <a:lnTo>
                    <a:pt x="4460" y="354"/>
                  </a:lnTo>
                  <a:lnTo>
                    <a:pt x="4460" y="1411"/>
                  </a:lnTo>
                  <a:lnTo>
                    <a:pt x="359" y="1411"/>
                  </a:lnTo>
                  <a:cubicBezTo>
                    <a:pt x="359" y="1055"/>
                    <a:pt x="359" y="705"/>
                    <a:pt x="361" y="346"/>
                  </a:cubicBezTo>
                  <a:lnTo>
                    <a:pt x="2228" y="346"/>
                  </a:lnTo>
                  <a:lnTo>
                    <a:pt x="2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17"/>
            <p:cNvSpPr/>
            <p:nvPr/>
          </p:nvSpPr>
          <p:spPr>
            <a:xfrm>
              <a:off x="2639018" y="3677746"/>
              <a:ext cx="138460" cy="50801"/>
            </a:xfrm>
            <a:custGeom>
              <a:avLst/>
              <a:gdLst/>
              <a:ahLst/>
              <a:cxnLst/>
              <a:rect l="l" t="t" r="r" b="b"/>
              <a:pathLst>
                <a:path w="4816" h="1767" extrusionOk="0">
                  <a:moveTo>
                    <a:pt x="1" y="0"/>
                  </a:moveTo>
                  <a:lnTo>
                    <a:pt x="1" y="1767"/>
                  </a:lnTo>
                  <a:lnTo>
                    <a:pt x="4815" y="1767"/>
                  </a:lnTo>
                  <a:lnTo>
                    <a:pt x="4815" y="0"/>
                  </a:lnTo>
                  <a:lnTo>
                    <a:pt x="2593" y="0"/>
                  </a:lnTo>
                  <a:lnTo>
                    <a:pt x="2593" y="355"/>
                  </a:lnTo>
                  <a:lnTo>
                    <a:pt x="4464" y="355"/>
                  </a:lnTo>
                  <a:lnTo>
                    <a:pt x="4464" y="1409"/>
                  </a:lnTo>
                  <a:lnTo>
                    <a:pt x="354" y="1409"/>
                  </a:lnTo>
                  <a:lnTo>
                    <a:pt x="354" y="349"/>
                  </a:lnTo>
                  <a:lnTo>
                    <a:pt x="2219" y="349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17"/>
            <p:cNvSpPr/>
            <p:nvPr/>
          </p:nvSpPr>
          <p:spPr>
            <a:xfrm>
              <a:off x="2788144" y="3677689"/>
              <a:ext cx="138460" cy="50830"/>
            </a:xfrm>
            <a:custGeom>
              <a:avLst/>
              <a:gdLst/>
              <a:ahLst/>
              <a:cxnLst/>
              <a:rect l="l" t="t" r="r" b="b"/>
              <a:pathLst>
                <a:path w="4816" h="1768" extrusionOk="0">
                  <a:moveTo>
                    <a:pt x="1" y="1"/>
                  </a:moveTo>
                  <a:lnTo>
                    <a:pt x="1" y="1767"/>
                  </a:lnTo>
                  <a:lnTo>
                    <a:pt x="4815" y="1767"/>
                  </a:lnTo>
                  <a:lnTo>
                    <a:pt x="4815" y="4"/>
                  </a:lnTo>
                  <a:lnTo>
                    <a:pt x="2596" y="4"/>
                  </a:lnTo>
                  <a:lnTo>
                    <a:pt x="2596" y="354"/>
                  </a:lnTo>
                  <a:lnTo>
                    <a:pt x="4461" y="354"/>
                  </a:lnTo>
                  <a:lnTo>
                    <a:pt x="4461" y="1413"/>
                  </a:lnTo>
                  <a:lnTo>
                    <a:pt x="358" y="1413"/>
                  </a:lnTo>
                  <a:lnTo>
                    <a:pt x="358" y="348"/>
                  </a:lnTo>
                  <a:lnTo>
                    <a:pt x="2227" y="348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17"/>
            <p:cNvSpPr/>
            <p:nvPr/>
          </p:nvSpPr>
          <p:spPr>
            <a:xfrm>
              <a:off x="2639018" y="3739242"/>
              <a:ext cx="138403" cy="50830"/>
            </a:xfrm>
            <a:custGeom>
              <a:avLst/>
              <a:gdLst/>
              <a:ahLst/>
              <a:cxnLst/>
              <a:rect l="l" t="t" r="r" b="b"/>
              <a:pathLst>
                <a:path w="4814" h="1768" extrusionOk="0">
                  <a:moveTo>
                    <a:pt x="1" y="0"/>
                  </a:moveTo>
                  <a:lnTo>
                    <a:pt x="1" y="1768"/>
                  </a:lnTo>
                  <a:lnTo>
                    <a:pt x="4814" y="1768"/>
                  </a:lnTo>
                  <a:lnTo>
                    <a:pt x="4814" y="0"/>
                  </a:lnTo>
                  <a:lnTo>
                    <a:pt x="2589" y="0"/>
                  </a:lnTo>
                  <a:lnTo>
                    <a:pt x="2589" y="347"/>
                  </a:lnTo>
                  <a:lnTo>
                    <a:pt x="4458" y="347"/>
                  </a:lnTo>
                  <a:lnTo>
                    <a:pt x="4458" y="1406"/>
                  </a:lnTo>
                  <a:lnTo>
                    <a:pt x="354" y="1406"/>
                  </a:lnTo>
                  <a:lnTo>
                    <a:pt x="354" y="344"/>
                  </a:lnTo>
                  <a:lnTo>
                    <a:pt x="2218" y="344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17"/>
            <p:cNvSpPr/>
            <p:nvPr/>
          </p:nvSpPr>
          <p:spPr>
            <a:xfrm>
              <a:off x="2788144" y="3739156"/>
              <a:ext cx="138460" cy="50801"/>
            </a:xfrm>
            <a:custGeom>
              <a:avLst/>
              <a:gdLst/>
              <a:ahLst/>
              <a:cxnLst/>
              <a:rect l="l" t="t" r="r" b="b"/>
              <a:pathLst>
                <a:path w="4816" h="1767" extrusionOk="0">
                  <a:moveTo>
                    <a:pt x="1" y="0"/>
                  </a:moveTo>
                  <a:lnTo>
                    <a:pt x="1" y="1766"/>
                  </a:lnTo>
                  <a:lnTo>
                    <a:pt x="4815" y="1766"/>
                  </a:lnTo>
                  <a:lnTo>
                    <a:pt x="4815" y="5"/>
                  </a:lnTo>
                  <a:lnTo>
                    <a:pt x="2596" y="5"/>
                  </a:lnTo>
                  <a:lnTo>
                    <a:pt x="2596" y="353"/>
                  </a:lnTo>
                  <a:lnTo>
                    <a:pt x="4461" y="353"/>
                  </a:lnTo>
                  <a:lnTo>
                    <a:pt x="4461" y="1412"/>
                  </a:lnTo>
                  <a:lnTo>
                    <a:pt x="358" y="1412"/>
                  </a:lnTo>
                  <a:lnTo>
                    <a:pt x="358" y="347"/>
                  </a:lnTo>
                  <a:lnTo>
                    <a:pt x="2227" y="347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17"/>
            <p:cNvSpPr/>
            <p:nvPr/>
          </p:nvSpPr>
          <p:spPr>
            <a:xfrm>
              <a:off x="2608227" y="3570336"/>
              <a:ext cx="169251" cy="35420"/>
            </a:xfrm>
            <a:custGeom>
              <a:avLst/>
              <a:gdLst/>
              <a:ahLst/>
              <a:cxnLst/>
              <a:rect l="l" t="t" r="r" b="b"/>
              <a:pathLst>
                <a:path w="5887" h="1232" extrusionOk="0">
                  <a:moveTo>
                    <a:pt x="1" y="0"/>
                  </a:moveTo>
                  <a:lnTo>
                    <a:pt x="1" y="849"/>
                  </a:lnTo>
                  <a:cubicBezTo>
                    <a:pt x="108" y="880"/>
                    <a:pt x="230" y="880"/>
                    <a:pt x="290" y="943"/>
                  </a:cubicBezTo>
                  <a:cubicBezTo>
                    <a:pt x="351" y="1005"/>
                    <a:pt x="348" y="1127"/>
                    <a:pt x="373" y="1231"/>
                  </a:cubicBezTo>
                  <a:lnTo>
                    <a:pt x="5886" y="1231"/>
                  </a:lnTo>
                  <a:lnTo>
                    <a:pt x="5886" y="880"/>
                  </a:lnTo>
                  <a:cubicBezTo>
                    <a:pt x="5833" y="880"/>
                    <a:pt x="5787" y="880"/>
                    <a:pt x="5738" y="878"/>
                  </a:cubicBezTo>
                  <a:cubicBezTo>
                    <a:pt x="4096" y="878"/>
                    <a:pt x="2453" y="878"/>
                    <a:pt x="811" y="880"/>
                  </a:cubicBezTo>
                  <a:cubicBezTo>
                    <a:pt x="720" y="880"/>
                    <a:pt x="660" y="865"/>
                    <a:pt x="618" y="773"/>
                  </a:cubicBezTo>
                  <a:cubicBezTo>
                    <a:pt x="587" y="709"/>
                    <a:pt x="527" y="643"/>
                    <a:pt x="462" y="616"/>
                  </a:cubicBezTo>
                  <a:cubicBezTo>
                    <a:pt x="327" y="560"/>
                    <a:pt x="343" y="463"/>
                    <a:pt x="357" y="343"/>
                  </a:cubicBezTo>
                  <a:lnTo>
                    <a:pt x="1767" y="343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17"/>
            <p:cNvSpPr/>
            <p:nvPr/>
          </p:nvSpPr>
          <p:spPr>
            <a:xfrm>
              <a:off x="2747176" y="3636720"/>
              <a:ext cx="9861" cy="9832"/>
            </a:xfrm>
            <a:custGeom>
              <a:avLst/>
              <a:gdLst/>
              <a:ahLst/>
              <a:cxnLst/>
              <a:rect l="l" t="t" r="r" b="b"/>
              <a:pathLst>
                <a:path w="343" h="342" extrusionOk="0">
                  <a:moveTo>
                    <a:pt x="0" y="1"/>
                  </a:moveTo>
                  <a:lnTo>
                    <a:pt x="0" y="341"/>
                  </a:lnTo>
                  <a:lnTo>
                    <a:pt x="343" y="341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17"/>
            <p:cNvSpPr/>
            <p:nvPr/>
          </p:nvSpPr>
          <p:spPr>
            <a:xfrm>
              <a:off x="2747204" y="3698216"/>
              <a:ext cx="9746" cy="9947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1" y="0"/>
                  </a:moveTo>
                  <a:lnTo>
                    <a:pt x="1" y="346"/>
                  </a:lnTo>
                  <a:lnTo>
                    <a:pt x="339" y="346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17"/>
            <p:cNvSpPr/>
            <p:nvPr/>
          </p:nvSpPr>
          <p:spPr>
            <a:xfrm>
              <a:off x="2747204" y="3759655"/>
              <a:ext cx="9631" cy="9861"/>
            </a:xfrm>
            <a:custGeom>
              <a:avLst/>
              <a:gdLst/>
              <a:ahLst/>
              <a:cxnLst/>
              <a:rect l="l" t="t" r="r" b="b"/>
              <a:pathLst>
                <a:path w="335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34" y="34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17"/>
            <p:cNvSpPr/>
            <p:nvPr/>
          </p:nvSpPr>
          <p:spPr>
            <a:xfrm>
              <a:off x="2896331" y="3636777"/>
              <a:ext cx="9890" cy="9804"/>
            </a:xfrm>
            <a:custGeom>
              <a:avLst/>
              <a:gdLst/>
              <a:ahLst/>
              <a:cxnLst/>
              <a:rect l="l" t="t" r="r" b="b"/>
              <a:pathLst>
                <a:path w="344" h="341" extrusionOk="0">
                  <a:moveTo>
                    <a:pt x="1" y="0"/>
                  </a:moveTo>
                  <a:lnTo>
                    <a:pt x="1" y="341"/>
                  </a:lnTo>
                  <a:lnTo>
                    <a:pt x="343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17"/>
            <p:cNvSpPr/>
            <p:nvPr/>
          </p:nvSpPr>
          <p:spPr>
            <a:xfrm>
              <a:off x="2896331" y="3698302"/>
              <a:ext cx="9919" cy="9775"/>
            </a:xfrm>
            <a:custGeom>
              <a:avLst/>
              <a:gdLst/>
              <a:ahLst/>
              <a:cxnLst/>
              <a:rect l="l" t="t" r="r" b="b"/>
              <a:pathLst>
                <a:path w="345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5" y="34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17"/>
            <p:cNvSpPr/>
            <p:nvPr/>
          </p:nvSpPr>
          <p:spPr>
            <a:xfrm>
              <a:off x="2896331" y="3759598"/>
              <a:ext cx="9833" cy="989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1" y="1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2" name="Google Shape;3082;p117"/>
          <p:cNvSpPr/>
          <p:nvPr/>
        </p:nvSpPr>
        <p:spPr>
          <a:xfrm>
            <a:off x="7614816" y="3696894"/>
            <a:ext cx="349514" cy="134838"/>
          </a:xfrm>
          <a:custGeom>
            <a:avLst/>
            <a:gdLst/>
            <a:ahLst/>
            <a:cxnLst/>
            <a:rect l="l" t="t" r="r" b="b"/>
            <a:pathLst>
              <a:path w="12157" h="4690" extrusionOk="0">
                <a:moveTo>
                  <a:pt x="2868" y="2078"/>
                </a:moveTo>
                <a:cubicBezTo>
                  <a:pt x="3040" y="2244"/>
                  <a:pt x="3200" y="2401"/>
                  <a:pt x="3354" y="2548"/>
                </a:cubicBezTo>
                <a:lnTo>
                  <a:pt x="2550" y="2548"/>
                </a:lnTo>
                <a:cubicBezTo>
                  <a:pt x="2604" y="2334"/>
                  <a:pt x="2722" y="2174"/>
                  <a:pt x="2868" y="2078"/>
                </a:cubicBezTo>
                <a:close/>
                <a:moveTo>
                  <a:pt x="9304" y="2081"/>
                </a:moveTo>
                <a:cubicBezTo>
                  <a:pt x="9443" y="2171"/>
                  <a:pt x="9560" y="2331"/>
                  <a:pt x="9618" y="2552"/>
                </a:cubicBezTo>
                <a:lnTo>
                  <a:pt x="8796" y="2552"/>
                </a:lnTo>
                <a:cubicBezTo>
                  <a:pt x="8960" y="2401"/>
                  <a:pt x="9124" y="2247"/>
                  <a:pt x="9304" y="2081"/>
                </a:cubicBezTo>
                <a:close/>
                <a:moveTo>
                  <a:pt x="10534" y="2202"/>
                </a:moveTo>
                <a:cubicBezTo>
                  <a:pt x="10759" y="2202"/>
                  <a:pt x="10968" y="2351"/>
                  <a:pt x="11019" y="2553"/>
                </a:cubicBezTo>
                <a:lnTo>
                  <a:pt x="10052" y="2553"/>
                </a:lnTo>
                <a:cubicBezTo>
                  <a:pt x="10093" y="2358"/>
                  <a:pt x="10301" y="2206"/>
                  <a:pt x="10527" y="2202"/>
                </a:cubicBezTo>
                <a:cubicBezTo>
                  <a:pt x="10529" y="2202"/>
                  <a:pt x="10532" y="2202"/>
                  <a:pt x="10534" y="2202"/>
                </a:cubicBezTo>
                <a:close/>
                <a:moveTo>
                  <a:pt x="1626" y="2201"/>
                </a:moveTo>
                <a:cubicBezTo>
                  <a:pt x="1846" y="2201"/>
                  <a:pt x="2042" y="2334"/>
                  <a:pt x="2125" y="2556"/>
                </a:cubicBezTo>
                <a:lnTo>
                  <a:pt x="1229" y="2556"/>
                </a:lnTo>
                <a:cubicBezTo>
                  <a:pt x="1201" y="2556"/>
                  <a:pt x="1173" y="2555"/>
                  <a:pt x="1147" y="2553"/>
                </a:cubicBezTo>
                <a:cubicBezTo>
                  <a:pt x="1177" y="2352"/>
                  <a:pt x="1422" y="2209"/>
                  <a:pt x="1601" y="2202"/>
                </a:cubicBezTo>
                <a:cubicBezTo>
                  <a:pt x="1610" y="2201"/>
                  <a:pt x="1618" y="2201"/>
                  <a:pt x="1626" y="2201"/>
                </a:cubicBezTo>
                <a:close/>
                <a:moveTo>
                  <a:pt x="9779" y="1"/>
                </a:moveTo>
                <a:cubicBezTo>
                  <a:pt x="9299" y="67"/>
                  <a:pt x="8898" y="277"/>
                  <a:pt x="8523" y="564"/>
                </a:cubicBezTo>
                <a:cubicBezTo>
                  <a:pt x="8600" y="663"/>
                  <a:pt x="8667" y="752"/>
                  <a:pt x="8726" y="828"/>
                </a:cubicBezTo>
                <a:cubicBezTo>
                  <a:pt x="8969" y="690"/>
                  <a:pt x="9198" y="562"/>
                  <a:pt x="9437" y="428"/>
                </a:cubicBezTo>
                <a:lnTo>
                  <a:pt x="9437" y="428"/>
                </a:lnTo>
                <a:cubicBezTo>
                  <a:pt x="9548" y="1114"/>
                  <a:pt x="8802" y="2322"/>
                  <a:pt x="8206" y="2452"/>
                </a:cubicBezTo>
                <a:cubicBezTo>
                  <a:pt x="8167" y="1680"/>
                  <a:pt x="8129" y="909"/>
                  <a:pt x="8090" y="128"/>
                </a:cubicBezTo>
                <a:cubicBezTo>
                  <a:pt x="7965" y="137"/>
                  <a:pt x="7856" y="144"/>
                  <a:pt x="7735" y="152"/>
                </a:cubicBezTo>
                <a:cubicBezTo>
                  <a:pt x="7775" y="956"/>
                  <a:pt x="7814" y="1749"/>
                  <a:pt x="7853" y="2553"/>
                </a:cubicBezTo>
                <a:lnTo>
                  <a:pt x="6265" y="2553"/>
                </a:lnTo>
                <a:lnTo>
                  <a:pt x="6265" y="2915"/>
                </a:lnTo>
                <a:lnTo>
                  <a:pt x="11794" y="2915"/>
                </a:lnTo>
                <a:lnTo>
                  <a:pt x="11794" y="3613"/>
                </a:lnTo>
                <a:lnTo>
                  <a:pt x="364" y="3613"/>
                </a:lnTo>
                <a:lnTo>
                  <a:pt x="364" y="2904"/>
                </a:lnTo>
                <a:lnTo>
                  <a:pt x="5891" y="2904"/>
                </a:lnTo>
                <a:lnTo>
                  <a:pt x="5891" y="2547"/>
                </a:lnTo>
                <a:lnTo>
                  <a:pt x="4313" y="2547"/>
                </a:lnTo>
                <a:cubicBezTo>
                  <a:pt x="4342" y="1975"/>
                  <a:pt x="4372" y="1416"/>
                  <a:pt x="4399" y="849"/>
                </a:cubicBezTo>
                <a:cubicBezTo>
                  <a:pt x="4275" y="843"/>
                  <a:pt x="4165" y="837"/>
                  <a:pt x="4045" y="831"/>
                </a:cubicBezTo>
                <a:cubicBezTo>
                  <a:pt x="4033" y="1108"/>
                  <a:pt x="4019" y="1377"/>
                  <a:pt x="4004" y="1644"/>
                </a:cubicBezTo>
                <a:cubicBezTo>
                  <a:pt x="3990" y="1915"/>
                  <a:pt x="3974" y="2186"/>
                  <a:pt x="3959" y="2459"/>
                </a:cubicBezTo>
                <a:cubicBezTo>
                  <a:pt x="3340" y="2291"/>
                  <a:pt x="2582" y="1058"/>
                  <a:pt x="2731" y="429"/>
                </a:cubicBezTo>
                <a:lnTo>
                  <a:pt x="2731" y="429"/>
                </a:lnTo>
                <a:cubicBezTo>
                  <a:pt x="2981" y="577"/>
                  <a:pt x="3227" y="719"/>
                  <a:pt x="3482" y="865"/>
                </a:cubicBezTo>
                <a:cubicBezTo>
                  <a:pt x="3544" y="788"/>
                  <a:pt x="3613" y="701"/>
                  <a:pt x="3689" y="607"/>
                </a:cubicBezTo>
                <a:cubicBezTo>
                  <a:pt x="3296" y="300"/>
                  <a:pt x="2882" y="73"/>
                  <a:pt x="2385" y="10"/>
                </a:cubicBezTo>
                <a:lnTo>
                  <a:pt x="2385" y="10"/>
                </a:lnTo>
                <a:cubicBezTo>
                  <a:pt x="2284" y="639"/>
                  <a:pt x="2398" y="1217"/>
                  <a:pt x="2701" y="1748"/>
                </a:cubicBezTo>
                <a:cubicBezTo>
                  <a:pt x="2622" y="1817"/>
                  <a:pt x="2550" y="1874"/>
                  <a:pt x="2488" y="1941"/>
                </a:cubicBezTo>
                <a:cubicBezTo>
                  <a:pt x="2428" y="2006"/>
                  <a:pt x="2375" y="2079"/>
                  <a:pt x="2318" y="2152"/>
                </a:cubicBezTo>
                <a:cubicBezTo>
                  <a:pt x="2048" y="1944"/>
                  <a:pt x="1801" y="1841"/>
                  <a:pt x="1578" y="1841"/>
                </a:cubicBezTo>
                <a:cubicBezTo>
                  <a:pt x="1240" y="1841"/>
                  <a:pt x="959" y="2080"/>
                  <a:pt x="746" y="2556"/>
                </a:cubicBezTo>
                <a:lnTo>
                  <a:pt x="1" y="2556"/>
                </a:lnTo>
                <a:lnTo>
                  <a:pt x="1" y="3972"/>
                </a:lnTo>
                <a:cubicBezTo>
                  <a:pt x="100" y="3972"/>
                  <a:pt x="200" y="3971"/>
                  <a:pt x="300" y="3971"/>
                </a:cubicBezTo>
                <a:cubicBezTo>
                  <a:pt x="383" y="3971"/>
                  <a:pt x="466" y="3972"/>
                  <a:pt x="548" y="3975"/>
                </a:cubicBezTo>
                <a:cubicBezTo>
                  <a:pt x="601" y="3978"/>
                  <a:pt x="663" y="4002"/>
                  <a:pt x="701" y="4039"/>
                </a:cubicBezTo>
                <a:cubicBezTo>
                  <a:pt x="892" y="4221"/>
                  <a:pt x="1079" y="4410"/>
                  <a:pt x="1265" y="4600"/>
                </a:cubicBezTo>
                <a:cubicBezTo>
                  <a:pt x="1322" y="4660"/>
                  <a:pt x="1382" y="4687"/>
                  <a:pt x="1470" y="4687"/>
                </a:cubicBezTo>
                <a:cubicBezTo>
                  <a:pt x="2903" y="4684"/>
                  <a:pt x="4334" y="4684"/>
                  <a:pt x="5767" y="4684"/>
                </a:cubicBezTo>
                <a:lnTo>
                  <a:pt x="5891" y="4684"/>
                </a:lnTo>
                <a:lnTo>
                  <a:pt x="5891" y="4328"/>
                </a:lnTo>
                <a:lnTo>
                  <a:pt x="5738" y="4328"/>
                </a:lnTo>
                <a:cubicBezTo>
                  <a:pt x="4823" y="4328"/>
                  <a:pt x="3908" y="4329"/>
                  <a:pt x="2992" y="4329"/>
                </a:cubicBezTo>
                <a:cubicBezTo>
                  <a:pt x="2534" y="4329"/>
                  <a:pt x="2077" y="4329"/>
                  <a:pt x="1619" y="4328"/>
                </a:cubicBezTo>
                <a:cubicBezTo>
                  <a:pt x="1607" y="4328"/>
                  <a:pt x="1593" y="4329"/>
                  <a:pt x="1580" y="4329"/>
                </a:cubicBezTo>
                <a:cubicBezTo>
                  <a:pt x="1543" y="4329"/>
                  <a:pt x="1506" y="4326"/>
                  <a:pt x="1483" y="4307"/>
                </a:cubicBezTo>
                <a:cubicBezTo>
                  <a:pt x="1367" y="4214"/>
                  <a:pt x="1265" y="4110"/>
                  <a:pt x="1155" y="4009"/>
                </a:cubicBezTo>
                <a:cubicBezTo>
                  <a:pt x="1162" y="4001"/>
                  <a:pt x="1168" y="3990"/>
                  <a:pt x="1176" y="3981"/>
                </a:cubicBezTo>
                <a:lnTo>
                  <a:pt x="11019" y="3981"/>
                </a:lnTo>
                <a:cubicBezTo>
                  <a:pt x="10919" y="4078"/>
                  <a:pt x="10835" y="4149"/>
                  <a:pt x="10762" y="4230"/>
                </a:cubicBezTo>
                <a:cubicBezTo>
                  <a:pt x="10695" y="4307"/>
                  <a:pt x="10619" y="4334"/>
                  <a:pt x="10515" y="4334"/>
                </a:cubicBezTo>
                <a:cubicBezTo>
                  <a:pt x="9929" y="4332"/>
                  <a:pt x="9342" y="4332"/>
                  <a:pt x="8756" y="4332"/>
                </a:cubicBezTo>
                <a:cubicBezTo>
                  <a:pt x="7974" y="4332"/>
                  <a:pt x="7191" y="4333"/>
                  <a:pt x="6410" y="4333"/>
                </a:cubicBezTo>
                <a:lnTo>
                  <a:pt x="6266" y="4333"/>
                </a:lnTo>
                <a:lnTo>
                  <a:pt x="6266" y="4683"/>
                </a:lnTo>
                <a:cubicBezTo>
                  <a:pt x="6289" y="4684"/>
                  <a:pt x="6305" y="4689"/>
                  <a:pt x="6321" y="4689"/>
                </a:cubicBezTo>
                <a:cubicBezTo>
                  <a:pt x="7057" y="4689"/>
                  <a:pt x="7792" y="4689"/>
                  <a:pt x="8528" y="4689"/>
                </a:cubicBezTo>
                <a:cubicBezTo>
                  <a:pt x="9264" y="4689"/>
                  <a:pt x="10000" y="4689"/>
                  <a:pt x="10737" y="4687"/>
                </a:cubicBezTo>
                <a:cubicBezTo>
                  <a:pt x="10779" y="4687"/>
                  <a:pt x="10835" y="4659"/>
                  <a:pt x="10867" y="4627"/>
                </a:cubicBezTo>
                <a:cubicBezTo>
                  <a:pt x="11063" y="4435"/>
                  <a:pt x="11251" y="4239"/>
                  <a:pt x="11449" y="4051"/>
                </a:cubicBezTo>
                <a:cubicBezTo>
                  <a:pt x="11493" y="4010"/>
                  <a:pt x="11562" y="3983"/>
                  <a:pt x="11622" y="3980"/>
                </a:cubicBezTo>
                <a:cubicBezTo>
                  <a:pt x="11710" y="3975"/>
                  <a:pt x="11798" y="3974"/>
                  <a:pt x="11887" y="3974"/>
                </a:cubicBezTo>
                <a:cubicBezTo>
                  <a:pt x="11976" y="3974"/>
                  <a:pt x="12066" y="3975"/>
                  <a:pt x="12156" y="3975"/>
                </a:cubicBezTo>
                <a:lnTo>
                  <a:pt x="12156" y="2607"/>
                </a:lnTo>
                <a:cubicBezTo>
                  <a:pt x="12156" y="2592"/>
                  <a:pt x="12152" y="2577"/>
                  <a:pt x="12149" y="2553"/>
                </a:cubicBezTo>
                <a:lnTo>
                  <a:pt x="11411" y="2553"/>
                </a:lnTo>
                <a:cubicBezTo>
                  <a:pt x="11315" y="2196"/>
                  <a:pt x="11102" y="1957"/>
                  <a:pt x="10749" y="1868"/>
                </a:cubicBezTo>
                <a:cubicBezTo>
                  <a:pt x="10670" y="1848"/>
                  <a:pt x="10593" y="1838"/>
                  <a:pt x="10520" y="1838"/>
                </a:cubicBezTo>
                <a:cubicBezTo>
                  <a:pt x="10266" y="1838"/>
                  <a:pt x="10044" y="1953"/>
                  <a:pt x="9862" y="2141"/>
                </a:cubicBezTo>
                <a:cubicBezTo>
                  <a:pt x="9729" y="2002"/>
                  <a:pt x="9606" y="1870"/>
                  <a:pt x="9496" y="1755"/>
                </a:cubicBezTo>
                <a:cubicBezTo>
                  <a:pt x="9588" y="1470"/>
                  <a:pt x="9698" y="1191"/>
                  <a:pt x="9769" y="903"/>
                </a:cubicBezTo>
                <a:cubicBezTo>
                  <a:pt x="9841" y="610"/>
                  <a:pt x="9824" y="309"/>
                  <a:pt x="97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117"/>
          <p:cNvSpPr/>
          <p:nvPr/>
        </p:nvSpPr>
        <p:spPr>
          <a:xfrm>
            <a:off x="7730880" y="3605124"/>
            <a:ext cx="117099" cy="126241"/>
          </a:xfrm>
          <a:custGeom>
            <a:avLst/>
            <a:gdLst/>
            <a:ahLst/>
            <a:cxnLst/>
            <a:rect l="l" t="t" r="r" b="b"/>
            <a:pathLst>
              <a:path w="4073" h="4391" extrusionOk="0">
                <a:moveTo>
                  <a:pt x="2049" y="356"/>
                </a:moveTo>
                <a:cubicBezTo>
                  <a:pt x="2050" y="356"/>
                  <a:pt x="2050" y="356"/>
                  <a:pt x="2051" y="356"/>
                </a:cubicBezTo>
                <a:cubicBezTo>
                  <a:pt x="2246" y="360"/>
                  <a:pt x="2403" y="519"/>
                  <a:pt x="2401" y="715"/>
                </a:cubicBezTo>
                <a:cubicBezTo>
                  <a:pt x="2398" y="909"/>
                  <a:pt x="2241" y="1068"/>
                  <a:pt x="2051" y="1068"/>
                </a:cubicBezTo>
                <a:cubicBezTo>
                  <a:pt x="2050" y="1068"/>
                  <a:pt x="2049" y="1068"/>
                  <a:pt x="2048" y="1068"/>
                </a:cubicBezTo>
                <a:cubicBezTo>
                  <a:pt x="1858" y="1068"/>
                  <a:pt x="1692" y="905"/>
                  <a:pt x="1689" y="715"/>
                </a:cubicBezTo>
                <a:cubicBezTo>
                  <a:pt x="1688" y="521"/>
                  <a:pt x="1854" y="356"/>
                  <a:pt x="2049" y="356"/>
                </a:cubicBezTo>
                <a:close/>
                <a:moveTo>
                  <a:pt x="2050" y="1"/>
                </a:moveTo>
                <a:cubicBezTo>
                  <a:pt x="1921" y="1"/>
                  <a:pt x="1793" y="37"/>
                  <a:pt x="1680" y="113"/>
                </a:cubicBezTo>
                <a:cubicBezTo>
                  <a:pt x="1326" y="353"/>
                  <a:pt x="1267" y="685"/>
                  <a:pt x="1425" y="1072"/>
                </a:cubicBezTo>
                <a:lnTo>
                  <a:pt x="1021" y="1072"/>
                </a:lnTo>
                <a:cubicBezTo>
                  <a:pt x="934" y="1072"/>
                  <a:pt x="846" y="1072"/>
                  <a:pt x="759" y="1072"/>
                </a:cubicBezTo>
                <a:cubicBezTo>
                  <a:pt x="716" y="1072"/>
                  <a:pt x="672" y="1072"/>
                  <a:pt x="629" y="1072"/>
                </a:cubicBezTo>
                <a:cubicBezTo>
                  <a:pt x="377" y="1078"/>
                  <a:pt x="151" y="1238"/>
                  <a:pt x="116" y="1484"/>
                </a:cubicBezTo>
                <a:cubicBezTo>
                  <a:pt x="74" y="1772"/>
                  <a:pt x="75" y="2065"/>
                  <a:pt x="57" y="2368"/>
                </a:cubicBezTo>
                <a:lnTo>
                  <a:pt x="433" y="2368"/>
                </a:lnTo>
                <a:cubicBezTo>
                  <a:pt x="433" y="2246"/>
                  <a:pt x="430" y="2128"/>
                  <a:pt x="433" y="2009"/>
                </a:cubicBezTo>
                <a:cubicBezTo>
                  <a:pt x="434" y="1891"/>
                  <a:pt x="440" y="1772"/>
                  <a:pt x="448" y="1653"/>
                </a:cubicBezTo>
                <a:cubicBezTo>
                  <a:pt x="459" y="1483"/>
                  <a:pt x="516" y="1428"/>
                  <a:pt x="683" y="1428"/>
                </a:cubicBezTo>
                <a:lnTo>
                  <a:pt x="3413" y="1428"/>
                </a:lnTo>
                <a:cubicBezTo>
                  <a:pt x="3585" y="1428"/>
                  <a:pt x="3649" y="1487"/>
                  <a:pt x="3656" y="1661"/>
                </a:cubicBezTo>
                <a:cubicBezTo>
                  <a:pt x="3670" y="1949"/>
                  <a:pt x="3679" y="2238"/>
                  <a:pt x="3688" y="2526"/>
                </a:cubicBezTo>
                <a:cubicBezTo>
                  <a:pt x="3688" y="2557"/>
                  <a:pt x="3683" y="2587"/>
                  <a:pt x="3680" y="2614"/>
                </a:cubicBezTo>
                <a:cubicBezTo>
                  <a:pt x="3662" y="2617"/>
                  <a:pt x="3655" y="2620"/>
                  <a:pt x="3647" y="2620"/>
                </a:cubicBezTo>
                <a:cubicBezTo>
                  <a:pt x="3533" y="2620"/>
                  <a:pt x="3419" y="2620"/>
                  <a:pt x="3305" y="2620"/>
                </a:cubicBezTo>
                <a:cubicBezTo>
                  <a:pt x="3134" y="2620"/>
                  <a:pt x="2964" y="2620"/>
                  <a:pt x="2793" y="2623"/>
                </a:cubicBezTo>
                <a:cubicBezTo>
                  <a:pt x="2446" y="2626"/>
                  <a:pt x="2232" y="2845"/>
                  <a:pt x="2229" y="3190"/>
                </a:cubicBezTo>
                <a:cubicBezTo>
                  <a:pt x="2228" y="3403"/>
                  <a:pt x="2231" y="3618"/>
                  <a:pt x="2228" y="3831"/>
                </a:cubicBezTo>
                <a:cubicBezTo>
                  <a:pt x="2225" y="3954"/>
                  <a:pt x="2150" y="4035"/>
                  <a:pt x="2050" y="4035"/>
                </a:cubicBezTo>
                <a:cubicBezTo>
                  <a:pt x="2048" y="4035"/>
                  <a:pt x="2045" y="4035"/>
                  <a:pt x="2042" y="4035"/>
                </a:cubicBezTo>
                <a:cubicBezTo>
                  <a:pt x="1941" y="4032"/>
                  <a:pt x="1875" y="3953"/>
                  <a:pt x="1873" y="3831"/>
                </a:cubicBezTo>
                <a:cubicBezTo>
                  <a:pt x="1869" y="3670"/>
                  <a:pt x="1873" y="3507"/>
                  <a:pt x="1870" y="3345"/>
                </a:cubicBezTo>
                <a:cubicBezTo>
                  <a:pt x="1869" y="3121"/>
                  <a:pt x="1882" y="2893"/>
                  <a:pt x="1858" y="2670"/>
                </a:cubicBezTo>
                <a:cubicBezTo>
                  <a:pt x="1827" y="2398"/>
                  <a:pt x="1600" y="2214"/>
                  <a:pt x="1332" y="2214"/>
                </a:cubicBezTo>
                <a:cubicBezTo>
                  <a:pt x="1317" y="2214"/>
                  <a:pt x="1303" y="2215"/>
                  <a:pt x="1288" y="2216"/>
                </a:cubicBezTo>
                <a:cubicBezTo>
                  <a:pt x="1018" y="2234"/>
                  <a:pt x="811" y="2457"/>
                  <a:pt x="804" y="2737"/>
                </a:cubicBezTo>
                <a:cubicBezTo>
                  <a:pt x="799" y="2864"/>
                  <a:pt x="804" y="2991"/>
                  <a:pt x="802" y="3116"/>
                </a:cubicBezTo>
                <a:cubicBezTo>
                  <a:pt x="799" y="3223"/>
                  <a:pt x="753" y="3303"/>
                  <a:pt x="641" y="3318"/>
                </a:cubicBezTo>
                <a:cubicBezTo>
                  <a:pt x="611" y="3323"/>
                  <a:pt x="580" y="3324"/>
                  <a:pt x="550" y="3324"/>
                </a:cubicBezTo>
                <a:cubicBezTo>
                  <a:pt x="496" y="3324"/>
                  <a:pt x="441" y="3320"/>
                  <a:pt x="388" y="3320"/>
                </a:cubicBezTo>
                <a:lnTo>
                  <a:pt x="388" y="2736"/>
                </a:lnTo>
                <a:lnTo>
                  <a:pt x="42" y="2736"/>
                </a:lnTo>
                <a:cubicBezTo>
                  <a:pt x="27" y="3045"/>
                  <a:pt x="14" y="3351"/>
                  <a:pt x="0" y="3679"/>
                </a:cubicBezTo>
                <a:cubicBezTo>
                  <a:pt x="207" y="3679"/>
                  <a:pt x="395" y="3679"/>
                  <a:pt x="594" y="3674"/>
                </a:cubicBezTo>
                <a:cubicBezTo>
                  <a:pt x="941" y="3673"/>
                  <a:pt x="1164" y="3449"/>
                  <a:pt x="1167" y="3101"/>
                </a:cubicBezTo>
                <a:cubicBezTo>
                  <a:pt x="1169" y="2974"/>
                  <a:pt x="1166" y="2849"/>
                  <a:pt x="1172" y="2722"/>
                </a:cubicBezTo>
                <a:cubicBezTo>
                  <a:pt x="1175" y="2632"/>
                  <a:pt x="1235" y="2579"/>
                  <a:pt x="1323" y="2567"/>
                </a:cubicBezTo>
                <a:cubicBezTo>
                  <a:pt x="1332" y="2566"/>
                  <a:pt x="1340" y="2566"/>
                  <a:pt x="1349" y="2566"/>
                </a:cubicBezTo>
                <a:cubicBezTo>
                  <a:pt x="1429" y="2566"/>
                  <a:pt x="1487" y="2611"/>
                  <a:pt x="1511" y="2694"/>
                </a:cubicBezTo>
                <a:cubicBezTo>
                  <a:pt x="1523" y="2733"/>
                  <a:pt x="1523" y="2778"/>
                  <a:pt x="1523" y="2822"/>
                </a:cubicBezTo>
                <a:cubicBezTo>
                  <a:pt x="1526" y="3152"/>
                  <a:pt x="1523" y="3480"/>
                  <a:pt x="1526" y="3808"/>
                </a:cubicBezTo>
                <a:cubicBezTo>
                  <a:pt x="1526" y="3872"/>
                  <a:pt x="1528" y="3937"/>
                  <a:pt x="1545" y="3997"/>
                </a:cubicBezTo>
                <a:cubicBezTo>
                  <a:pt x="1606" y="4228"/>
                  <a:pt x="1822" y="4390"/>
                  <a:pt x="2050" y="4390"/>
                </a:cubicBezTo>
                <a:cubicBezTo>
                  <a:pt x="2067" y="4390"/>
                  <a:pt x="2083" y="4389"/>
                  <a:pt x="2100" y="4388"/>
                </a:cubicBezTo>
                <a:cubicBezTo>
                  <a:pt x="2380" y="4359"/>
                  <a:pt x="2582" y="4146"/>
                  <a:pt x="2591" y="3855"/>
                </a:cubicBezTo>
                <a:cubicBezTo>
                  <a:pt x="2599" y="3650"/>
                  <a:pt x="2593" y="3445"/>
                  <a:pt x="2593" y="3238"/>
                </a:cubicBezTo>
                <a:cubicBezTo>
                  <a:pt x="2593" y="3024"/>
                  <a:pt x="2643" y="2977"/>
                  <a:pt x="2861" y="2977"/>
                </a:cubicBezTo>
                <a:lnTo>
                  <a:pt x="3941" y="2977"/>
                </a:lnTo>
                <a:cubicBezTo>
                  <a:pt x="3982" y="2977"/>
                  <a:pt x="4024" y="2973"/>
                  <a:pt x="4072" y="2971"/>
                </a:cubicBezTo>
                <a:cubicBezTo>
                  <a:pt x="4053" y="2490"/>
                  <a:pt x="4042" y="2023"/>
                  <a:pt x="4008" y="1560"/>
                </a:cubicBezTo>
                <a:cubicBezTo>
                  <a:pt x="3982" y="1252"/>
                  <a:pt x="3754" y="1072"/>
                  <a:pt x="3439" y="1071"/>
                </a:cubicBezTo>
                <a:lnTo>
                  <a:pt x="2691" y="1071"/>
                </a:lnTo>
                <a:cubicBezTo>
                  <a:pt x="2804" y="576"/>
                  <a:pt x="2748" y="339"/>
                  <a:pt x="2472" y="139"/>
                </a:cubicBezTo>
                <a:cubicBezTo>
                  <a:pt x="2346" y="49"/>
                  <a:pt x="2198" y="1"/>
                  <a:pt x="20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4" name="Google Shape;3084;p117"/>
          <p:cNvSpPr/>
          <p:nvPr/>
        </p:nvSpPr>
        <p:spPr>
          <a:xfrm>
            <a:off x="7800254" y="3656615"/>
            <a:ext cx="9919" cy="9804"/>
          </a:xfrm>
          <a:custGeom>
            <a:avLst/>
            <a:gdLst/>
            <a:ahLst/>
            <a:cxnLst/>
            <a:rect l="l" t="t" r="r" b="b"/>
            <a:pathLst>
              <a:path w="345" h="341" extrusionOk="0">
                <a:moveTo>
                  <a:pt x="0" y="1"/>
                </a:moveTo>
                <a:lnTo>
                  <a:pt x="0" y="340"/>
                </a:lnTo>
                <a:lnTo>
                  <a:pt x="344" y="340"/>
                </a:lnTo>
                <a:lnTo>
                  <a:pt x="34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5" name="Google Shape;3085;p117"/>
          <p:cNvSpPr/>
          <p:nvPr/>
        </p:nvSpPr>
        <p:spPr>
          <a:xfrm>
            <a:off x="7820810" y="3656529"/>
            <a:ext cx="9832" cy="9919"/>
          </a:xfrm>
          <a:custGeom>
            <a:avLst/>
            <a:gdLst/>
            <a:ahLst/>
            <a:cxnLst/>
            <a:rect l="l" t="t" r="r" b="b"/>
            <a:pathLst>
              <a:path w="342" h="345" extrusionOk="0">
                <a:moveTo>
                  <a:pt x="0" y="1"/>
                </a:moveTo>
                <a:lnTo>
                  <a:pt x="0" y="345"/>
                </a:lnTo>
                <a:lnTo>
                  <a:pt x="341" y="345"/>
                </a:lnTo>
                <a:lnTo>
                  <a:pt x="3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6" name="Google Shape;3086;p117"/>
          <p:cNvSpPr/>
          <p:nvPr/>
        </p:nvSpPr>
        <p:spPr>
          <a:xfrm>
            <a:off x="7754052" y="3750110"/>
            <a:ext cx="9890" cy="9890"/>
          </a:xfrm>
          <a:custGeom>
            <a:avLst/>
            <a:gdLst/>
            <a:ahLst/>
            <a:cxnLst/>
            <a:rect l="l" t="t" r="r" b="b"/>
            <a:pathLst>
              <a:path w="344" h="344" extrusionOk="0">
                <a:moveTo>
                  <a:pt x="1" y="1"/>
                </a:moveTo>
                <a:lnTo>
                  <a:pt x="1" y="343"/>
                </a:lnTo>
                <a:lnTo>
                  <a:pt x="343" y="343"/>
                </a:lnTo>
                <a:lnTo>
                  <a:pt x="3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7" name="Google Shape;3087;p117"/>
          <p:cNvGrpSpPr/>
          <p:nvPr/>
        </p:nvGrpSpPr>
        <p:grpSpPr>
          <a:xfrm>
            <a:off x="1928276" y="3543627"/>
            <a:ext cx="281348" cy="349715"/>
            <a:chOff x="1928276" y="3543627"/>
            <a:chExt cx="281348" cy="349715"/>
          </a:xfrm>
        </p:grpSpPr>
        <p:sp>
          <p:nvSpPr>
            <p:cNvPr id="3088" name="Google Shape;3088;p117"/>
            <p:cNvSpPr/>
            <p:nvPr/>
          </p:nvSpPr>
          <p:spPr>
            <a:xfrm>
              <a:off x="1969475" y="3543627"/>
              <a:ext cx="194206" cy="129203"/>
            </a:xfrm>
            <a:custGeom>
              <a:avLst/>
              <a:gdLst/>
              <a:ahLst/>
              <a:cxnLst/>
              <a:rect l="l" t="t" r="r" b="b"/>
              <a:pathLst>
                <a:path w="6755" h="4494" extrusionOk="0">
                  <a:moveTo>
                    <a:pt x="3123" y="0"/>
                  </a:moveTo>
                  <a:cubicBezTo>
                    <a:pt x="2880" y="52"/>
                    <a:pt x="2628" y="76"/>
                    <a:pt x="2396" y="157"/>
                  </a:cubicBezTo>
                  <a:cubicBezTo>
                    <a:pt x="1078" y="616"/>
                    <a:pt x="322" y="1560"/>
                    <a:pt x="66" y="2917"/>
                  </a:cubicBezTo>
                  <a:cubicBezTo>
                    <a:pt x="26" y="3128"/>
                    <a:pt x="22" y="3347"/>
                    <a:pt x="1" y="3578"/>
                  </a:cubicBezTo>
                  <a:lnTo>
                    <a:pt x="351" y="3578"/>
                  </a:lnTo>
                  <a:cubicBezTo>
                    <a:pt x="320" y="3875"/>
                    <a:pt x="290" y="4156"/>
                    <a:pt x="257" y="4450"/>
                  </a:cubicBezTo>
                  <a:cubicBezTo>
                    <a:pt x="378" y="4463"/>
                    <a:pt x="489" y="4477"/>
                    <a:pt x="609" y="4490"/>
                  </a:cubicBezTo>
                  <a:cubicBezTo>
                    <a:pt x="640" y="4216"/>
                    <a:pt x="676" y="3955"/>
                    <a:pt x="698" y="3691"/>
                  </a:cubicBezTo>
                  <a:cubicBezTo>
                    <a:pt x="704" y="3600"/>
                    <a:pt x="735" y="3571"/>
                    <a:pt x="806" y="3571"/>
                  </a:cubicBezTo>
                  <a:cubicBezTo>
                    <a:pt x="815" y="3571"/>
                    <a:pt x="825" y="3571"/>
                    <a:pt x="835" y="3572"/>
                  </a:cubicBezTo>
                  <a:cubicBezTo>
                    <a:pt x="864" y="3575"/>
                    <a:pt x="894" y="3576"/>
                    <a:pt x="924" y="3576"/>
                  </a:cubicBezTo>
                  <a:cubicBezTo>
                    <a:pt x="972" y="3576"/>
                    <a:pt x="1019" y="3573"/>
                    <a:pt x="1063" y="3573"/>
                  </a:cubicBezTo>
                  <a:cubicBezTo>
                    <a:pt x="1072" y="3552"/>
                    <a:pt x="1078" y="3548"/>
                    <a:pt x="1078" y="3540"/>
                  </a:cubicBezTo>
                  <a:cubicBezTo>
                    <a:pt x="1082" y="3504"/>
                    <a:pt x="1082" y="3468"/>
                    <a:pt x="1084" y="3432"/>
                  </a:cubicBezTo>
                  <a:cubicBezTo>
                    <a:pt x="1099" y="3082"/>
                    <a:pt x="1173" y="2744"/>
                    <a:pt x="1320" y="2424"/>
                  </a:cubicBezTo>
                  <a:cubicBezTo>
                    <a:pt x="1710" y="1583"/>
                    <a:pt x="2511" y="1075"/>
                    <a:pt x="3387" y="1075"/>
                  </a:cubicBezTo>
                  <a:cubicBezTo>
                    <a:pt x="3535" y="1075"/>
                    <a:pt x="3686" y="1089"/>
                    <a:pt x="3836" y="1119"/>
                  </a:cubicBezTo>
                  <a:cubicBezTo>
                    <a:pt x="4734" y="1296"/>
                    <a:pt x="5482" y="2086"/>
                    <a:pt x="5639" y="3029"/>
                  </a:cubicBezTo>
                  <a:cubicBezTo>
                    <a:pt x="5667" y="3205"/>
                    <a:pt x="5679" y="3386"/>
                    <a:pt x="5701" y="3572"/>
                  </a:cubicBezTo>
                  <a:cubicBezTo>
                    <a:pt x="5747" y="3572"/>
                    <a:pt x="5793" y="3573"/>
                    <a:pt x="5838" y="3573"/>
                  </a:cubicBezTo>
                  <a:cubicBezTo>
                    <a:pt x="5872" y="3573"/>
                    <a:pt x="5906" y="3572"/>
                    <a:pt x="5940" y="3570"/>
                  </a:cubicBezTo>
                  <a:cubicBezTo>
                    <a:pt x="5949" y="3570"/>
                    <a:pt x="5957" y="3569"/>
                    <a:pt x="5965" y="3569"/>
                  </a:cubicBezTo>
                  <a:cubicBezTo>
                    <a:pt x="6037" y="3569"/>
                    <a:pt x="6063" y="3602"/>
                    <a:pt x="6070" y="3686"/>
                  </a:cubicBezTo>
                  <a:cubicBezTo>
                    <a:pt x="6091" y="3952"/>
                    <a:pt x="6127" y="4219"/>
                    <a:pt x="6159" y="4493"/>
                  </a:cubicBezTo>
                  <a:cubicBezTo>
                    <a:pt x="6283" y="4477"/>
                    <a:pt x="6394" y="4463"/>
                    <a:pt x="6509" y="4448"/>
                  </a:cubicBezTo>
                  <a:cubicBezTo>
                    <a:pt x="6477" y="4151"/>
                    <a:pt x="6447" y="3867"/>
                    <a:pt x="6415" y="3572"/>
                  </a:cubicBezTo>
                  <a:lnTo>
                    <a:pt x="6755" y="3572"/>
                  </a:lnTo>
                  <a:cubicBezTo>
                    <a:pt x="6749" y="2647"/>
                    <a:pt x="6470" y="1839"/>
                    <a:pt x="5872" y="1139"/>
                  </a:cubicBezTo>
                  <a:cubicBezTo>
                    <a:pt x="5780" y="1222"/>
                    <a:pt x="5694" y="1297"/>
                    <a:pt x="5612" y="1371"/>
                  </a:cubicBezTo>
                  <a:cubicBezTo>
                    <a:pt x="6112" y="2067"/>
                    <a:pt x="6431" y="2854"/>
                    <a:pt x="6363" y="3205"/>
                  </a:cubicBezTo>
                  <a:lnTo>
                    <a:pt x="6026" y="3205"/>
                  </a:lnTo>
                  <a:cubicBezTo>
                    <a:pt x="5842" y="1810"/>
                    <a:pt x="4865" y="825"/>
                    <a:pt x="3571" y="723"/>
                  </a:cubicBezTo>
                  <a:cubicBezTo>
                    <a:pt x="3501" y="717"/>
                    <a:pt x="3432" y="715"/>
                    <a:pt x="3364" y="715"/>
                  </a:cubicBezTo>
                  <a:cubicBezTo>
                    <a:pt x="2851" y="715"/>
                    <a:pt x="2375" y="865"/>
                    <a:pt x="1942" y="1162"/>
                  </a:cubicBezTo>
                  <a:cubicBezTo>
                    <a:pt x="1225" y="1656"/>
                    <a:pt x="845" y="2356"/>
                    <a:pt x="738" y="3205"/>
                  </a:cubicBezTo>
                  <a:lnTo>
                    <a:pt x="381" y="3205"/>
                  </a:lnTo>
                  <a:cubicBezTo>
                    <a:pt x="526" y="2080"/>
                    <a:pt x="1037" y="1198"/>
                    <a:pt x="2052" y="690"/>
                  </a:cubicBezTo>
                  <a:cubicBezTo>
                    <a:pt x="2513" y="458"/>
                    <a:pt x="2963" y="348"/>
                    <a:pt x="3401" y="348"/>
                  </a:cubicBezTo>
                  <a:cubicBezTo>
                    <a:pt x="4089" y="348"/>
                    <a:pt x="4749" y="620"/>
                    <a:pt x="5378" y="1124"/>
                  </a:cubicBezTo>
                  <a:cubicBezTo>
                    <a:pt x="5450" y="1045"/>
                    <a:pt x="5526" y="963"/>
                    <a:pt x="5615" y="866"/>
                  </a:cubicBezTo>
                  <a:cubicBezTo>
                    <a:pt x="5586" y="845"/>
                    <a:pt x="5563" y="830"/>
                    <a:pt x="5542" y="813"/>
                  </a:cubicBezTo>
                  <a:cubicBezTo>
                    <a:pt x="5167" y="487"/>
                    <a:pt x="4740" y="254"/>
                    <a:pt x="4259" y="125"/>
                  </a:cubicBezTo>
                  <a:cubicBezTo>
                    <a:pt x="4064" y="74"/>
                    <a:pt x="3865" y="44"/>
                    <a:pt x="3669" y="5"/>
                  </a:cubicBezTo>
                  <a:cubicBezTo>
                    <a:pt x="3488" y="5"/>
                    <a:pt x="3304" y="5"/>
                    <a:pt x="3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17"/>
            <p:cNvSpPr/>
            <p:nvPr/>
          </p:nvSpPr>
          <p:spPr>
            <a:xfrm>
              <a:off x="1942364" y="3682145"/>
              <a:ext cx="257571" cy="130180"/>
            </a:xfrm>
            <a:custGeom>
              <a:avLst/>
              <a:gdLst/>
              <a:ahLst/>
              <a:cxnLst/>
              <a:rect l="l" t="t" r="r" b="b"/>
              <a:pathLst>
                <a:path w="8959" h="4528" extrusionOk="0">
                  <a:moveTo>
                    <a:pt x="1538" y="0"/>
                  </a:moveTo>
                  <a:cubicBezTo>
                    <a:pt x="1500" y="0"/>
                    <a:pt x="1462" y="2"/>
                    <a:pt x="1423" y="4"/>
                  </a:cubicBezTo>
                  <a:cubicBezTo>
                    <a:pt x="1272" y="14"/>
                    <a:pt x="1120" y="17"/>
                    <a:pt x="968" y="17"/>
                  </a:cubicBezTo>
                  <a:cubicBezTo>
                    <a:pt x="738" y="17"/>
                    <a:pt x="507" y="10"/>
                    <a:pt x="271" y="10"/>
                  </a:cubicBezTo>
                  <a:cubicBezTo>
                    <a:pt x="179" y="722"/>
                    <a:pt x="90" y="1420"/>
                    <a:pt x="1" y="2126"/>
                  </a:cubicBezTo>
                  <a:cubicBezTo>
                    <a:pt x="125" y="2141"/>
                    <a:pt x="235" y="2155"/>
                    <a:pt x="354" y="2170"/>
                  </a:cubicBezTo>
                  <a:cubicBezTo>
                    <a:pt x="431" y="1561"/>
                    <a:pt x="509" y="966"/>
                    <a:pt x="586" y="366"/>
                  </a:cubicBezTo>
                  <a:cubicBezTo>
                    <a:pt x="814" y="366"/>
                    <a:pt x="1038" y="365"/>
                    <a:pt x="1260" y="365"/>
                  </a:cubicBezTo>
                  <a:cubicBezTo>
                    <a:pt x="1427" y="365"/>
                    <a:pt x="1593" y="366"/>
                    <a:pt x="1758" y="368"/>
                  </a:cubicBezTo>
                  <a:cubicBezTo>
                    <a:pt x="1796" y="369"/>
                    <a:pt x="1840" y="396"/>
                    <a:pt x="1874" y="420"/>
                  </a:cubicBezTo>
                  <a:cubicBezTo>
                    <a:pt x="2104" y="574"/>
                    <a:pt x="2337" y="724"/>
                    <a:pt x="2556" y="894"/>
                  </a:cubicBezTo>
                  <a:cubicBezTo>
                    <a:pt x="2706" y="1010"/>
                    <a:pt x="2860" y="1086"/>
                    <a:pt x="3040" y="1086"/>
                  </a:cubicBezTo>
                  <a:cubicBezTo>
                    <a:pt x="3073" y="1086"/>
                    <a:pt x="3108" y="1083"/>
                    <a:pt x="3143" y="1078"/>
                  </a:cubicBezTo>
                  <a:cubicBezTo>
                    <a:pt x="3148" y="1078"/>
                    <a:pt x="3154" y="1077"/>
                    <a:pt x="3159" y="1077"/>
                  </a:cubicBezTo>
                  <a:cubicBezTo>
                    <a:pt x="3188" y="1077"/>
                    <a:pt x="3220" y="1083"/>
                    <a:pt x="3259" y="1084"/>
                  </a:cubicBezTo>
                  <a:lnTo>
                    <a:pt x="3259" y="1218"/>
                  </a:lnTo>
                  <a:cubicBezTo>
                    <a:pt x="3259" y="1577"/>
                    <a:pt x="3257" y="1938"/>
                    <a:pt x="3259" y="2298"/>
                  </a:cubicBezTo>
                  <a:cubicBezTo>
                    <a:pt x="3262" y="2633"/>
                    <a:pt x="3479" y="2855"/>
                    <a:pt x="3817" y="2858"/>
                  </a:cubicBezTo>
                  <a:cubicBezTo>
                    <a:pt x="3987" y="2860"/>
                    <a:pt x="4157" y="2861"/>
                    <a:pt x="4327" y="2861"/>
                  </a:cubicBezTo>
                  <a:cubicBezTo>
                    <a:pt x="4497" y="2861"/>
                    <a:pt x="4667" y="2860"/>
                    <a:pt x="4837" y="2858"/>
                  </a:cubicBezTo>
                  <a:cubicBezTo>
                    <a:pt x="5173" y="2855"/>
                    <a:pt x="5393" y="2633"/>
                    <a:pt x="5395" y="2298"/>
                  </a:cubicBezTo>
                  <a:cubicBezTo>
                    <a:pt x="5398" y="1938"/>
                    <a:pt x="5395" y="1577"/>
                    <a:pt x="5395" y="1218"/>
                  </a:cubicBezTo>
                  <a:lnTo>
                    <a:pt x="5395" y="1078"/>
                  </a:lnTo>
                  <a:cubicBezTo>
                    <a:pt x="5444" y="1078"/>
                    <a:pt x="5490" y="1077"/>
                    <a:pt x="5535" y="1077"/>
                  </a:cubicBezTo>
                  <a:cubicBezTo>
                    <a:pt x="5571" y="1077"/>
                    <a:pt x="5607" y="1078"/>
                    <a:pt x="5642" y="1081"/>
                  </a:cubicBezTo>
                  <a:cubicBezTo>
                    <a:pt x="5657" y="1083"/>
                    <a:pt x="5672" y="1083"/>
                    <a:pt x="5686" y="1083"/>
                  </a:cubicBezTo>
                  <a:cubicBezTo>
                    <a:pt x="5796" y="1083"/>
                    <a:pt x="5888" y="1044"/>
                    <a:pt x="5981" y="977"/>
                  </a:cubicBezTo>
                  <a:cubicBezTo>
                    <a:pt x="6242" y="790"/>
                    <a:pt x="6506" y="609"/>
                    <a:pt x="6773" y="433"/>
                  </a:cubicBezTo>
                  <a:cubicBezTo>
                    <a:pt x="6828" y="395"/>
                    <a:pt x="6901" y="372"/>
                    <a:pt x="6968" y="369"/>
                  </a:cubicBezTo>
                  <a:cubicBezTo>
                    <a:pt x="7098" y="367"/>
                    <a:pt x="7229" y="367"/>
                    <a:pt x="7360" y="367"/>
                  </a:cubicBezTo>
                  <a:cubicBezTo>
                    <a:pt x="7534" y="367"/>
                    <a:pt x="7708" y="368"/>
                    <a:pt x="7882" y="368"/>
                  </a:cubicBezTo>
                  <a:lnTo>
                    <a:pt x="8070" y="368"/>
                  </a:lnTo>
                  <a:cubicBezTo>
                    <a:pt x="8164" y="1074"/>
                    <a:pt x="8251" y="1763"/>
                    <a:pt x="8340" y="2454"/>
                  </a:cubicBezTo>
                  <a:cubicBezTo>
                    <a:pt x="8429" y="3143"/>
                    <a:pt x="8518" y="3831"/>
                    <a:pt x="8606" y="4528"/>
                  </a:cubicBezTo>
                  <a:cubicBezTo>
                    <a:pt x="8734" y="4509"/>
                    <a:pt x="8846" y="4494"/>
                    <a:pt x="8959" y="4478"/>
                  </a:cubicBezTo>
                  <a:cubicBezTo>
                    <a:pt x="8766" y="2979"/>
                    <a:pt x="8576" y="1499"/>
                    <a:pt x="8386" y="13"/>
                  </a:cubicBezTo>
                  <a:cubicBezTo>
                    <a:pt x="8115" y="13"/>
                    <a:pt x="7848" y="13"/>
                    <a:pt x="7583" y="13"/>
                  </a:cubicBezTo>
                  <a:cubicBezTo>
                    <a:pt x="7318" y="13"/>
                    <a:pt x="7055" y="13"/>
                    <a:pt x="6793" y="15"/>
                  </a:cubicBezTo>
                  <a:cubicBezTo>
                    <a:pt x="6755" y="15"/>
                    <a:pt x="6711" y="43"/>
                    <a:pt x="6677" y="66"/>
                  </a:cubicBezTo>
                  <a:cubicBezTo>
                    <a:pt x="6401" y="256"/>
                    <a:pt x="6117" y="440"/>
                    <a:pt x="5850" y="641"/>
                  </a:cubicBezTo>
                  <a:cubicBezTo>
                    <a:pt x="5757" y="711"/>
                    <a:pt x="5664" y="724"/>
                    <a:pt x="5566" y="724"/>
                  </a:cubicBezTo>
                  <a:cubicBezTo>
                    <a:pt x="5510" y="724"/>
                    <a:pt x="5453" y="720"/>
                    <a:pt x="5393" y="719"/>
                  </a:cubicBezTo>
                  <a:lnTo>
                    <a:pt x="5393" y="375"/>
                  </a:lnTo>
                  <a:lnTo>
                    <a:pt x="4518" y="375"/>
                  </a:lnTo>
                  <a:lnTo>
                    <a:pt x="4518" y="728"/>
                  </a:lnTo>
                  <a:lnTo>
                    <a:pt x="5036" y="728"/>
                  </a:lnTo>
                  <a:cubicBezTo>
                    <a:pt x="5039" y="754"/>
                    <a:pt x="5043" y="769"/>
                    <a:pt x="5043" y="784"/>
                  </a:cubicBezTo>
                  <a:cubicBezTo>
                    <a:pt x="5043" y="1292"/>
                    <a:pt x="5045" y="1798"/>
                    <a:pt x="5043" y="2304"/>
                  </a:cubicBezTo>
                  <a:cubicBezTo>
                    <a:pt x="5042" y="2440"/>
                    <a:pt x="4975" y="2503"/>
                    <a:pt x="4834" y="2503"/>
                  </a:cubicBezTo>
                  <a:cubicBezTo>
                    <a:pt x="4668" y="2505"/>
                    <a:pt x="4504" y="2506"/>
                    <a:pt x="4340" y="2506"/>
                  </a:cubicBezTo>
                  <a:cubicBezTo>
                    <a:pt x="4176" y="2506"/>
                    <a:pt x="4012" y="2505"/>
                    <a:pt x="3847" y="2503"/>
                  </a:cubicBezTo>
                  <a:cubicBezTo>
                    <a:pt x="3674" y="2502"/>
                    <a:pt x="3618" y="2443"/>
                    <a:pt x="3618" y="2265"/>
                  </a:cubicBezTo>
                  <a:lnTo>
                    <a:pt x="3618" y="1113"/>
                  </a:lnTo>
                  <a:lnTo>
                    <a:pt x="3618" y="721"/>
                  </a:lnTo>
                  <a:lnTo>
                    <a:pt x="4144" y="721"/>
                  </a:lnTo>
                  <a:lnTo>
                    <a:pt x="4144" y="375"/>
                  </a:lnTo>
                  <a:lnTo>
                    <a:pt x="3256" y="375"/>
                  </a:lnTo>
                  <a:lnTo>
                    <a:pt x="3256" y="712"/>
                  </a:lnTo>
                  <a:cubicBezTo>
                    <a:pt x="3204" y="719"/>
                    <a:pt x="3155" y="724"/>
                    <a:pt x="3107" y="724"/>
                  </a:cubicBezTo>
                  <a:cubicBezTo>
                    <a:pt x="2982" y="724"/>
                    <a:pt x="2868" y="692"/>
                    <a:pt x="2760" y="601"/>
                  </a:cubicBezTo>
                  <a:cubicBezTo>
                    <a:pt x="2618" y="482"/>
                    <a:pt x="2444" y="399"/>
                    <a:pt x="2306" y="279"/>
                  </a:cubicBezTo>
                  <a:cubicBezTo>
                    <a:pt x="2076" y="80"/>
                    <a:pt x="1826" y="0"/>
                    <a:pt x="1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17"/>
            <p:cNvSpPr/>
            <p:nvPr/>
          </p:nvSpPr>
          <p:spPr>
            <a:xfrm>
              <a:off x="1928276" y="3753589"/>
              <a:ext cx="133256" cy="139725"/>
            </a:xfrm>
            <a:custGeom>
              <a:avLst/>
              <a:gdLst/>
              <a:ahLst/>
              <a:cxnLst/>
              <a:rect l="l" t="t" r="r" b="b"/>
              <a:pathLst>
                <a:path w="4635" h="4860" extrusionOk="0">
                  <a:moveTo>
                    <a:pt x="450" y="0"/>
                  </a:moveTo>
                  <a:cubicBezTo>
                    <a:pt x="441" y="49"/>
                    <a:pt x="434" y="86"/>
                    <a:pt x="428" y="127"/>
                  </a:cubicBezTo>
                  <a:cubicBezTo>
                    <a:pt x="302" y="1098"/>
                    <a:pt x="182" y="2071"/>
                    <a:pt x="51" y="3043"/>
                  </a:cubicBezTo>
                  <a:cubicBezTo>
                    <a:pt x="1" y="3405"/>
                    <a:pt x="7" y="3754"/>
                    <a:pt x="210" y="4073"/>
                  </a:cubicBezTo>
                  <a:cubicBezTo>
                    <a:pt x="539" y="4585"/>
                    <a:pt x="1016" y="4848"/>
                    <a:pt x="1619" y="4855"/>
                  </a:cubicBezTo>
                  <a:cubicBezTo>
                    <a:pt x="1982" y="4859"/>
                    <a:pt x="2346" y="4860"/>
                    <a:pt x="2709" y="4860"/>
                  </a:cubicBezTo>
                  <a:cubicBezTo>
                    <a:pt x="3315" y="4860"/>
                    <a:pt x="3920" y="4857"/>
                    <a:pt x="4526" y="4857"/>
                  </a:cubicBezTo>
                  <a:cubicBezTo>
                    <a:pt x="4560" y="4857"/>
                    <a:pt x="4594" y="4852"/>
                    <a:pt x="4634" y="4851"/>
                  </a:cubicBezTo>
                  <a:lnTo>
                    <a:pt x="4634" y="4503"/>
                  </a:lnTo>
                  <a:lnTo>
                    <a:pt x="4496" y="4503"/>
                  </a:lnTo>
                  <a:cubicBezTo>
                    <a:pt x="3865" y="4503"/>
                    <a:pt x="3235" y="4502"/>
                    <a:pt x="2605" y="4502"/>
                  </a:cubicBezTo>
                  <a:cubicBezTo>
                    <a:pt x="2290" y="4502"/>
                    <a:pt x="1974" y="4502"/>
                    <a:pt x="1658" y="4503"/>
                  </a:cubicBezTo>
                  <a:cubicBezTo>
                    <a:pt x="1419" y="4503"/>
                    <a:pt x="1197" y="4448"/>
                    <a:pt x="987" y="4332"/>
                  </a:cubicBezTo>
                  <a:cubicBezTo>
                    <a:pt x="566" y="4103"/>
                    <a:pt x="333" y="3699"/>
                    <a:pt x="385" y="3275"/>
                  </a:cubicBezTo>
                  <a:cubicBezTo>
                    <a:pt x="497" y="2385"/>
                    <a:pt x="615" y="1495"/>
                    <a:pt x="729" y="605"/>
                  </a:cubicBezTo>
                  <a:cubicBezTo>
                    <a:pt x="752" y="421"/>
                    <a:pt x="775" y="234"/>
                    <a:pt x="797" y="41"/>
                  </a:cubicBezTo>
                  <a:cubicBezTo>
                    <a:pt x="672" y="26"/>
                    <a:pt x="565" y="14"/>
                    <a:pt x="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17"/>
            <p:cNvSpPr/>
            <p:nvPr/>
          </p:nvSpPr>
          <p:spPr>
            <a:xfrm>
              <a:off x="2072026" y="3820806"/>
              <a:ext cx="137597" cy="72536"/>
            </a:xfrm>
            <a:custGeom>
              <a:avLst/>
              <a:gdLst/>
              <a:ahLst/>
              <a:cxnLst/>
              <a:rect l="l" t="t" r="r" b="b"/>
              <a:pathLst>
                <a:path w="4786" h="2523" extrusionOk="0">
                  <a:moveTo>
                    <a:pt x="4486" y="0"/>
                  </a:moveTo>
                  <a:cubicBezTo>
                    <a:pt x="4361" y="17"/>
                    <a:pt x="4251" y="32"/>
                    <a:pt x="4135" y="48"/>
                  </a:cubicBezTo>
                  <a:cubicBezTo>
                    <a:pt x="4165" y="285"/>
                    <a:pt x="4186" y="505"/>
                    <a:pt x="4224" y="723"/>
                  </a:cubicBezTo>
                  <a:cubicBezTo>
                    <a:pt x="4284" y="1071"/>
                    <a:pt x="4266" y="1401"/>
                    <a:pt x="4025" y="1685"/>
                  </a:cubicBezTo>
                  <a:cubicBezTo>
                    <a:pt x="3755" y="2005"/>
                    <a:pt x="3410" y="2163"/>
                    <a:pt x="2995" y="2165"/>
                  </a:cubicBezTo>
                  <a:cubicBezTo>
                    <a:pt x="2679" y="2165"/>
                    <a:pt x="2363" y="2165"/>
                    <a:pt x="2047" y="2165"/>
                  </a:cubicBezTo>
                  <a:cubicBezTo>
                    <a:pt x="1414" y="2165"/>
                    <a:pt x="781" y="2165"/>
                    <a:pt x="147" y="2165"/>
                  </a:cubicBezTo>
                  <a:lnTo>
                    <a:pt x="1" y="2165"/>
                  </a:lnTo>
                  <a:lnTo>
                    <a:pt x="1" y="2520"/>
                  </a:lnTo>
                  <a:cubicBezTo>
                    <a:pt x="43" y="2520"/>
                    <a:pt x="73" y="2520"/>
                    <a:pt x="103" y="2522"/>
                  </a:cubicBezTo>
                  <a:cubicBezTo>
                    <a:pt x="747" y="2522"/>
                    <a:pt x="1390" y="2521"/>
                    <a:pt x="2034" y="2521"/>
                  </a:cubicBezTo>
                  <a:cubicBezTo>
                    <a:pt x="2356" y="2521"/>
                    <a:pt x="2677" y="2521"/>
                    <a:pt x="2999" y="2522"/>
                  </a:cubicBezTo>
                  <a:cubicBezTo>
                    <a:pt x="3002" y="2522"/>
                    <a:pt x="3005" y="2522"/>
                    <a:pt x="3007" y="2522"/>
                  </a:cubicBezTo>
                  <a:cubicBezTo>
                    <a:pt x="3894" y="2522"/>
                    <a:pt x="4786" y="1762"/>
                    <a:pt x="4587" y="768"/>
                  </a:cubicBezTo>
                  <a:cubicBezTo>
                    <a:pt x="4539" y="516"/>
                    <a:pt x="4521" y="260"/>
                    <a:pt x="4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17"/>
            <p:cNvSpPr/>
            <p:nvPr/>
          </p:nvSpPr>
          <p:spPr>
            <a:xfrm>
              <a:off x="1948832" y="3849413"/>
              <a:ext cx="36167" cy="23431"/>
            </a:xfrm>
            <a:custGeom>
              <a:avLst/>
              <a:gdLst/>
              <a:ahLst/>
              <a:cxnLst/>
              <a:rect l="l" t="t" r="r" b="b"/>
              <a:pathLst>
                <a:path w="1258" h="815" extrusionOk="0">
                  <a:moveTo>
                    <a:pt x="29" y="1"/>
                  </a:moveTo>
                  <a:cubicBezTo>
                    <a:pt x="1" y="222"/>
                    <a:pt x="85" y="414"/>
                    <a:pt x="272" y="571"/>
                  </a:cubicBezTo>
                  <a:cubicBezTo>
                    <a:pt x="496" y="760"/>
                    <a:pt x="752" y="815"/>
                    <a:pt x="1021" y="815"/>
                  </a:cubicBezTo>
                  <a:cubicBezTo>
                    <a:pt x="1099" y="815"/>
                    <a:pt x="1178" y="810"/>
                    <a:pt x="1257" y="803"/>
                  </a:cubicBezTo>
                  <a:lnTo>
                    <a:pt x="1257" y="456"/>
                  </a:lnTo>
                  <a:cubicBezTo>
                    <a:pt x="1251" y="456"/>
                    <a:pt x="1244" y="456"/>
                    <a:pt x="1238" y="456"/>
                  </a:cubicBezTo>
                  <a:cubicBezTo>
                    <a:pt x="1187" y="456"/>
                    <a:pt x="1137" y="457"/>
                    <a:pt x="1086" y="457"/>
                  </a:cubicBezTo>
                  <a:cubicBezTo>
                    <a:pt x="778" y="457"/>
                    <a:pt x="485" y="429"/>
                    <a:pt x="349" y="37"/>
                  </a:cubicBezTo>
                  <a:cubicBezTo>
                    <a:pt x="244" y="25"/>
                    <a:pt x="136" y="1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17"/>
            <p:cNvSpPr/>
            <p:nvPr/>
          </p:nvSpPr>
          <p:spPr>
            <a:xfrm>
              <a:off x="2020851" y="3795851"/>
              <a:ext cx="30360" cy="9976"/>
            </a:xfrm>
            <a:custGeom>
              <a:avLst/>
              <a:gdLst/>
              <a:ahLst/>
              <a:cxnLst/>
              <a:rect l="l" t="t" r="r" b="b"/>
              <a:pathLst>
                <a:path w="1056" h="347" extrusionOk="0">
                  <a:moveTo>
                    <a:pt x="1" y="1"/>
                  </a:moveTo>
                  <a:lnTo>
                    <a:pt x="1" y="346"/>
                  </a:lnTo>
                  <a:lnTo>
                    <a:pt x="1055" y="346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17"/>
            <p:cNvSpPr/>
            <p:nvPr/>
          </p:nvSpPr>
          <p:spPr>
            <a:xfrm>
              <a:off x="2082347" y="3795851"/>
              <a:ext cx="30360" cy="10005"/>
            </a:xfrm>
            <a:custGeom>
              <a:avLst/>
              <a:gdLst/>
              <a:ahLst/>
              <a:cxnLst/>
              <a:rect l="l" t="t" r="r" b="b"/>
              <a:pathLst>
                <a:path w="1056" h="348" extrusionOk="0">
                  <a:moveTo>
                    <a:pt x="1" y="1"/>
                  </a:moveTo>
                  <a:lnTo>
                    <a:pt x="1" y="348"/>
                  </a:lnTo>
                  <a:lnTo>
                    <a:pt x="1055" y="348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17"/>
            <p:cNvSpPr/>
            <p:nvPr/>
          </p:nvSpPr>
          <p:spPr>
            <a:xfrm>
              <a:off x="2158449" y="3727771"/>
              <a:ext cx="14116" cy="32171"/>
            </a:xfrm>
            <a:custGeom>
              <a:avLst/>
              <a:gdLst/>
              <a:ahLst/>
              <a:cxnLst/>
              <a:rect l="l" t="t" r="r" b="b"/>
              <a:pathLst>
                <a:path w="491" h="1119" extrusionOk="0">
                  <a:moveTo>
                    <a:pt x="351" y="1"/>
                  </a:moveTo>
                  <a:cubicBezTo>
                    <a:pt x="226" y="17"/>
                    <a:pt x="117" y="33"/>
                    <a:pt x="1" y="48"/>
                  </a:cubicBezTo>
                  <a:cubicBezTo>
                    <a:pt x="46" y="408"/>
                    <a:pt x="90" y="757"/>
                    <a:pt x="137" y="1119"/>
                  </a:cubicBezTo>
                  <a:cubicBezTo>
                    <a:pt x="263" y="1103"/>
                    <a:pt x="373" y="1088"/>
                    <a:pt x="491" y="1072"/>
                  </a:cubicBezTo>
                  <a:cubicBezTo>
                    <a:pt x="444" y="705"/>
                    <a:pt x="399" y="357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17"/>
            <p:cNvSpPr/>
            <p:nvPr/>
          </p:nvSpPr>
          <p:spPr>
            <a:xfrm>
              <a:off x="2056731" y="3733809"/>
              <a:ext cx="20010" cy="9861"/>
            </a:xfrm>
            <a:custGeom>
              <a:avLst/>
              <a:gdLst/>
              <a:ahLst/>
              <a:cxnLst/>
              <a:rect l="l" t="t" r="r" b="b"/>
              <a:pathLst>
                <a:path w="696" h="343" extrusionOk="0">
                  <a:moveTo>
                    <a:pt x="0" y="1"/>
                  </a:moveTo>
                  <a:lnTo>
                    <a:pt x="0" y="343"/>
                  </a:lnTo>
                  <a:lnTo>
                    <a:pt x="696" y="343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17"/>
            <p:cNvSpPr/>
            <p:nvPr/>
          </p:nvSpPr>
          <p:spPr>
            <a:xfrm>
              <a:off x="2061849" y="3795851"/>
              <a:ext cx="9861" cy="9976"/>
            </a:xfrm>
            <a:custGeom>
              <a:avLst/>
              <a:gdLst/>
              <a:ahLst/>
              <a:cxnLst/>
              <a:rect l="l" t="t" r="r" b="b"/>
              <a:pathLst>
                <a:path w="343" h="347" extrusionOk="0">
                  <a:moveTo>
                    <a:pt x="0" y="1"/>
                  </a:moveTo>
                  <a:lnTo>
                    <a:pt x="0" y="346"/>
                  </a:lnTo>
                  <a:lnTo>
                    <a:pt x="343" y="34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17"/>
            <p:cNvSpPr/>
            <p:nvPr/>
          </p:nvSpPr>
          <p:spPr>
            <a:xfrm>
              <a:off x="2155861" y="3707445"/>
              <a:ext cx="11471" cy="11471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349" y="1"/>
                  </a:moveTo>
                  <a:cubicBezTo>
                    <a:pt x="225" y="20"/>
                    <a:pt x="113" y="35"/>
                    <a:pt x="0" y="52"/>
                  </a:cubicBezTo>
                  <a:cubicBezTo>
                    <a:pt x="15" y="172"/>
                    <a:pt x="29" y="277"/>
                    <a:pt x="44" y="399"/>
                  </a:cubicBezTo>
                  <a:cubicBezTo>
                    <a:pt x="168" y="384"/>
                    <a:pt x="279" y="369"/>
                    <a:pt x="398" y="353"/>
                  </a:cubicBezTo>
                  <a:cubicBezTo>
                    <a:pt x="380" y="228"/>
                    <a:pt x="365" y="120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17"/>
            <p:cNvSpPr/>
            <p:nvPr/>
          </p:nvSpPr>
          <p:spPr>
            <a:xfrm>
              <a:off x="2066966" y="3713310"/>
              <a:ext cx="9833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0" y="0"/>
                  </a:moveTo>
                  <a:lnTo>
                    <a:pt x="0" y="343"/>
                  </a:lnTo>
                  <a:lnTo>
                    <a:pt x="341" y="34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17"/>
            <p:cNvSpPr/>
            <p:nvPr/>
          </p:nvSpPr>
          <p:spPr>
            <a:xfrm>
              <a:off x="1995494" y="3862810"/>
              <a:ext cx="9976" cy="9832"/>
            </a:xfrm>
            <a:custGeom>
              <a:avLst/>
              <a:gdLst/>
              <a:ahLst/>
              <a:cxnLst/>
              <a:rect l="l" t="t" r="r" b="b"/>
              <a:pathLst>
                <a:path w="347" h="342" extrusionOk="0">
                  <a:moveTo>
                    <a:pt x="1" y="1"/>
                  </a:moveTo>
                  <a:lnTo>
                    <a:pt x="1" y="342"/>
                  </a:lnTo>
                  <a:lnTo>
                    <a:pt x="346" y="34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1" name="Google Shape;3101;p117"/>
          <p:cNvGrpSpPr/>
          <p:nvPr/>
        </p:nvGrpSpPr>
        <p:grpSpPr>
          <a:xfrm>
            <a:off x="1176134" y="3543570"/>
            <a:ext cx="350721" cy="349485"/>
            <a:chOff x="1176134" y="3543570"/>
            <a:chExt cx="350721" cy="349485"/>
          </a:xfrm>
        </p:grpSpPr>
        <p:sp>
          <p:nvSpPr>
            <p:cNvPr id="3102" name="Google Shape;3102;p117"/>
            <p:cNvSpPr/>
            <p:nvPr/>
          </p:nvSpPr>
          <p:spPr>
            <a:xfrm>
              <a:off x="1177485" y="3543570"/>
              <a:ext cx="349370" cy="214763"/>
            </a:xfrm>
            <a:custGeom>
              <a:avLst/>
              <a:gdLst/>
              <a:ahLst/>
              <a:cxnLst/>
              <a:rect l="l" t="t" r="r" b="b"/>
              <a:pathLst>
                <a:path w="12152" h="7470" extrusionOk="0">
                  <a:moveTo>
                    <a:pt x="6468" y="360"/>
                  </a:moveTo>
                  <a:cubicBezTo>
                    <a:pt x="6948" y="360"/>
                    <a:pt x="7427" y="361"/>
                    <a:pt x="7907" y="363"/>
                  </a:cubicBezTo>
                  <a:cubicBezTo>
                    <a:pt x="8386" y="364"/>
                    <a:pt x="8770" y="755"/>
                    <a:pt x="8780" y="1234"/>
                  </a:cubicBezTo>
                  <a:cubicBezTo>
                    <a:pt x="8783" y="1384"/>
                    <a:pt x="8780" y="1535"/>
                    <a:pt x="8780" y="1693"/>
                  </a:cubicBezTo>
                  <a:cubicBezTo>
                    <a:pt x="8653" y="1693"/>
                    <a:pt x="8545" y="1693"/>
                    <a:pt x="8424" y="1688"/>
                  </a:cubicBezTo>
                  <a:cubicBezTo>
                    <a:pt x="8424" y="1545"/>
                    <a:pt x="8426" y="1408"/>
                    <a:pt x="8424" y="1269"/>
                  </a:cubicBezTo>
                  <a:cubicBezTo>
                    <a:pt x="8420" y="943"/>
                    <a:pt x="8195" y="717"/>
                    <a:pt x="7871" y="716"/>
                  </a:cubicBezTo>
                  <a:cubicBezTo>
                    <a:pt x="7693" y="715"/>
                    <a:pt x="7515" y="715"/>
                    <a:pt x="7337" y="715"/>
                  </a:cubicBezTo>
                  <a:cubicBezTo>
                    <a:pt x="6981" y="715"/>
                    <a:pt x="6623" y="716"/>
                    <a:pt x="6261" y="716"/>
                  </a:cubicBezTo>
                  <a:lnTo>
                    <a:pt x="6261" y="1072"/>
                  </a:lnTo>
                  <a:lnTo>
                    <a:pt x="7825" y="1072"/>
                  </a:lnTo>
                  <a:cubicBezTo>
                    <a:pt x="8009" y="1072"/>
                    <a:pt x="8070" y="1129"/>
                    <a:pt x="8070" y="1310"/>
                  </a:cubicBezTo>
                  <a:lnTo>
                    <a:pt x="8070" y="1693"/>
                  </a:lnTo>
                  <a:lnTo>
                    <a:pt x="7717" y="1693"/>
                  </a:lnTo>
                  <a:lnTo>
                    <a:pt x="7717" y="2399"/>
                  </a:lnTo>
                  <a:lnTo>
                    <a:pt x="4441" y="2399"/>
                  </a:lnTo>
                  <a:lnTo>
                    <a:pt x="4441" y="1702"/>
                  </a:lnTo>
                  <a:lnTo>
                    <a:pt x="4082" y="1702"/>
                  </a:lnTo>
                  <a:cubicBezTo>
                    <a:pt x="4082" y="1533"/>
                    <a:pt x="4074" y="1381"/>
                    <a:pt x="4083" y="1228"/>
                  </a:cubicBezTo>
                  <a:cubicBezTo>
                    <a:pt x="4089" y="1124"/>
                    <a:pt x="4171" y="1072"/>
                    <a:pt x="4299" y="1072"/>
                  </a:cubicBezTo>
                  <a:lnTo>
                    <a:pt x="5886" y="1072"/>
                  </a:lnTo>
                  <a:lnTo>
                    <a:pt x="5886" y="723"/>
                  </a:lnTo>
                  <a:cubicBezTo>
                    <a:pt x="5852" y="722"/>
                    <a:pt x="5818" y="717"/>
                    <a:pt x="5785" y="717"/>
                  </a:cubicBezTo>
                  <a:lnTo>
                    <a:pt x="4300" y="717"/>
                  </a:lnTo>
                  <a:cubicBezTo>
                    <a:pt x="3945" y="717"/>
                    <a:pt x="3726" y="939"/>
                    <a:pt x="3724" y="1295"/>
                  </a:cubicBezTo>
                  <a:lnTo>
                    <a:pt x="3724" y="1690"/>
                  </a:lnTo>
                  <a:lnTo>
                    <a:pt x="3374" y="1690"/>
                  </a:lnTo>
                  <a:cubicBezTo>
                    <a:pt x="3359" y="1301"/>
                    <a:pt x="3319" y="906"/>
                    <a:pt x="3650" y="603"/>
                  </a:cubicBezTo>
                  <a:cubicBezTo>
                    <a:pt x="3818" y="450"/>
                    <a:pt x="4014" y="363"/>
                    <a:pt x="4240" y="363"/>
                  </a:cubicBezTo>
                  <a:cubicBezTo>
                    <a:pt x="4982" y="362"/>
                    <a:pt x="5725" y="360"/>
                    <a:pt x="6468" y="360"/>
                  </a:cubicBezTo>
                  <a:close/>
                  <a:moveTo>
                    <a:pt x="4076" y="2066"/>
                  </a:moveTo>
                  <a:lnTo>
                    <a:pt x="4076" y="2403"/>
                  </a:lnTo>
                  <a:lnTo>
                    <a:pt x="3018" y="2403"/>
                  </a:lnTo>
                  <a:lnTo>
                    <a:pt x="3018" y="2066"/>
                  </a:lnTo>
                  <a:close/>
                  <a:moveTo>
                    <a:pt x="9129" y="2066"/>
                  </a:moveTo>
                  <a:lnTo>
                    <a:pt x="9129" y="2403"/>
                  </a:lnTo>
                  <a:lnTo>
                    <a:pt x="8071" y="2403"/>
                  </a:lnTo>
                  <a:lnTo>
                    <a:pt x="8071" y="2066"/>
                  </a:lnTo>
                  <a:close/>
                  <a:moveTo>
                    <a:pt x="4100" y="1"/>
                  </a:moveTo>
                  <a:cubicBezTo>
                    <a:pt x="3943" y="60"/>
                    <a:pt x="3771" y="96"/>
                    <a:pt x="3628" y="179"/>
                  </a:cubicBezTo>
                  <a:cubicBezTo>
                    <a:pt x="3228" y="412"/>
                    <a:pt x="3024" y="771"/>
                    <a:pt x="3009" y="1234"/>
                  </a:cubicBezTo>
                  <a:cubicBezTo>
                    <a:pt x="3005" y="1387"/>
                    <a:pt x="3009" y="1539"/>
                    <a:pt x="3009" y="1702"/>
                  </a:cubicBezTo>
                  <a:lnTo>
                    <a:pt x="2650" y="1702"/>
                  </a:lnTo>
                  <a:lnTo>
                    <a:pt x="2650" y="2411"/>
                  </a:lnTo>
                  <a:lnTo>
                    <a:pt x="0" y="2411"/>
                  </a:lnTo>
                  <a:lnTo>
                    <a:pt x="0" y="3824"/>
                  </a:lnTo>
                  <a:lnTo>
                    <a:pt x="353" y="3824"/>
                  </a:lnTo>
                  <a:lnTo>
                    <a:pt x="353" y="2774"/>
                  </a:lnTo>
                  <a:lnTo>
                    <a:pt x="11795" y="2774"/>
                  </a:lnTo>
                  <a:lnTo>
                    <a:pt x="11795" y="2925"/>
                  </a:lnTo>
                  <a:lnTo>
                    <a:pt x="11795" y="6725"/>
                  </a:lnTo>
                  <a:cubicBezTo>
                    <a:pt x="11795" y="6922"/>
                    <a:pt x="11608" y="7112"/>
                    <a:pt x="11412" y="7112"/>
                  </a:cubicBezTo>
                  <a:lnTo>
                    <a:pt x="7326" y="7112"/>
                  </a:lnTo>
                  <a:lnTo>
                    <a:pt x="7326" y="7464"/>
                  </a:lnTo>
                  <a:cubicBezTo>
                    <a:pt x="7367" y="7465"/>
                    <a:pt x="7402" y="7470"/>
                    <a:pt x="7436" y="7470"/>
                  </a:cubicBezTo>
                  <a:cubicBezTo>
                    <a:pt x="8822" y="7470"/>
                    <a:pt x="10205" y="7470"/>
                    <a:pt x="11592" y="7465"/>
                  </a:cubicBezTo>
                  <a:cubicBezTo>
                    <a:pt x="11650" y="7465"/>
                    <a:pt x="11720" y="7432"/>
                    <a:pt x="11765" y="7391"/>
                  </a:cubicBezTo>
                  <a:cubicBezTo>
                    <a:pt x="11899" y="7278"/>
                    <a:pt x="12023" y="7154"/>
                    <a:pt x="12151" y="7034"/>
                  </a:cubicBezTo>
                  <a:cubicBezTo>
                    <a:pt x="12151" y="5491"/>
                    <a:pt x="12151" y="3946"/>
                    <a:pt x="12150" y="2399"/>
                  </a:cubicBezTo>
                  <a:cubicBezTo>
                    <a:pt x="12101" y="2400"/>
                    <a:pt x="12055" y="2406"/>
                    <a:pt x="12008" y="2406"/>
                  </a:cubicBezTo>
                  <a:lnTo>
                    <a:pt x="9492" y="2406"/>
                  </a:lnTo>
                  <a:lnTo>
                    <a:pt x="9492" y="1698"/>
                  </a:lnTo>
                  <a:lnTo>
                    <a:pt x="9135" y="1698"/>
                  </a:lnTo>
                  <a:lnTo>
                    <a:pt x="9135" y="1372"/>
                  </a:lnTo>
                  <a:cubicBezTo>
                    <a:pt x="9135" y="624"/>
                    <a:pt x="8795" y="189"/>
                    <a:pt x="8064" y="13"/>
                  </a:cubicBezTo>
                  <a:cubicBezTo>
                    <a:pt x="8056" y="10"/>
                    <a:pt x="8050" y="5"/>
                    <a:pt x="8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17"/>
            <p:cNvSpPr/>
            <p:nvPr/>
          </p:nvSpPr>
          <p:spPr>
            <a:xfrm>
              <a:off x="1187835" y="3768683"/>
              <a:ext cx="277438" cy="124344"/>
            </a:xfrm>
            <a:custGeom>
              <a:avLst/>
              <a:gdLst/>
              <a:ahLst/>
              <a:cxnLst/>
              <a:rect l="l" t="t" r="r" b="b"/>
              <a:pathLst>
                <a:path w="9650" h="4325" extrusionOk="0">
                  <a:moveTo>
                    <a:pt x="1" y="0"/>
                  </a:moveTo>
                  <a:lnTo>
                    <a:pt x="1" y="4324"/>
                  </a:lnTo>
                  <a:lnTo>
                    <a:pt x="9649" y="4324"/>
                  </a:lnTo>
                  <a:lnTo>
                    <a:pt x="9649" y="3976"/>
                  </a:lnTo>
                  <a:lnTo>
                    <a:pt x="348" y="3976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17"/>
            <p:cNvSpPr/>
            <p:nvPr/>
          </p:nvSpPr>
          <p:spPr>
            <a:xfrm>
              <a:off x="1326698" y="3702212"/>
              <a:ext cx="50801" cy="102034"/>
            </a:xfrm>
            <a:custGeom>
              <a:avLst/>
              <a:gdLst/>
              <a:ahLst/>
              <a:cxnLst/>
              <a:rect l="l" t="t" r="r" b="b"/>
              <a:pathLst>
                <a:path w="1767" h="3549" extrusionOk="0">
                  <a:moveTo>
                    <a:pt x="703" y="0"/>
                  </a:moveTo>
                  <a:lnTo>
                    <a:pt x="703" y="529"/>
                  </a:lnTo>
                  <a:lnTo>
                    <a:pt x="0" y="529"/>
                  </a:lnTo>
                  <a:lnTo>
                    <a:pt x="0" y="3020"/>
                  </a:lnTo>
                  <a:lnTo>
                    <a:pt x="706" y="3020"/>
                  </a:lnTo>
                  <a:cubicBezTo>
                    <a:pt x="706" y="3205"/>
                    <a:pt x="706" y="3379"/>
                    <a:pt x="708" y="3549"/>
                  </a:cubicBezTo>
                  <a:lnTo>
                    <a:pt x="1064" y="3549"/>
                  </a:lnTo>
                  <a:cubicBezTo>
                    <a:pt x="1064" y="3410"/>
                    <a:pt x="1070" y="3276"/>
                    <a:pt x="1062" y="3142"/>
                  </a:cubicBezTo>
                  <a:cubicBezTo>
                    <a:pt x="1057" y="3049"/>
                    <a:pt x="1087" y="3016"/>
                    <a:pt x="1171" y="3016"/>
                  </a:cubicBezTo>
                  <a:cubicBezTo>
                    <a:pt x="1177" y="3016"/>
                    <a:pt x="1183" y="3016"/>
                    <a:pt x="1189" y="3017"/>
                  </a:cubicBezTo>
                  <a:cubicBezTo>
                    <a:pt x="1263" y="3019"/>
                    <a:pt x="1336" y="3020"/>
                    <a:pt x="1410" y="3020"/>
                  </a:cubicBezTo>
                  <a:cubicBezTo>
                    <a:pt x="1529" y="3020"/>
                    <a:pt x="1648" y="3018"/>
                    <a:pt x="1767" y="3018"/>
                  </a:cubicBezTo>
                  <a:lnTo>
                    <a:pt x="1767" y="1956"/>
                  </a:lnTo>
                  <a:lnTo>
                    <a:pt x="1417" y="1956"/>
                  </a:lnTo>
                  <a:lnTo>
                    <a:pt x="1417" y="2652"/>
                  </a:lnTo>
                  <a:lnTo>
                    <a:pt x="359" y="2652"/>
                  </a:lnTo>
                  <a:lnTo>
                    <a:pt x="359" y="890"/>
                  </a:lnTo>
                  <a:lnTo>
                    <a:pt x="1418" y="890"/>
                  </a:lnTo>
                  <a:lnTo>
                    <a:pt x="1418" y="1587"/>
                  </a:lnTo>
                  <a:lnTo>
                    <a:pt x="1765" y="1587"/>
                  </a:lnTo>
                  <a:lnTo>
                    <a:pt x="1765" y="522"/>
                  </a:lnTo>
                  <a:lnTo>
                    <a:pt x="1062" y="522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17"/>
            <p:cNvSpPr/>
            <p:nvPr/>
          </p:nvSpPr>
          <p:spPr>
            <a:xfrm>
              <a:off x="1176134" y="3664349"/>
              <a:ext cx="139926" cy="94041"/>
            </a:xfrm>
            <a:custGeom>
              <a:avLst/>
              <a:gdLst/>
              <a:ahLst/>
              <a:cxnLst/>
              <a:rect l="l" t="t" r="r" b="b"/>
              <a:pathLst>
                <a:path w="4867" h="3271" extrusionOk="0">
                  <a:moveTo>
                    <a:pt x="43" y="0"/>
                  </a:moveTo>
                  <a:lnTo>
                    <a:pt x="43" y="136"/>
                  </a:lnTo>
                  <a:lnTo>
                    <a:pt x="43" y="2272"/>
                  </a:lnTo>
                  <a:cubicBezTo>
                    <a:pt x="43" y="2450"/>
                    <a:pt x="1" y="2647"/>
                    <a:pt x="62" y="2800"/>
                  </a:cubicBezTo>
                  <a:cubicBezTo>
                    <a:pt x="124" y="2953"/>
                    <a:pt x="299" y="3059"/>
                    <a:pt x="420" y="3189"/>
                  </a:cubicBezTo>
                  <a:cubicBezTo>
                    <a:pt x="476" y="3249"/>
                    <a:pt x="536" y="3270"/>
                    <a:pt x="616" y="3270"/>
                  </a:cubicBezTo>
                  <a:cubicBezTo>
                    <a:pt x="1989" y="3269"/>
                    <a:pt x="3364" y="3269"/>
                    <a:pt x="4737" y="3269"/>
                  </a:cubicBezTo>
                  <a:lnTo>
                    <a:pt x="4866" y="3269"/>
                  </a:lnTo>
                  <a:lnTo>
                    <a:pt x="4866" y="2911"/>
                  </a:lnTo>
                  <a:cubicBezTo>
                    <a:pt x="4812" y="2911"/>
                    <a:pt x="4767" y="2911"/>
                    <a:pt x="4722" y="2916"/>
                  </a:cubicBezTo>
                  <a:lnTo>
                    <a:pt x="756" y="2916"/>
                  </a:lnTo>
                  <a:cubicBezTo>
                    <a:pt x="601" y="2916"/>
                    <a:pt x="400" y="2712"/>
                    <a:pt x="400" y="2558"/>
                  </a:cubicBezTo>
                  <a:lnTo>
                    <a:pt x="400" y="136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17"/>
            <p:cNvSpPr/>
            <p:nvPr/>
          </p:nvSpPr>
          <p:spPr>
            <a:xfrm>
              <a:off x="1475824" y="3768683"/>
              <a:ext cx="40624" cy="124372"/>
            </a:xfrm>
            <a:custGeom>
              <a:avLst/>
              <a:gdLst/>
              <a:ahLst/>
              <a:cxnLst/>
              <a:rect l="l" t="t" r="r" b="b"/>
              <a:pathLst>
                <a:path w="1413" h="4326" extrusionOk="0">
                  <a:moveTo>
                    <a:pt x="1058" y="0"/>
                  </a:moveTo>
                  <a:lnTo>
                    <a:pt x="1058" y="3982"/>
                  </a:lnTo>
                  <a:lnTo>
                    <a:pt x="0" y="3982"/>
                  </a:lnTo>
                  <a:lnTo>
                    <a:pt x="0" y="4326"/>
                  </a:lnTo>
                  <a:lnTo>
                    <a:pt x="1412" y="4326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17"/>
            <p:cNvSpPr/>
            <p:nvPr/>
          </p:nvSpPr>
          <p:spPr>
            <a:xfrm>
              <a:off x="1214084" y="3862810"/>
              <a:ext cx="122532" cy="9832"/>
            </a:xfrm>
            <a:custGeom>
              <a:avLst/>
              <a:gdLst/>
              <a:ahLst/>
              <a:cxnLst/>
              <a:rect l="l" t="t" r="r" b="b"/>
              <a:pathLst>
                <a:path w="4262" h="342" extrusionOk="0">
                  <a:moveTo>
                    <a:pt x="0" y="1"/>
                  </a:moveTo>
                  <a:lnTo>
                    <a:pt x="0" y="342"/>
                  </a:lnTo>
                  <a:lnTo>
                    <a:pt x="4261" y="342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17"/>
            <p:cNvSpPr/>
            <p:nvPr/>
          </p:nvSpPr>
          <p:spPr>
            <a:xfrm>
              <a:off x="1367839" y="3862695"/>
              <a:ext cx="122274" cy="9947"/>
            </a:xfrm>
            <a:custGeom>
              <a:avLst/>
              <a:gdLst/>
              <a:ahLst/>
              <a:cxnLst/>
              <a:rect l="l" t="t" r="r" b="b"/>
              <a:pathLst>
                <a:path w="4253" h="346" extrusionOk="0">
                  <a:moveTo>
                    <a:pt x="1" y="0"/>
                  </a:moveTo>
                  <a:lnTo>
                    <a:pt x="1" y="346"/>
                  </a:lnTo>
                  <a:lnTo>
                    <a:pt x="4253" y="346"/>
                  </a:lnTo>
                  <a:lnTo>
                    <a:pt x="42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17"/>
            <p:cNvSpPr/>
            <p:nvPr/>
          </p:nvSpPr>
          <p:spPr>
            <a:xfrm>
              <a:off x="1496409" y="3654056"/>
              <a:ext cx="10005" cy="30303"/>
            </a:xfrm>
            <a:custGeom>
              <a:avLst/>
              <a:gdLst/>
              <a:ahLst/>
              <a:cxnLst/>
              <a:rect l="l" t="t" r="r" b="b"/>
              <a:pathLst>
                <a:path w="348" h="1054" extrusionOk="0">
                  <a:moveTo>
                    <a:pt x="1" y="1"/>
                  </a:moveTo>
                  <a:lnTo>
                    <a:pt x="1" y="1054"/>
                  </a:lnTo>
                  <a:lnTo>
                    <a:pt x="348" y="1054"/>
                  </a:lnTo>
                  <a:lnTo>
                    <a:pt x="348" y="111"/>
                  </a:lnTo>
                  <a:cubicBezTo>
                    <a:pt x="346" y="76"/>
                    <a:pt x="343" y="42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17"/>
            <p:cNvSpPr/>
            <p:nvPr/>
          </p:nvSpPr>
          <p:spPr>
            <a:xfrm>
              <a:off x="1347110" y="3862638"/>
              <a:ext cx="9919" cy="10005"/>
            </a:xfrm>
            <a:custGeom>
              <a:avLst/>
              <a:gdLst/>
              <a:ahLst/>
              <a:cxnLst/>
              <a:rect l="l" t="t" r="r" b="b"/>
              <a:pathLst>
                <a:path w="345" h="348" extrusionOk="0">
                  <a:moveTo>
                    <a:pt x="1" y="1"/>
                  </a:moveTo>
                  <a:lnTo>
                    <a:pt x="1" y="348"/>
                  </a:lnTo>
                  <a:lnTo>
                    <a:pt x="345" y="348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17"/>
            <p:cNvSpPr/>
            <p:nvPr/>
          </p:nvSpPr>
          <p:spPr>
            <a:xfrm>
              <a:off x="1347197" y="3738006"/>
              <a:ext cx="9833" cy="9804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2" y="340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17"/>
            <p:cNvSpPr/>
            <p:nvPr/>
          </p:nvSpPr>
          <p:spPr>
            <a:xfrm>
              <a:off x="1496409" y="3633557"/>
              <a:ext cx="9833" cy="9861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" y="0"/>
                  </a:moveTo>
                  <a:lnTo>
                    <a:pt x="1" y="343"/>
                  </a:lnTo>
                  <a:lnTo>
                    <a:pt x="342" y="34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17"/>
            <p:cNvSpPr/>
            <p:nvPr/>
          </p:nvSpPr>
          <p:spPr>
            <a:xfrm>
              <a:off x="1197898" y="3727829"/>
              <a:ext cx="9976" cy="9746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" y="0"/>
                  </a:moveTo>
                  <a:lnTo>
                    <a:pt x="1" y="338"/>
                  </a:lnTo>
                  <a:lnTo>
                    <a:pt x="346" y="33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17"/>
            <p:cNvSpPr/>
            <p:nvPr/>
          </p:nvSpPr>
          <p:spPr>
            <a:xfrm>
              <a:off x="1486146" y="3768769"/>
              <a:ext cx="9746" cy="9947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0" y="0"/>
                  </a:moveTo>
                  <a:lnTo>
                    <a:pt x="0" y="346"/>
                  </a:lnTo>
                  <a:lnTo>
                    <a:pt x="338" y="346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5" name="Google Shape;3115;p117"/>
          <p:cNvSpPr/>
          <p:nvPr/>
        </p:nvSpPr>
        <p:spPr>
          <a:xfrm>
            <a:off x="6978364" y="3543713"/>
            <a:ext cx="189980" cy="349514"/>
          </a:xfrm>
          <a:custGeom>
            <a:avLst/>
            <a:gdLst/>
            <a:ahLst/>
            <a:cxnLst/>
            <a:rect l="l" t="t" r="r" b="b"/>
            <a:pathLst>
              <a:path w="6608" h="12157" extrusionOk="0">
                <a:moveTo>
                  <a:pt x="1773" y="2941"/>
                </a:moveTo>
                <a:cubicBezTo>
                  <a:pt x="1773" y="3110"/>
                  <a:pt x="1774" y="3261"/>
                  <a:pt x="1771" y="3413"/>
                </a:cubicBezTo>
                <a:cubicBezTo>
                  <a:pt x="1771" y="3435"/>
                  <a:pt x="1750" y="3465"/>
                  <a:pt x="1729" y="3477"/>
                </a:cubicBezTo>
                <a:cubicBezTo>
                  <a:pt x="1636" y="3531"/>
                  <a:pt x="1538" y="3582"/>
                  <a:pt x="1419" y="3646"/>
                </a:cubicBezTo>
                <a:cubicBezTo>
                  <a:pt x="1419" y="3472"/>
                  <a:pt x="1417" y="3320"/>
                  <a:pt x="1420" y="3169"/>
                </a:cubicBezTo>
                <a:cubicBezTo>
                  <a:pt x="1420" y="3142"/>
                  <a:pt x="1441" y="3107"/>
                  <a:pt x="1464" y="3095"/>
                </a:cubicBezTo>
                <a:cubicBezTo>
                  <a:pt x="1559" y="3042"/>
                  <a:pt x="1658" y="2997"/>
                  <a:pt x="1773" y="2941"/>
                </a:cubicBezTo>
                <a:close/>
                <a:moveTo>
                  <a:pt x="4236" y="2935"/>
                </a:moveTo>
                <a:lnTo>
                  <a:pt x="4236" y="2935"/>
                </a:lnTo>
                <a:cubicBezTo>
                  <a:pt x="4351" y="2994"/>
                  <a:pt x="4447" y="3036"/>
                  <a:pt x="4539" y="3091"/>
                </a:cubicBezTo>
                <a:cubicBezTo>
                  <a:pt x="4563" y="3103"/>
                  <a:pt x="4590" y="3140"/>
                  <a:pt x="4590" y="3169"/>
                </a:cubicBezTo>
                <a:cubicBezTo>
                  <a:pt x="4593" y="3323"/>
                  <a:pt x="4592" y="3477"/>
                  <a:pt x="4592" y="3646"/>
                </a:cubicBezTo>
                <a:cubicBezTo>
                  <a:pt x="4477" y="3584"/>
                  <a:pt x="4373" y="3531"/>
                  <a:pt x="4274" y="3471"/>
                </a:cubicBezTo>
                <a:cubicBezTo>
                  <a:pt x="4253" y="3459"/>
                  <a:pt x="4238" y="3421"/>
                  <a:pt x="4238" y="3395"/>
                </a:cubicBezTo>
                <a:cubicBezTo>
                  <a:pt x="4233" y="3249"/>
                  <a:pt x="4236" y="3103"/>
                  <a:pt x="4236" y="2935"/>
                </a:cubicBezTo>
                <a:close/>
                <a:moveTo>
                  <a:pt x="6250" y="5727"/>
                </a:moveTo>
                <a:lnTo>
                  <a:pt x="6250" y="6429"/>
                </a:lnTo>
                <a:lnTo>
                  <a:pt x="5895" y="6429"/>
                </a:lnTo>
                <a:lnTo>
                  <a:pt x="5895" y="5727"/>
                </a:lnTo>
                <a:close/>
                <a:moveTo>
                  <a:pt x="3009" y="3539"/>
                </a:moveTo>
                <a:cubicBezTo>
                  <a:pt x="3011" y="3539"/>
                  <a:pt x="3012" y="3539"/>
                  <a:pt x="3014" y="3539"/>
                </a:cubicBezTo>
                <a:cubicBezTo>
                  <a:pt x="4412" y="3543"/>
                  <a:pt x="5545" y="4679"/>
                  <a:pt x="5545" y="6080"/>
                </a:cubicBezTo>
                <a:cubicBezTo>
                  <a:pt x="5545" y="7483"/>
                  <a:pt x="4408" y="8622"/>
                  <a:pt x="3005" y="8622"/>
                </a:cubicBezTo>
                <a:cubicBezTo>
                  <a:pt x="3004" y="8622"/>
                  <a:pt x="3003" y="8622"/>
                  <a:pt x="3002" y="8622"/>
                </a:cubicBezTo>
                <a:cubicBezTo>
                  <a:pt x="1600" y="8620"/>
                  <a:pt x="459" y="7475"/>
                  <a:pt x="461" y="6074"/>
                </a:cubicBezTo>
                <a:cubicBezTo>
                  <a:pt x="465" y="4676"/>
                  <a:pt x="1606" y="3539"/>
                  <a:pt x="3009" y="3539"/>
                </a:cubicBezTo>
                <a:close/>
                <a:moveTo>
                  <a:pt x="1419" y="8516"/>
                </a:moveTo>
                <a:lnTo>
                  <a:pt x="1419" y="8516"/>
                </a:lnTo>
                <a:cubicBezTo>
                  <a:pt x="1539" y="8579"/>
                  <a:pt x="1643" y="8635"/>
                  <a:pt x="1743" y="8695"/>
                </a:cubicBezTo>
                <a:cubicBezTo>
                  <a:pt x="1762" y="8706"/>
                  <a:pt x="1773" y="8741"/>
                  <a:pt x="1773" y="8765"/>
                </a:cubicBezTo>
                <a:cubicBezTo>
                  <a:pt x="1778" y="8910"/>
                  <a:pt x="1774" y="9056"/>
                  <a:pt x="1774" y="9223"/>
                </a:cubicBezTo>
                <a:cubicBezTo>
                  <a:pt x="1657" y="9165"/>
                  <a:pt x="1553" y="9116"/>
                  <a:pt x="1450" y="9060"/>
                </a:cubicBezTo>
                <a:cubicBezTo>
                  <a:pt x="1434" y="9051"/>
                  <a:pt x="1420" y="9023"/>
                  <a:pt x="1420" y="9003"/>
                </a:cubicBezTo>
                <a:cubicBezTo>
                  <a:pt x="1417" y="8846"/>
                  <a:pt x="1419" y="8689"/>
                  <a:pt x="1419" y="8516"/>
                </a:cubicBezTo>
                <a:close/>
                <a:moveTo>
                  <a:pt x="4592" y="8516"/>
                </a:moveTo>
                <a:cubicBezTo>
                  <a:pt x="4592" y="8688"/>
                  <a:pt x="4593" y="8846"/>
                  <a:pt x="4590" y="9003"/>
                </a:cubicBezTo>
                <a:cubicBezTo>
                  <a:pt x="4590" y="9026"/>
                  <a:pt x="4571" y="9057"/>
                  <a:pt x="4553" y="9067"/>
                </a:cubicBezTo>
                <a:cubicBezTo>
                  <a:pt x="4452" y="9119"/>
                  <a:pt x="4351" y="9166"/>
                  <a:pt x="4236" y="9223"/>
                </a:cubicBezTo>
                <a:cubicBezTo>
                  <a:pt x="4236" y="9056"/>
                  <a:pt x="4233" y="8907"/>
                  <a:pt x="4238" y="8759"/>
                </a:cubicBezTo>
                <a:cubicBezTo>
                  <a:pt x="4239" y="8736"/>
                  <a:pt x="4253" y="8705"/>
                  <a:pt x="4271" y="8692"/>
                </a:cubicBezTo>
                <a:cubicBezTo>
                  <a:pt x="4372" y="8634"/>
                  <a:pt x="4474" y="8578"/>
                  <a:pt x="4592" y="8516"/>
                </a:cubicBezTo>
                <a:close/>
                <a:moveTo>
                  <a:pt x="1764" y="0"/>
                </a:moveTo>
                <a:lnTo>
                  <a:pt x="1764" y="1226"/>
                </a:lnTo>
                <a:lnTo>
                  <a:pt x="2135" y="1226"/>
                </a:lnTo>
                <a:lnTo>
                  <a:pt x="2135" y="362"/>
                </a:lnTo>
                <a:lnTo>
                  <a:pt x="3870" y="362"/>
                </a:lnTo>
                <a:lnTo>
                  <a:pt x="3870" y="2474"/>
                </a:lnTo>
                <a:lnTo>
                  <a:pt x="3192" y="2474"/>
                </a:lnTo>
                <a:lnTo>
                  <a:pt x="3192" y="2827"/>
                </a:lnTo>
                <a:lnTo>
                  <a:pt x="3874" y="2827"/>
                </a:lnTo>
                <a:lnTo>
                  <a:pt x="3874" y="3311"/>
                </a:lnTo>
                <a:cubicBezTo>
                  <a:pt x="3583" y="3224"/>
                  <a:pt x="3294" y="3180"/>
                  <a:pt x="3004" y="3180"/>
                </a:cubicBezTo>
                <a:cubicBezTo>
                  <a:pt x="2717" y="3180"/>
                  <a:pt x="2430" y="3223"/>
                  <a:pt x="2141" y="3308"/>
                </a:cubicBezTo>
                <a:lnTo>
                  <a:pt x="2141" y="2818"/>
                </a:lnTo>
                <a:lnTo>
                  <a:pt x="2821" y="2818"/>
                </a:lnTo>
                <a:lnTo>
                  <a:pt x="2821" y="2468"/>
                </a:lnTo>
                <a:lnTo>
                  <a:pt x="2127" y="2468"/>
                </a:lnTo>
                <a:lnTo>
                  <a:pt x="2127" y="1599"/>
                </a:lnTo>
                <a:lnTo>
                  <a:pt x="1774" y="1599"/>
                </a:lnTo>
                <a:cubicBezTo>
                  <a:pt x="1774" y="1871"/>
                  <a:pt x="1770" y="2136"/>
                  <a:pt x="1778" y="2400"/>
                </a:cubicBezTo>
                <a:cubicBezTo>
                  <a:pt x="1781" y="2501"/>
                  <a:pt x="1755" y="2558"/>
                  <a:pt x="1658" y="2599"/>
                </a:cubicBezTo>
                <a:cubicBezTo>
                  <a:pt x="1491" y="2671"/>
                  <a:pt x="1334" y="2763"/>
                  <a:pt x="1168" y="2839"/>
                </a:cubicBezTo>
                <a:cubicBezTo>
                  <a:pt x="1088" y="2875"/>
                  <a:pt x="1058" y="2920"/>
                  <a:pt x="1061" y="3009"/>
                </a:cubicBezTo>
                <a:cubicBezTo>
                  <a:pt x="1069" y="3282"/>
                  <a:pt x="1064" y="3555"/>
                  <a:pt x="1063" y="3828"/>
                </a:cubicBezTo>
                <a:cubicBezTo>
                  <a:pt x="1061" y="3870"/>
                  <a:pt x="1061" y="3923"/>
                  <a:pt x="1035" y="3952"/>
                </a:cubicBezTo>
                <a:cubicBezTo>
                  <a:pt x="888" y="4125"/>
                  <a:pt x="732" y="4293"/>
                  <a:pt x="572" y="4469"/>
                </a:cubicBezTo>
                <a:cubicBezTo>
                  <a:pt x="482" y="4416"/>
                  <a:pt x="382" y="4361"/>
                  <a:pt x="274" y="4300"/>
                </a:cubicBezTo>
                <a:cubicBezTo>
                  <a:pt x="213" y="4401"/>
                  <a:pt x="158" y="4499"/>
                  <a:pt x="97" y="4605"/>
                </a:cubicBezTo>
                <a:cubicBezTo>
                  <a:pt x="203" y="4668"/>
                  <a:pt x="302" y="4729"/>
                  <a:pt x="405" y="4789"/>
                </a:cubicBezTo>
                <a:cubicBezTo>
                  <a:pt x="1" y="5658"/>
                  <a:pt x="5" y="6518"/>
                  <a:pt x="405" y="7373"/>
                </a:cubicBezTo>
                <a:cubicBezTo>
                  <a:pt x="296" y="7439"/>
                  <a:pt x="198" y="7498"/>
                  <a:pt x="97" y="7558"/>
                </a:cubicBezTo>
                <a:cubicBezTo>
                  <a:pt x="158" y="7665"/>
                  <a:pt x="213" y="7763"/>
                  <a:pt x="272" y="7863"/>
                </a:cubicBezTo>
                <a:cubicBezTo>
                  <a:pt x="382" y="7801"/>
                  <a:pt x="482" y="7745"/>
                  <a:pt x="572" y="7694"/>
                </a:cubicBezTo>
                <a:cubicBezTo>
                  <a:pt x="716" y="7855"/>
                  <a:pt x="854" y="8006"/>
                  <a:pt x="986" y="8165"/>
                </a:cubicBezTo>
                <a:cubicBezTo>
                  <a:pt x="1023" y="8213"/>
                  <a:pt x="1055" y="8281"/>
                  <a:pt x="1057" y="8338"/>
                </a:cubicBezTo>
                <a:cubicBezTo>
                  <a:pt x="1064" y="8620"/>
                  <a:pt x="1057" y="8901"/>
                  <a:pt x="1064" y="9181"/>
                </a:cubicBezTo>
                <a:cubicBezTo>
                  <a:pt x="1066" y="9225"/>
                  <a:pt x="1102" y="9285"/>
                  <a:pt x="1140" y="9306"/>
                </a:cubicBezTo>
                <a:cubicBezTo>
                  <a:pt x="1313" y="9401"/>
                  <a:pt x="1491" y="9490"/>
                  <a:pt x="1669" y="9572"/>
                </a:cubicBezTo>
                <a:cubicBezTo>
                  <a:pt x="1750" y="9610"/>
                  <a:pt x="1774" y="9656"/>
                  <a:pt x="1774" y="9744"/>
                </a:cubicBezTo>
                <a:cubicBezTo>
                  <a:pt x="1771" y="10499"/>
                  <a:pt x="1773" y="11255"/>
                  <a:pt x="1773" y="12011"/>
                </a:cubicBezTo>
                <a:lnTo>
                  <a:pt x="1773" y="12157"/>
                </a:lnTo>
                <a:lnTo>
                  <a:pt x="4224" y="12157"/>
                </a:lnTo>
                <a:lnTo>
                  <a:pt x="4224" y="10935"/>
                </a:lnTo>
                <a:lnTo>
                  <a:pt x="3874" y="10935"/>
                </a:lnTo>
                <a:lnTo>
                  <a:pt x="3874" y="11803"/>
                </a:lnTo>
                <a:lnTo>
                  <a:pt x="2136" y="11803"/>
                </a:lnTo>
                <a:lnTo>
                  <a:pt x="2136" y="9691"/>
                </a:lnTo>
                <a:lnTo>
                  <a:pt x="2820" y="9691"/>
                </a:lnTo>
                <a:lnTo>
                  <a:pt x="2820" y="9340"/>
                </a:lnTo>
                <a:lnTo>
                  <a:pt x="2140" y="9340"/>
                </a:lnTo>
                <a:lnTo>
                  <a:pt x="2140" y="8851"/>
                </a:lnTo>
                <a:cubicBezTo>
                  <a:pt x="2428" y="8939"/>
                  <a:pt x="2714" y="8981"/>
                  <a:pt x="3000" y="8981"/>
                </a:cubicBezTo>
                <a:cubicBezTo>
                  <a:pt x="3290" y="8981"/>
                  <a:pt x="3579" y="8938"/>
                  <a:pt x="3868" y="8854"/>
                </a:cubicBezTo>
                <a:lnTo>
                  <a:pt x="3868" y="9340"/>
                </a:lnTo>
                <a:lnTo>
                  <a:pt x="3191" y="9340"/>
                </a:lnTo>
                <a:lnTo>
                  <a:pt x="3191" y="9700"/>
                </a:lnTo>
                <a:lnTo>
                  <a:pt x="3879" y="9700"/>
                </a:lnTo>
                <a:lnTo>
                  <a:pt x="3879" y="10561"/>
                </a:lnTo>
                <a:lnTo>
                  <a:pt x="4230" y="10561"/>
                </a:lnTo>
                <a:cubicBezTo>
                  <a:pt x="4230" y="10282"/>
                  <a:pt x="4233" y="10015"/>
                  <a:pt x="4228" y="9745"/>
                </a:cubicBezTo>
                <a:cubicBezTo>
                  <a:pt x="4225" y="9661"/>
                  <a:pt x="4247" y="9611"/>
                  <a:pt x="4330" y="9573"/>
                </a:cubicBezTo>
                <a:cubicBezTo>
                  <a:pt x="4508" y="9495"/>
                  <a:pt x="4676" y="9398"/>
                  <a:pt x="4851" y="9317"/>
                </a:cubicBezTo>
                <a:cubicBezTo>
                  <a:pt x="4925" y="9284"/>
                  <a:pt x="4948" y="9240"/>
                  <a:pt x="4946" y="9163"/>
                </a:cubicBezTo>
                <a:cubicBezTo>
                  <a:pt x="4942" y="8881"/>
                  <a:pt x="4945" y="8600"/>
                  <a:pt x="4946" y="8320"/>
                </a:cubicBezTo>
                <a:cubicBezTo>
                  <a:pt x="4948" y="8282"/>
                  <a:pt x="4949" y="8235"/>
                  <a:pt x="4972" y="8210"/>
                </a:cubicBezTo>
                <a:cubicBezTo>
                  <a:pt x="5121" y="8039"/>
                  <a:pt x="5277" y="7870"/>
                  <a:pt x="5437" y="7694"/>
                </a:cubicBezTo>
                <a:cubicBezTo>
                  <a:pt x="5527" y="7745"/>
                  <a:pt x="5625" y="7800"/>
                  <a:pt x="5734" y="7861"/>
                </a:cubicBezTo>
                <a:cubicBezTo>
                  <a:pt x="5794" y="7760"/>
                  <a:pt x="5851" y="7662"/>
                  <a:pt x="5912" y="7557"/>
                </a:cubicBezTo>
                <a:cubicBezTo>
                  <a:pt x="5805" y="7495"/>
                  <a:pt x="5708" y="7436"/>
                  <a:pt x="5610" y="7379"/>
                </a:cubicBezTo>
                <a:cubicBezTo>
                  <a:pt x="5684" y="7181"/>
                  <a:pt x="5753" y="6991"/>
                  <a:pt x="5829" y="6791"/>
                </a:cubicBezTo>
                <a:lnTo>
                  <a:pt x="6607" y="6791"/>
                </a:lnTo>
                <a:lnTo>
                  <a:pt x="6607" y="5370"/>
                </a:lnTo>
                <a:lnTo>
                  <a:pt x="5824" y="5370"/>
                </a:lnTo>
                <a:cubicBezTo>
                  <a:pt x="5749" y="5166"/>
                  <a:pt x="5681" y="4979"/>
                  <a:pt x="5610" y="4788"/>
                </a:cubicBezTo>
                <a:cubicBezTo>
                  <a:pt x="5710" y="4729"/>
                  <a:pt x="5808" y="4670"/>
                  <a:pt x="5912" y="4608"/>
                </a:cubicBezTo>
                <a:cubicBezTo>
                  <a:pt x="5850" y="4501"/>
                  <a:pt x="5793" y="4404"/>
                  <a:pt x="5734" y="4305"/>
                </a:cubicBezTo>
                <a:cubicBezTo>
                  <a:pt x="5624" y="4367"/>
                  <a:pt x="5523" y="4421"/>
                  <a:pt x="5435" y="4472"/>
                </a:cubicBezTo>
                <a:cubicBezTo>
                  <a:pt x="5289" y="4308"/>
                  <a:pt x="5150" y="4157"/>
                  <a:pt x="5020" y="3999"/>
                </a:cubicBezTo>
                <a:cubicBezTo>
                  <a:pt x="4983" y="3952"/>
                  <a:pt x="4952" y="3884"/>
                  <a:pt x="4949" y="3825"/>
                </a:cubicBezTo>
                <a:cubicBezTo>
                  <a:pt x="4942" y="3548"/>
                  <a:pt x="4945" y="3270"/>
                  <a:pt x="4948" y="2994"/>
                </a:cubicBezTo>
                <a:cubicBezTo>
                  <a:pt x="4948" y="2920"/>
                  <a:pt x="4927" y="2881"/>
                  <a:pt x="4859" y="2848"/>
                </a:cubicBezTo>
                <a:cubicBezTo>
                  <a:pt x="4681" y="2766"/>
                  <a:pt x="4508" y="2670"/>
                  <a:pt x="4328" y="2587"/>
                </a:cubicBezTo>
                <a:cubicBezTo>
                  <a:pt x="4259" y="2555"/>
                  <a:pt x="4231" y="2518"/>
                  <a:pt x="4231" y="2436"/>
                </a:cubicBezTo>
                <a:cubicBezTo>
                  <a:pt x="4238" y="1625"/>
                  <a:pt x="4236" y="812"/>
                  <a:pt x="4236" y="2"/>
                </a:cubicBezTo>
                <a:cubicBezTo>
                  <a:pt x="3411" y="2"/>
                  <a:pt x="2589" y="2"/>
                  <a:pt x="17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117"/>
          <p:cNvSpPr/>
          <p:nvPr/>
        </p:nvSpPr>
        <p:spPr>
          <a:xfrm>
            <a:off x="7069645" y="3564442"/>
            <a:ext cx="9746" cy="9947"/>
          </a:xfrm>
          <a:custGeom>
            <a:avLst/>
            <a:gdLst/>
            <a:ahLst/>
            <a:cxnLst/>
            <a:rect l="l" t="t" r="r" b="b"/>
            <a:pathLst>
              <a:path w="339" h="346" extrusionOk="0">
                <a:moveTo>
                  <a:pt x="1" y="0"/>
                </a:moveTo>
                <a:lnTo>
                  <a:pt x="1" y="346"/>
                </a:lnTo>
                <a:lnTo>
                  <a:pt x="339" y="346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117"/>
          <p:cNvSpPr/>
          <p:nvPr/>
        </p:nvSpPr>
        <p:spPr>
          <a:xfrm>
            <a:off x="7050038" y="3862810"/>
            <a:ext cx="9890" cy="9804"/>
          </a:xfrm>
          <a:custGeom>
            <a:avLst/>
            <a:gdLst/>
            <a:ahLst/>
            <a:cxnLst/>
            <a:rect l="l" t="t" r="r" b="b"/>
            <a:pathLst>
              <a:path w="344" h="341" extrusionOk="0">
                <a:moveTo>
                  <a:pt x="1" y="1"/>
                </a:moveTo>
                <a:lnTo>
                  <a:pt x="1" y="340"/>
                </a:lnTo>
                <a:lnTo>
                  <a:pt x="343" y="340"/>
                </a:lnTo>
                <a:lnTo>
                  <a:pt x="3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117"/>
          <p:cNvSpPr/>
          <p:nvPr/>
        </p:nvSpPr>
        <p:spPr>
          <a:xfrm>
            <a:off x="6994838" y="3655695"/>
            <a:ext cx="140271" cy="125638"/>
          </a:xfrm>
          <a:custGeom>
            <a:avLst/>
            <a:gdLst/>
            <a:ahLst/>
            <a:cxnLst/>
            <a:rect l="l" t="t" r="r" b="b"/>
            <a:pathLst>
              <a:path w="4879" h="4370" extrusionOk="0">
                <a:moveTo>
                  <a:pt x="2428" y="1"/>
                </a:moveTo>
                <a:cubicBezTo>
                  <a:pt x="1854" y="1"/>
                  <a:pt x="1267" y="225"/>
                  <a:pt x="821" y="709"/>
                </a:cubicBezTo>
                <a:cubicBezTo>
                  <a:pt x="1" y="1598"/>
                  <a:pt x="63" y="2975"/>
                  <a:pt x="959" y="3799"/>
                </a:cubicBezTo>
                <a:cubicBezTo>
                  <a:pt x="1374" y="4181"/>
                  <a:pt x="1903" y="4370"/>
                  <a:pt x="2431" y="4370"/>
                </a:cubicBezTo>
                <a:cubicBezTo>
                  <a:pt x="3016" y="4370"/>
                  <a:pt x="3599" y="4138"/>
                  <a:pt x="4027" y="3680"/>
                </a:cubicBezTo>
                <a:cubicBezTo>
                  <a:pt x="4879" y="2766"/>
                  <a:pt x="4723" y="1467"/>
                  <a:pt x="4102" y="790"/>
                </a:cubicBezTo>
                <a:lnTo>
                  <a:pt x="4102" y="790"/>
                </a:lnTo>
                <a:cubicBezTo>
                  <a:pt x="4019" y="862"/>
                  <a:pt x="3933" y="932"/>
                  <a:pt x="3844" y="1007"/>
                </a:cubicBezTo>
                <a:cubicBezTo>
                  <a:pt x="4548" y="1918"/>
                  <a:pt x="4290" y="3039"/>
                  <a:pt x="3582" y="3609"/>
                </a:cubicBezTo>
                <a:cubicBezTo>
                  <a:pt x="3246" y="3879"/>
                  <a:pt x="2838" y="4013"/>
                  <a:pt x="2430" y="4013"/>
                </a:cubicBezTo>
                <a:cubicBezTo>
                  <a:pt x="1982" y="4013"/>
                  <a:pt x="1534" y="3850"/>
                  <a:pt x="1188" y="3526"/>
                </a:cubicBezTo>
                <a:cubicBezTo>
                  <a:pt x="508" y="2891"/>
                  <a:pt x="402" y="1870"/>
                  <a:pt x="944" y="1120"/>
                </a:cubicBezTo>
                <a:cubicBezTo>
                  <a:pt x="1209" y="754"/>
                  <a:pt x="1562" y="511"/>
                  <a:pt x="2004" y="407"/>
                </a:cubicBezTo>
                <a:cubicBezTo>
                  <a:pt x="2153" y="372"/>
                  <a:pt x="2299" y="355"/>
                  <a:pt x="2441" y="355"/>
                </a:cubicBezTo>
                <a:cubicBezTo>
                  <a:pt x="2862" y="355"/>
                  <a:pt x="3251" y="503"/>
                  <a:pt x="3610" y="779"/>
                </a:cubicBezTo>
                <a:cubicBezTo>
                  <a:pt x="3687" y="684"/>
                  <a:pt x="3757" y="598"/>
                  <a:pt x="3829" y="511"/>
                </a:cubicBezTo>
                <a:cubicBezTo>
                  <a:pt x="3443" y="179"/>
                  <a:pt x="2940" y="1"/>
                  <a:pt x="24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117"/>
          <p:cNvSpPr/>
          <p:nvPr/>
        </p:nvSpPr>
        <p:spPr>
          <a:xfrm>
            <a:off x="7042246" y="3686227"/>
            <a:ext cx="51980" cy="40020"/>
          </a:xfrm>
          <a:custGeom>
            <a:avLst/>
            <a:gdLst/>
            <a:ahLst/>
            <a:cxnLst/>
            <a:rect l="l" t="t" r="r" b="b"/>
            <a:pathLst>
              <a:path w="1808" h="1392" extrusionOk="0">
                <a:moveTo>
                  <a:pt x="1542" y="1"/>
                </a:moveTo>
                <a:cubicBezTo>
                  <a:pt x="1286" y="288"/>
                  <a:pt x="1041" y="565"/>
                  <a:pt x="786" y="852"/>
                </a:cubicBezTo>
                <a:cubicBezTo>
                  <a:pt x="608" y="654"/>
                  <a:pt x="439" y="464"/>
                  <a:pt x="266" y="269"/>
                </a:cubicBezTo>
                <a:cubicBezTo>
                  <a:pt x="174" y="351"/>
                  <a:pt x="91" y="426"/>
                  <a:pt x="0" y="505"/>
                </a:cubicBezTo>
                <a:cubicBezTo>
                  <a:pt x="266" y="806"/>
                  <a:pt x="522" y="1094"/>
                  <a:pt x="785" y="1392"/>
                </a:cubicBezTo>
                <a:cubicBezTo>
                  <a:pt x="1129" y="1002"/>
                  <a:pt x="1467" y="622"/>
                  <a:pt x="1807" y="236"/>
                </a:cubicBezTo>
                <a:cubicBezTo>
                  <a:pt x="1715" y="153"/>
                  <a:pt x="1631" y="78"/>
                  <a:pt x="15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117"/>
          <p:cNvSpPr/>
          <p:nvPr/>
        </p:nvSpPr>
        <p:spPr>
          <a:xfrm>
            <a:off x="7075252" y="3720152"/>
            <a:ext cx="31970" cy="35305"/>
          </a:xfrm>
          <a:custGeom>
            <a:avLst/>
            <a:gdLst/>
            <a:ahLst/>
            <a:cxnLst/>
            <a:rect l="l" t="t" r="r" b="b"/>
            <a:pathLst>
              <a:path w="1112" h="1228" extrusionOk="0">
                <a:moveTo>
                  <a:pt x="739" y="0"/>
                </a:moveTo>
                <a:cubicBezTo>
                  <a:pt x="658" y="454"/>
                  <a:pt x="475" y="803"/>
                  <a:pt x="0" y="895"/>
                </a:cubicBezTo>
                <a:lnTo>
                  <a:pt x="0" y="1227"/>
                </a:lnTo>
                <a:cubicBezTo>
                  <a:pt x="9" y="1227"/>
                  <a:pt x="17" y="1227"/>
                  <a:pt x="26" y="1227"/>
                </a:cubicBezTo>
                <a:cubicBezTo>
                  <a:pt x="555" y="1227"/>
                  <a:pt x="1111" y="595"/>
                  <a:pt x="1071" y="31"/>
                </a:cubicBezTo>
                <a:cubicBezTo>
                  <a:pt x="964" y="20"/>
                  <a:pt x="855" y="11"/>
                  <a:pt x="7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117"/>
          <p:cNvSpPr/>
          <p:nvPr/>
        </p:nvSpPr>
        <p:spPr>
          <a:xfrm>
            <a:off x="7054638" y="3745826"/>
            <a:ext cx="9804" cy="9775"/>
          </a:xfrm>
          <a:custGeom>
            <a:avLst/>
            <a:gdLst/>
            <a:ahLst/>
            <a:cxnLst/>
            <a:rect l="l" t="t" r="r" b="b"/>
            <a:pathLst>
              <a:path w="341" h="340" extrusionOk="0">
                <a:moveTo>
                  <a:pt x="1" y="0"/>
                </a:moveTo>
                <a:lnTo>
                  <a:pt x="1" y="340"/>
                </a:lnTo>
                <a:lnTo>
                  <a:pt x="340" y="340"/>
                </a:lnTo>
                <a:lnTo>
                  <a:pt x="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118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118"/>
          <p:cNvSpPr txBox="1">
            <a:spLocks noGrp="1"/>
          </p:cNvSpPr>
          <p:nvPr>
            <p:ph type="body" idx="4294967295"/>
          </p:nvPr>
        </p:nvSpPr>
        <p:spPr>
          <a:xfrm>
            <a:off x="713225" y="1327435"/>
            <a:ext cx="7710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continuación, se muestra una variedad de recursos alternativos cuyo estilo encaja en esta plantilla:</a:t>
            </a:r>
            <a:endParaRPr/>
          </a:p>
        </p:txBody>
      </p:sp>
      <p:sp>
        <p:nvSpPr>
          <p:cNvPr id="3128" name="Google Shape;3128;p1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 alternativos</a:t>
            </a:r>
            <a:endParaRPr/>
          </a:p>
        </p:txBody>
      </p:sp>
      <p:pic>
        <p:nvPicPr>
          <p:cNvPr id="3129" name="Google Shape;312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638" y="1936874"/>
            <a:ext cx="1283588" cy="128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0" name="Google Shape;3130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831" y="2165990"/>
            <a:ext cx="2260241" cy="82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1" name="Google Shape;3131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7336" y="1964699"/>
            <a:ext cx="1714026" cy="122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2" name="Google Shape;3132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5939" y="3318742"/>
            <a:ext cx="1714025" cy="104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3" name="Google Shape;3133;p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6484" y="3308334"/>
            <a:ext cx="1275909" cy="10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4" name="Google Shape;3134;p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617338" y="3326197"/>
            <a:ext cx="1714025" cy="102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119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119"/>
          <p:cNvSpPr txBox="1">
            <a:spLocks noGrp="1"/>
          </p:cNvSpPr>
          <p:nvPr>
            <p:ph type="body" idx="4294967295"/>
          </p:nvPr>
        </p:nvSpPr>
        <p:spPr>
          <a:xfrm>
            <a:off x="713225" y="1327435"/>
            <a:ext cx="7710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continuación, se muestra una variedad de recursos alternativos cuyo estilo encaja en esta plantilla:</a:t>
            </a:r>
            <a:endParaRPr/>
          </a:p>
        </p:txBody>
      </p:sp>
      <p:sp>
        <p:nvSpPr>
          <p:cNvPr id="3141" name="Google Shape;3141;p1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 alternativos</a:t>
            </a:r>
            <a:endParaRPr/>
          </a:p>
        </p:txBody>
      </p:sp>
      <p:pic>
        <p:nvPicPr>
          <p:cNvPr id="3142" name="Google Shape;314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21020">
            <a:off x="4109036" y="3002469"/>
            <a:ext cx="4062907" cy="37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3" name="Google Shape;3143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0778" y="4042779"/>
            <a:ext cx="3605074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4" name="Google Shape;3144;p119"/>
          <p:cNvPicPr preferRelativeResize="0"/>
          <p:nvPr/>
        </p:nvPicPr>
        <p:blipFill rotWithShape="1">
          <a:blip r:embed="rId5">
            <a:alphaModFix/>
          </a:blip>
          <a:srcRect r="16029" b="17634"/>
          <a:stretch/>
        </p:blipFill>
        <p:spPr>
          <a:xfrm>
            <a:off x="5165378" y="3140994"/>
            <a:ext cx="3458446" cy="180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5" name="Google Shape;3145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403887">
            <a:off x="4795842" y="3624451"/>
            <a:ext cx="3024996" cy="21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6" name="Google Shape;3146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069805" y="2873817"/>
            <a:ext cx="2983800" cy="11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7" name="Google Shape;3147;p119"/>
          <p:cNvSpPr txBox="1">
            <a:spLocks noGrp="1"/>
          </p:cNvSpPr>
          <p:nvPr>
            <p:ph type="body" idx="4294967295"/>
          </p:nvPr>
        </p:nvSpPr>
        <p:spPr>
          <a:xfrm>
            <a:off x="713225" y="1949550"/>
            <a:ext cx="70503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Gilda Display"/>
                <a:ea typeface="Gilda Display"/>
                <a:cs typeface="Gilda Display"/>
                <a:sym typeface="Gilda Display"/>
              </a:rPr>
              <a:t>Vectores: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R</a:t>
            </a:r>
            <a:r>
              <a:rPr lang="es">
                <a:uFill>
                  <a:noFill/>
                </a:uFill>
                <a:hlinkClick r:id="rId8"/>
              </a:rPr>
              <a:t>ealistic luxury background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270E8A5-4317-BEEE-F0D0-C806F3090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121"/>
          <p:cNvSpPr/>
          <p:nvPr/>
        </p:nvSpPr>
        <p:spPr>
          <a:xfrm>
            <a:off x="1463225" y="539500"/>
            <a:ext cx="62175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1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 infográficos alternativos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697E354-07CE-F8A0-A2E5-D5355711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6"/>
          <p:cNvSpPr txBox="1">
            <a:spLocks noGrp="1"/>
          </p:cNvSpPr>
          <p:nvPr>
            <p:ph type="title"/>
          </p:nvPr>
        </p:nvSpPr>
        <p:spPr>
          <a:xfrm>
            <a:off x="85061" y="1939436"/>
            <a:ext cx="5999173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/>
              <a:t>No necesitas tener una empresa de 100 personas para desarrollar una gran idea.</a:t>
            </a:r>
            <a:br>
              <a:rPr lang="es-MX" sz="3200" dirty="0"/>
            </a:br>
            <a:endParaRPr sz="3200" dirty="0"/>
          </a:p>
        </p:txBody>
      </p:sp>
      <p:sp>
        <p:nvSpPr>
          <p:cNvPr id="658" name="Google Shape;658;p66"/>
          <p:cNvSpPr txBox="1">
            <a:spLocks noGrp="1"/>
          </p:cNvSpPr>
          <p:nvPr>
            <p:ph type="subTitle" idx="1"/>
          </p:nvPr>
        </p:nvSpPr>
        <p:spPr>
          <a:xfrm>
            <a:off x="0" y="3850403"/>
            <a:ext cx="6329686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—Larry Page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6B7746C-6FC8-EE49-B377-E5E32BFBE868}"/>
              </a:ext>
            </a:extLst>
          </p:cNvPr>
          <p:cNvSpPr/>
          <p:nvPr/>
        </p:nvSpPr>
        <p:spPr>
          <a:xfrm>
            <a:off x="5911703" y="0"/>
            <a:ext cx="3232297" cy="611372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DFCC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DCC307-499A-D11A-AF62-EFABFF1F18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383BB74-5638-2FC3-4030-E5CED45F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C2B3388-57A7-B5C2-AFFD-6713A5C41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903E0579-0B53-7A8E-7E28-E7CB1447CFA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B2F908-7C68-9A71-58EE-5E639A8BEED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EDF2633-2DA5-1C98-8C4E-B491717E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1998571-9095-CBD8-291F-1EE859118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4ECAEE68-C031-4B4D-1666-ADBB8F90A2E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15"/>
          <p:cNvSpPr/>
          <p:nvPr/>
        </p:nvSpPr>
        <p:spPr>
          <a:xfrm>
            <a:off x="2501100" y="4105494"/>
            <a:ext cx="4141800" cy="414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115"/>
          <p:cNvSpPr txBox="1">
            <a:spLocks noGrp="1"/>
          </p:cNvSpPr>
          <p:nvPr>
            <p:ph type="subTitle" idx="1"/>
          </p:nvPr>
        </p:nvSpPr>
        <p:spPr>
          <a:xfrm>
            <a:off x="2854650" y="1558569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"/>
              <a:t>¿Tienes alguna pregunta?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"/>
              <a:t>tuemail@freepik.com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tuwebsite.com</a:t>
            </a:r>
            <a:endParaRPr/>
          </a:p>
        </p:txBody>
      </p:sp>
      <p:sp>
        <p:nvSpPr>
          <p:cNvPr id="2171" name="Google Shape;2171;p115"/>
          <p:cNvSpPr txBox="1">
            <a:spLocks noGrp="1"/>
          </p:cNvSpPr>
          <p:nvPr>
            <p:ph type="title"/>
          </p:nvPr>
        </p:nvSpPr>
        <p:spPr>
          <a:xfrm>
            <a:off x="1383450" y="682148"/>
            <a:ext cx="63771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¡Gracias!</a:t>
            </a:r>
            <a:endParaRPr/>
          </a:p>
        </p:txBody>
      </p:sp>
      <p:sp>
        <p:nvSpPr>
          <p:cNvPr id="2172" name="Google Shape;2172;p115"/>
          <p:cNvSpPr txBox="1"/>
          <p:nvPr/>
        </p:nvSpPr>
        <p:spPr>
          <a:xfrm>
            <a:off x="2632050" y="4175844"/>
            <a:ext cx="3879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Por favor, conserva esta diapositiva para atribuirnos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grpSp>
        <p:nvGrpSpPr>
          <p:cNvPr id="2173" name="Google Shape;2173;p115"/>
          <p:cNvGrpSpPr/>
          <p:nvPr/>
        </p:nvGrpSpPr>
        <p:grpSpPr>
          <a:xfrm>
            <a:off x="3800249" y="2710064"/>
            <a:ext cx="401700" cy="401700"/>
            <a:chOff x="3495449" y="2720295"/>
            <a:chExt cx="401700" cy="401700"/>
          </a:xfrm>
        </p:grpSpPr>
        <p:sp>
          <p:nvSpPr>
            <p:cNvPr id="2174" name="Google Shape;2174;p115"/>
            <p:cNvSpPr/>
            <p:nvPr/>
          </p:nvSpPr>
          <p:spPr>
            <a:xfrm>
              <a:off x="3495449" y="2720295"/>
              <a:ext cx="401700" cy="401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  <p:sp>
          <p:nvSpPr>
            <p:cNvPr id="2175" name="Google Shape;2175;p115"/>
            <p:cNvSpPr/>
            <p:nvPr/>
          </p:nvSpPr>
          <p:spPr>
            <a:xfrm>
              <a:off x="3641112" y="2815182"/>
              <a:ext cx="110374" cy="211925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36"/>
                  </a:moveTo>
                  <a:cubicBezTo>
                    <a:pt x="6071" y="2302"/>
                    <a:pt x="6505" y="2336"/>
                    <a:pt x="6939" y="2336"/>
                  </a:cubicBezTo>
                  <a:lnTo>
                    <a:pt x="7105" y="2336"/>
                  </a:lnTo>
                  <a:lnTo>
                    <a:pt x="7105" y="134"/>
                  </a:lnTo>
                  <a:cubicBezTo>
                    <a:pt x="6872" y="101"/>
                    <a:pt x="6638" y="67"/>
                    <a:pt x="6405" y="67"/>
                  </a:cubicBezTo>
                  <a:cubicBezTo>
                    <a:pt x="5971" y="34"/>
                    <a:pt x="5538" y="1"/>
                    <a:pt x="5104" y="34"/>
                  </a:cubicBezTo>
                  <a:cubicBezTo>
                    <a:pt x="4437" y="34"/>
                    <a:pt x="3803" y="201"/>
                    <a:pt x="3269" y="601"/>
                  </a:cubicBezTo>
                  <a:cubicBezTo>
                    <a:pt x="2635" y="1035"/>
                    <a:pt x="2302" y="1668"/>
                    <a:pt x="2168" y="2436"/>
                  </a:cubicBezTo>
                  <a:cubicBezTo>
                    <a:pt x="2102" y="2736"/>
                    <a:pt x="2102" y="3069"/>
                    <a:pt x="2102" y="3370"/>
                  </a:cubicBezTo>
                  <a:cubicBezTo>
                    <a:pt x="2068" y="3870"/>
                    <a:pt x="2068" y="4370"/>
                    <a:pt x="2102" y="4837"/>
                  </a:cubicBezTo>
                  <a:lnTo>
                    <a:pt x="2102" y="5038"/>
                  </a:lnTo>
                  <a:lnTo>
                    <a:pt x="0" y="5038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506"/>
                  </a:lnTo>
                  <a:lnTo>
                    <a:pt x="6705" y="7506"/>
                  </a:lnTo>
                  <a:cubicBezTo>
                    <a:pt x="6805" y="6672"/>
                    <a:pt x="6905" y="5871"/>
                    <a:pt x="7039" y="5038"/>
                  </a:cubicBezTo>
                  <a:lnTo>
                    <a:pt x="6572" y="5038"/>
                  </a:lnTo>
                  <a:cubicBezTo>
                    <a:pt x="5971" y="5038"/>
                    <a:pt x="4604" y="5038"/>
                    <a:pt x="4604" y="5038"/>
                  </a:cubicBezTo>
                  <a:cubicBezTo>
                    <a:pt x="4604" y="5038"/>
                    <a:pt x="4604" y="3803"/>
                    <a:pt x="4637" y="3303"/>
                  </a:cubicBezTo>
                  <a:cubicBezTo>
                    <a:pt x="4637" y="2569"/>
                    <a:pt x="5071" y="2336"/>
                    <a:pt x="5671" y="23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6" name="Google Shape;2176;p115"/>
          <p:cNvGrpSpPr/>
          <p:nvPr/>
        </p:nvGrpSpPr>
        <p:grpSpPr>
          <a:xfrm>
            <a:off x="4942051" y="2710064"/>
            <a:ext cx="401700" cy="401700"/>
            <a:chOff x="4637251" y="2720295"/>
            <a:chExt cx="401700" cy="401700"/>
          </a:xfrm>
        </p:grpSpPr>
        <p:sp>
          <p:nvSpPr>
            <p:cNvPr id="2177" name="Google Shape;2177;p115"/>
            <p:cNvSpPr/>
            <p:nvPr/>
          </p:nvSpPr>
          <p:spPr>
            <a:xfrm>
              <a:off x="4637251" y="2720295"/>
              <a:ext cx="401700" cy="401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  <p:grpSp>
          <p:nvGrpSpPr>
            <p:cNvPr id="2178" name="Google Shape;2178;p115"/>
            <p:cNvGrpSpPr/>
            <p:nvPr/>
          </p:nvGrpSpPr>
          <p:grpSpPr>
            <a:xfrm>
              <a:off x="4750014" y="2833050"/>
              <a:ext cx="176174" cy="176190"/>
              <a:chOff x="5183619" y="2845488"/>
              <a:chExt cx="166375" cy="166374"/>
            </a:xfrm>
          </p:grpSpPr>
          <p:sp>
            <p:nvSpPr>
              <p:cNvPr id="2179" name="Google Shape;2179;p115"/>
              <p:cNvSpPr/>
              <p:nvPr/>
            </p:nvSpPr>
            <p:spPr>
              <a:xfrm>
                <a:off x="5183619" y="2845488"/>
                <a:ext cx="40130" cy="166373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1343" extrusionOk="0">
                    <a:moveTo>
                      <a:pt x="1368" y="1"/>
                    </a:moveTo>
                    <a:cubicBezTo>
                      <a:pt x="601" y="1"/>
                      <a:pt x="1" y="635"/>
                      <a:pt x="1" y="1368"/>
                    </a:cubicBezTo>
                    <a:cubicBezTo>
                      <a:pt x="1" y="2136"/>
                      <a:pt x="601" y="2736"/>
                      <a:pt x="1368" y="2736"/>
                    </a:cubicBezTo>
                    <a:cubicBezTo>
                      <a:pt x="2136" y="2736"/>
                      <a:pt x="2736" y="2136"/>
                      <a:pt x="2736" y="1368"/>
                    </a:cubicBezTo>
                    <a:cubicBezTo>
                      <a:pt x="2736" y="635"/>
                      <a:pt x="2136" y="1"/>
                      <a:pt x="1368" y="1"/>
                    </a:cubicBezTo>
                    <a:close/>
                    <a:moveTo>
                      <a:pt x="201" y="3770"/>
                    </a:moveTo>
                    <a:lnTo>
                      <a:pt x="201" y="11342"/>
                    </a:lnTo>
                    <a:lnTo>
                      <a:pt x="2536" y="11342"/>
                    </a:lnTo>
                    <a:lnTo>
                      <a:pt x="2536" y="377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15"/>
              <p:cNvSpPr/>
              <p:nvPr/>
            </p:nvSpPr>
            <p:spPr>
              <a:xfrm>
                <a:off x="5242819" y="2897851"/>
                <a:ext cx="107175" cy="114010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73" extrusionOk="0">
                    <a:moveTo>
                      <a:pt x="4504" y="0"/>
                    </a:moveTo>
                    <a:cubicBezTo>
                      <a:pt x="3337" y="0"/>
                      <a:pt x="2569" y="634"/>
                      <a:pt x="2269" y="1234"/>
                    </a:cubicBezTo>
                    <a:lnTo>
                      <a:pt x="2236" y="1234"/>
                    </a:lnTo>
                    <a:lnTo>
                      <a:pt x="2236" y="200"/>
                    </a:lnTo>
                    <a:lnTo>
                      <a:pt x="1" y="200"/>
                    </a:lnTo>
                    <a:lnTo>
                      <a:pt x="1" y="7772"/>
                    </a:lnTo>
                    <a:lnTo>
                      <a:pt x="2336" y="7772"/>
                    </a:lnTo>
                    <a:lnTo>
                      <a:pt x="2336" y="4036"/>
                    </a:lnTo>
                    <a:cubicBezTo>
                      <a:pt x="2336" y="3036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103"/>
                    </a:cubicBezTo>
                    <a:lnTo>
                      <a:pt x="4971" y="7772"/>
                    </a:lnTo>
                    <a:lnTo>
                      <a:pt x="7306" y="7772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81" name="Google Shape;2181;p115"/>
          <p:cNvGrpSpPr/>
          <p:nvPr/>
        </p:nvGrpSpPr>
        <p:grpSpPr>
          <a:xfrm>
            <a:off x="4371150" y="2710064"/>
            <a:ext cx="401700" cy="401700"/>
            <a:chOff x="4066350" y="2720295"/>
            <a:chExt cx="401700" cy="401700"/>
          </a:xfrm>
        </p:grpSpPr>
        <p:sp>
          <p:nvSpPr>
            <p:cNvPr id="2182" name="Google Shape;2182;p115"/>
            <p:cNvSpPr/>
            <p:nvPr/>
          </p:nvSpPr>
          <p:spPr>
            <a:xfrm>
              <a:off x="4066350" y="2720295"/>
              <a:ext cx="401700" cy="401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  <p:sp>
          <p:nvSpPr>
            <p:cNvPr id="2183" name="Google Shape;2183;p115"/>
            <p:cNvSpPr/>
            <p:nvPr/>
          </p:nvSpPr>
          <p:spPr>
            <a:xfrm>
              <a:off x="4176987" y="2835911"/>
              <a:ext cx="206225" cy="170469"/>
            </a:xfrm>
            <a:custGeom>
              <a:avLst/>
              <a:gdLst/>
              <a:ahLst/>
              <a:cxnLst/>
              <a:rect l="l" t="t" r="r" b="b"/>
              <a:pathLst>
                <a:path w="13277" h="10975" extrusionOk="0">
                  <a:moveTo>
                    <a:pt x="4037" y="8573"/>
                  </a:moveTo>
                  <a:cubicBezTo>
                    <a:pt x="2602" y="8540"/>
                    <a:pt x="1735" y="7506"/>
                    <a:pt x="1502" y="6672"/>
                  </a:cubicBezTo>
                  <a:cubicBezTo>
                    <a:pt x="1902" y="6772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39"/>
                  </a:cubicBezTo>
                  <a:cubicBezTo>
                    <a:pt x="1935" y="6472"/>
                    <a:pt x="1335" y="6038"/>
                    <a:pt x="934" y="5371"/>
                  </a:cubicBezTo>
                  <a:cubicBezTo>
                    <a:pt x="668" y="4938"/>
                    <a:pt x="534" y="4471"/>
                    <a:pt x="534" y="3937"/>
                  </a:cubicBezTo>
                  <a:cubicBezTo>
                    <a:pt x="901" y="4137"/>
                    <a:pt x="1301" y="4270"/>
                    <a:pt x="1735" y="4270"/>
                  </a:cubicBezTo>
                  <a:cubicBezTo>
                    <a:pt x="1168" y="3837"/>
                    <a:pt x="768" y="3303"/>
                    <a:pt x="634" y="2603"/>
                  </a:cubicBezTo>
                  <a:cubicBezTo>
                    <a:pt x="467" y="1902"/>
                    <a:pt x="568" y="1268"/>
                    <a:pt x="901" y="634"/>
                  </a:cubicBezTo>
                  <a:cubicBezTo>
                    <a:pt x="2402" y="2369"/>
                    <a:pt x="4270" y="3336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5"/>
                    <a:pt x="6905" y="1402"/>
                  </a:cubicBezTo>
                  <a:cubicBezTo>
                    <a:pt x="7339" y="735"/>
                    <a:pt x="7939" y="301"/>
                    <a:pt x="8740" y="167"/>
                  </a:cubicBezTo>
                  <a:cubicBezTo>
                    <a:pt x="9674" y="1"/>
                    <a:pt x="10475" y="268"/>
                    <a:pt x="11142" y="935"/>
                  </a:cubicBezTo>
                  <a:cubicBezTo>
                    <a:pt x="11175" y="968"/>
                    <a:pt x="11208" y="968"/>
                    <a:pt x="11275" y="968"/>
                  </a:cubicBezTo>
                  <a:cubicBezTo>
                    <a:pt x="11842" y="835"/>
                    <a:pt x="12376" y="634"/>
                    <a:pt x="12876" y="368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68"/>
                    <a:pt x="11742" y="1835"/>
                  </a:cubicBezTo>
                  <a:cubicBezTo>
                    <a:pt x="12276" y="1769"/>
                    <a:pt x="12776" y="1635"/>
                    <a:pt x="13277" y="1402"/>
                  </a:cubicBezTo>
                  <a:lnTo>
                    <a:pt x="13277" y="1435"/>
                  </a:lnTo>
                  <a:cubicBezTo>
                    <a:pt x="13177" y="1568"/>
                    <a:pt x="13076" y="1702"/>
                    <a:pt x="12976" y="1835"/>
                  </a:cubicBezTo>
                  <a:cubicBezTo>
                    <a:pt x="12676" y="2202"/>
                    <a:pt x="12343" y="2502"/>
                    <a:pt x="11976" y="2769"/>
                  </a:cubicBezTo>
                  <a:cubicBezTo>
                    <a:pt x="11942" y="2803"/>
                    <a:pt x="11942" y="2836"/>
                    <a:pt x="11942" y="2869"/>
                  </a:cubicBezTo>
                  <a:cubicBezTo>
                    <a:pt x="11942" y="3270"/>
                    <a:pt x="11942" y="3670"/>
                    <a:pt x="11876" y="4070"/>
                  </a:cubicBezTo>
                  <a:cubicBezTo>
                    <a:pt x="11776" y="4938"/>
                    <a:pt x="11542" y="5738"/>
                    <a:pt x="11175" y="6505"/>
                  </a:cubicBezTo>
                  <a:cubicBezTo>
                    <a:pt x="10808" y="7306"/>
                    <a:pt x="10308" y="8040"/>
                    <a:pt x="9707" y="8674"/>
                  </a:cubicBezTo>
                  <a:cubicBezTo>
                    <a:pt x="8673" y="9741"/>
                    <a:pt x="7406" y="10441"/>
                    <a:pt x="5971" y="10742"/>
                  </a:cubicBezTo>
                  <a:cubicBezTo>
                    <a:pt x="5438" y="10875"/>
                    <a:pt x="4937" y="10908"/>
                    <a:pt x="4437" y="10942"/>
                  </a:cubicBezTo>
                  <a:cubicBezTo>
                    <a:pt x="2869" y="10975"/>
                    <a:pt x="1401" y="10575"/>
                    <a:pt x="67" y="9774"/>
                  </a:cubicBezTo>
                  <a:cubicBezTo>
                    <a:pt x="34" y="9741"/>
                    <a:pt x="34" y="9741"/>
                    <a:pt x="0" y="9708"/>
                  </a:cubicBezTo>
                  <a:cubicBezTo>
                    <a:pt x="968" y="9808"/>
                    <a:pt x="1868" y="9708"/>
                    <a:pt x="2736" y="9341"/>
                  </a:cubicBezTo>
                  <a:cubicBezTo>
                    <a:pt x="3203" y="9141"/>
                    <a:pt x="3636" y="8907"/>
                    <a:pt x="4037" y="85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7"/>
          <p:cNvSpPr/>
          <p:nvPr/>
        </p:nvSpPr>
        <p:spPr>
          <a:xfrm>
            <a:off x="1178606" y="539496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7"/>
          <p:cNvSpPr txBox="1">
            <a:spLocks noGrp="1"/>
          </p:cNvSpPr>
          <p:nvPr>
            <p:ph type="body" idx="1"/>
          </p:nvPr>
        </p:nvSpPr>
        <p:spPr>
          <a:xfrm>
            <a:off x="414669" y="1869519"/>
            <a:ext cx="4890978" cy="17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</a:t>
            </a:r>
            <a:r>
              <a:rPr lang="es-MX" sz="2000" dirty="0"/>
              <a:t>e refiere a un conjunto estructurado de componentes y procesos organizacionales que trabajan juntos para alcanzar los objetivos estratégicos de una empresa o institución. Estos sistemas son esenciales para la planificación, control y ejecución de la estrategia a nivel ejecutivo.</a:t>
            </a:r>
            <a:endParaRPr sz="2000" dirty="0"/>
          </a:p>
        </p:txBody>
      </p:sp>
      <p:sp>
        <p:nvSpPr>
          <p:cNvPr id="665" name="Google Shape;665;p67"/>
          <p:cNvSpPr txBox="1">
            <a:spLocks noGrp="1"/>
          </p:cNvSpPr>
          <p:nvPr>
            <p:ph type="title"/>
          </p:nvPr>
        </p:nvSpPr>
        <p:spPr>
          <a:xfrm>
            <a:off x="1508417" y="539496"/>
            <a:ext cx="4767806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Definición de sistema</a:t>
            </a:r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3CFA3EE6-4D41-F82D-E3F4-FFB46DF6DDBB}"/>
              </a:ext>
            </a:extLst>
          </p:cNvPr>
          <p:cNvSpPr/>
          <p:nvPr/>
        </p:nvSpPr>
        <p:spPr>
          <a:xfrm>
            <a:off x="5073839" y="-393404"/>
            <a:ext cx="5123487" cy="5696891"/>
          </a:xfrm>
          <a:prstGeom prst="parallelogram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s multimedia en línea 3" title="Why good leaders make you feel safe | Simon Sinek | TED">
            <a:hlinkClick r:id="" action="ppaction://media"/>
            <a:extLst>
              <a:ext uri="{FF2B5EF4-FFF2-40B4-BE49-F238E27FC236}">
                <a16:creationId xmlns:a16="http://schemas.microsoft.com/office/drawing/2014/main" id="{D9C5D1E5-F25D-4092-1267-B2F84A9B8A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050" y="0"/>
            <a:ext cx="9104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&amp; Luxury Project Proposal XL by Slidesgo">
  <a:themeElements>
    <a:clrScheme name="Simple Light">
      <a:dk1>
        <a:srgbClr val="3A2E2E"/>
      </a:dk1>
      <a:lt1>
        <a:srgbClr val="FFFFFF"/>
      </a:lt1>
      <a:dk2>
        <a:srgbClr val="1A2230"/>
      </a:dk2>
      <a:lt2>
        <a:srgbClr val="110B18"/>
      </a:lt2>
      <a:accent1>
        <a:srgbClr val="FFE8AB"/>
      </a:accent1>
      <a:accent2>
        <a:srgbClr val="273242"/>
      </a:accent2>
      <a:accent3>
        <a:srgbClr val="5A6C86"/>
      </a:accent3>
      <a:accent4>
        <a:srgbClr val="FFFFFF"/>
      </a:accent4>
      <a:accent5>
        <a:srgbClr val="FFFFFF"/>
      </a:accent5>
      <a:accent6>
        <a:srgbClr val="FFFFFF"/>
      </a:accent6>
      <a:hlink>
        <a:srgbClr val="FFE8A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2407</Words>
  <Application>Microsoft Office PowerPoint</Application>
  <PresentationFormat>Presentación en pantalla (16:9)</PresentationFormat>
  <Paragraphs>390</Paragraphs>
  <Slides>72</Slides>
  <Notes>72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9" baseType="lpstr">
      <vt:lpstr>Zen Kaku Gothic Antique</vt:lpstr>
      <vt:lpstr>Gilda Display</vt:lpstr>
      <vt:lpstr>Raleway ExtraBold</vt:lpstr>
      <vt:lpstr>Arial</vt:lpstr>
      <vt:lpstr>PT Sans</vt:lpstr>
      <vt:lpstr>Nunito Light</vt:lpstr>
      <vt:lpstr>Elegant &amp; Luxury Project Proposal XL by Slidesgo</vt:lpstr>
      <vt:lpstr>ALTA DIRECCIÓN </vt:lpstr>
      <vt:lpstr>Temario</vt:lpstr>
      <vt:lpstr>Administración y habilidades directivas</vt:lpstr>
      <vt:lpstr>Dar el ejemplo no es la principal manera de influir en los demás, es la única manera.</vt:lpstr>
      <vt:lpstr>Sobre el proyecto</vt:lpstr>
      <vt:lpstr>Conceptualización de habilidad</vt:lpstr>
      <vt:lpstr>No necesitas tener una empresa de 100 personas para desarrollar una gran idea. </vt:lpstr>
      <vt:lpstr>Definición de sistema</vt:lpstr>
      <vt:lpstr>Presentación de PowerPoint</vt:lpstr>
      <vt:lpstr>Ahora</vt:lpstr>
      <vt:lpstr>Presentación de PowerPoint</vt:lpstr>
      <vt:lpstr>Caracteristicas de los sistemas</vt:lpstr>
      <vt:lpstr>Las organizaciones como sistemas </vt:lpstr>
      <vt:lpstr>Las organizaciones comi sistemas video </vt:lpstr>
      <vt:lpstr>Caracteristicas de las organizaciones como sistemas</vt:lpstr>
      <vt:lpstr>Caracteristicas de los sistemas</vt:lpstr>
      <vt:lpstr>Liderazgo y pensamieto sistematico </vt:lpstr>
      <vt:lpstr>Hospitalidad</vt:lpstr>
      <vt:lpstr>—Alguien Famoso</vt:lpstr>
      <vt:lpstr>—Alguien Famoso</vt:lpstr>
      <vt:lpstr>Una imagen siempre refuerza el concepto</vt:lpstr>
      <vt:lpstr>Futuro</vt:lpstr>
      <vt:lpstr>Gestión de proyecto</vt:lpstr>
      <vt:lpstr>Pasos a seguir</vt:lpstr>
      <vt:lpstr>Requisitos</vt:lpstr>
      <vt:lpstr>Mercurio</vt:lpstr>
      <vt:lpstr>Mercurio</vt:lpstr>
      <vt:lpstr>Mercurio</vt:lpstr>
      <vt:lpstr>Presupuesto</vt:lpstr>
      <vt:lpstr>Presupuesto</vt:lpstr>
      <vt:lpstr>Objetivos</vt:lpstr>
      <vt:lpstr>Objetivos del proyecto</vt:lpstr>
      <vt:lpstr>Nuestra historia</vt:lpstr>
      <vt:lpstr>Objetivos del proyecto</vt:lpstr>
      <vt:lpstr>Línea del tiempo</vt:lpstr>
      <vt:lpstr>Etapa del proyecto</vt:lpstr>
      <vt:lpstr>Etapas del proyecto</vt:lpstr>
      <vt:lpstr>Secuencia del proyecto</vt:lpstr>
      <vt:lpstr>Crecimiento esperado</vt:lpstr>
      <vt:lpstr>Crecimiento por área</vt:lpstr>
      <vt:lpstr>Avances del proyecto</vt:lpstr>
      <vt:lpstr>Avances del proyecto</vt:lpstr>
      <vt:lpstr>Avances del proyecto</vt:lpstr>
      <vt:lpstr>Ejemplos</vt:lpstr>
      <vt:lpstr>Estadísticas de la semana</vt:lpstr>
      <vt:lpstr>Mercurio</vt:lpstr>
      <vt:lpstr>Nuestras oficinas</vt:lpstr>
      <vt:lpstr>Nuestros socios en el país</vt:lpstr>
      <vt:lpstr>Venus</vt:lpstr>
      <vt:lpstr>Nuestros socios</vt:lpstr>
      <vt:lpstr>Gráfica comparativa</vt:lpstr>
      <vt:lpstr>Nuestro equipo</vt:lpstr>
      <vt:lpstr>Nuestro equipo</vt:lpstr>
      <vt:lpstr>Nuestro equipo</vt:lpstr>
      <vt:lpstr>Palabras asombrosas</vt:lpstr>
      <vt:lpstr>Palabras asombrosas</vt:lpstr>
      <vt:lpstr>4 498 300 000</vt:lpstr>
      <vt:lpstr>9h 55m 23s</vt:lpstr>
      <vt:lpstr>9h 55m 23s</vt:lpstr>
      <vt:lpstr>App para ordenador</vt:lpstr>
      <vt:lpstr>App para tablet</vt:lpstr>
      <vt:lpstr>App para móvil</vt:lpstr>
      <vt:lpstr>Paquete de iconos estilo de vida de lujo </vt:lpstr>
      <vt:lpstr>Paquete de iconos elegante y lujoso</vt:lpstr>
      <vt:lpstr>Recursos alternativos</vt:lpstr>
      <vt:lpstr>Recursos alternativos</vt:lpstr>
      <vt:lpstr>Presentación de PowerPoint</vt:lpstr>
      <vt:lpstr>Recursos infográficos alternativos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Danny</dc:creator>
  <cp:lastModifiedBy>HUERTA RAMOS, FERNANDO</cp:lastModifiedBy>
  <cp:revision>3</cp:revision>
  <dcterms:modified xsi:type="dcterms:W3CDTF">2024-09-03T17:56:07Z</dcterms:modified>
</cp:coreProperties>
</file>